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89" r:id="rId3"/>
    <p:sldId id="276" r:id="rId4"/>
    <p:sldId id="281" r:id="rId5"/>
    <p:sldId id="282" r:id="rId6"/>
    <p:sldId id="274" r:id="rId7"/>
    <p:sldId id="267" r:id="rId8"/>
    <p:sldId id="270" r:id="rId9"/>
    <p:sldId id="278" r:id="rId10"/>
    <p:sldId id="280" r:id="rId11"/>
    <p:sldId id="272" r:id="rId12"/>
    <p:sldId id="273" r:id="rId13"/>
    <p:sldId id="277" r:id="rId14"/>
    <p:sldId id="266" r:id="rId15"/>
    <p:sldId id="279" r:id="rId16"/>
    <p:sldId id="284" r:id="rId17"/>
    <p:sldId id="275" r:id="rId18"/>
    <p:sldId id="285" r:id="rId19"/>
    <p:sldId id="286" r:id="rId20"/>
    <p:sldId id="287" r:id="rId21"/>
    <p:sldId id="283" r:id="rId22"/>
    <p:sldId id="288" r:id="rId23"/>
  </p:sldIdLst>
  <p:sldSz cx="12192000" cy="6858000"/>
  <p:notesSz cx="6865938" cy="9998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nold Swennen" initials="AS" lastIdx="1" clrIdx="0">
    <p:extLst>
      <p:ext uri="{19B8F6BF-5375-455C-9EA6-DF929625EA0E}">
        <p15:presenceInfo xmlns:p15="http://schemas.microsoft.com/office/powerpoint/2012/main" userId="fa35ce5477ef0a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8T20:41:07.840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81487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5266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8845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00352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6952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40931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49955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2309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ekop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2483427"/>
            <a:ext cx="10515600" cy="27432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835025" y="5257800"/>
            <a:ext cx="10515600" cy="9144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62264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27759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663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5378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39993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71531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80672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72762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8095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A86A8-D01B-4136-8EA4-D8FBFDA9F6FF}" type="datetimeFigureOut">
              <a:rPr lang="nl-BE" smtClean="0"/>
              <a:t>8/05/2021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5F3BA1E-948D-452D-BDD7-73B31AC3DEE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1332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C74157-B5BD-4670-9B70-3A0EA1F63B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5757" y="803324"/>
            <a:ext cx="7766936" cy="1646302"/>
          </a:xfrm>
        </p:spPr>
        <p:txBody>
          <a:bodyPr/>
          <a:lstStyle/>
          <a:p>
            <a:r>
              <a:rPr lang="nl-BE" sz="7200" dirty="0"/>
              <a:t>VALPREVENTIE</a:t>
            </a:r>
            <a:endParaRPr lang="nl-BE" sz="8000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828589-CB32-4003-8B12-FB47D2203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8191" y="2533475"/>
            <a:ext cx="7766936" cy="1096899"/>
          </a:xfrm>
        </p:spPr>
        <p:txBody>
          <a:bodyPr>
            <a:normAutofit fontScale="92500"/>
          </a:bodyPr>
          <a:lstStyle/>
          <a:p>
            <a:r>
              <a:rPr lang="nl-BE" sz="4000" dirty="0"/>
              <a:t>SENIORENFITNESS MET THERA-BAND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190458B-2131-4A48-9859-EDAAB2C9F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44" y="3930051"/>
            <a:ext cx="2631458" cy="243622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86F89FB-6DBE-4C35-9F62-3B766FCB3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367" y="3464183"/>
            <a:ext cx="2487266" cy="329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6467EA61-9F92-457F-8B7D-DFD7FF4C31C9}"/>
              </a:ext>
            </a:extLst>
          </p:cNvPr>
          <p:cNvSpPr txBox="1"/>
          <p:nvPr/>
        </p:nvSpPr>
        <p:spPr>
          <a:xfrm>
            <a:off x="3791824" y="6366272"/>
            <a:ext cx="177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Laura Swennen</a:t>
            </a:r>
          </a:p>
        </p:txBody>
      </p:sp>
    </p:spTree>
    <p:extLst>
      <p:ext uri="{BB962C8B-B14F-4D97-AF65-F5344CB8AC3E}">
        <p14:creationId xmlns:p14="http://schemas.microsoft.com/office/powerpoint/2010/main" val="887977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14221D38-77A8-4ACD-857A-C496C81824C1}"/>
              </a:ext>
            </a:extLst>
          </p:cNvPr>
          <p:cNvSpPr txBox="1">
            <a:spLocks/>
          </p:cNvSpPr>
          <p:nvPr/>
        </p:nvSpPr>
        <p:spPr>
          <a:xfrm>
            <a:off x="660556" y="240485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Armen: </a:t>
            </a:r>
            <a:r>
              <a:rPr lang="nl-BE" sz="3200" dirty="0" err="1">
                <a:latin typeface="Arial" panose="020B0604020202020204" pitchFamily="34" charset="0"/>
                <a:cs typeface="Arial" panose="020B0604020202020204" pitchFamily="34" charset="0"/>
              </a:rPr>
              <a:t>triceps</a:t>
            </a:r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nl-BE" sz="32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50FFD32-CF46-43B2-B933-8877C626FF79}"/>
              </a:ext>
            </a:extLst>
          </p:cNvPr>
          <p:cNvSpPr txBox="1"/>
          <p:nvPr/>
        </p:nvSpPr>
        <p:spPr>
          <a:xfrm>
            <a:off x="811556" y="5305821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Trek uw arm naar achter en houd u borst naar voren gericht, hou 3 sec. vol (herhaal 10x), wissel van arm (herhaal10x)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7016FF6-9DD5-4804-817A-A99154599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56" y="1046787"/>
            <a:ext cx="7878836" cy="403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30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61B1B9-7396-4F80-BBA0-8EA1357B0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Extensie </a:t>
            </a:r>
            <a:r>
              <a:rPr lang="nl-BE" sz="3600" dirty="0" err="1">
                <a:latin typeface="Arial" panose="020B0604020202020204" pitchFamily="34" charset="0"/>
                <a:cs typeface="Arial" panose="020B0604020202020204" pitchFamily="34" charset="0"/>
              </a:rPr>
              <a:t>elleboog</a:t>
            </a:r>
            <a:endParaRPr lang="nl-BE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1E34556-4834-4D10-9353-09D2D990F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719" y="2469802"/>
            <a:ext cx="1670449" cy="1066892"/>
          </a:xfrm>
          <a:prstGeom prst="rect">
            <a:avLst/>
          </a:prstGeom>
        </p:spPr>
      </p:pic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6B9F9432-E21B-4363-88A9-40934DB8EA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4925" y="1705651"/>
            <a:ext cx="2872266" cy="2280298"/>
          </a:xfrm>
          <a:prstGeom prst="rect">
            <a:avLst/>
          </a:prstGeom>
        </p:spPr>
      </p:pic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DF80A4F8-5C4F-455B-8BE0-740AD89C11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423411" y="1649049"/>
            <a:ext cx="4047730" cy="2618252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0F272205-E6A2-47C9-BC14-FC6E438BF6B5}"/>
              </a:ext>
            </a:extLst>
          </p:cNvPr>
          <p:cNvSpPr txBox="1"/>
          <p:nvPr/>
        </p:nvSpPr>
        <p:spPr>
          <a:xfrm>
            <a:off x="677334" y="4839619"/>
            <a:ext cx="799011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NL">
                <a:solidFill>
                  <a:schemeClr val="tx1"/>
                </a:solidFill>
              </a:rPr>
              <a:t>Breng de ellebogen omhoog en trek de theraband uit elkaar ( herhaal 10x)</a:t>
            </a:r>
            <a:endParaRPr lang="nl-N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0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61B1B9-7396-4F80-BBA0-8EA1357B0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620" y="174400"/>
            <a:ext cx="9144000" cy="631488"/>
          </a:xfrm>
        </p:spPr>
        <p:txBody>
          <a:bodyPr>
            <a:normAutofit fontScale="90000"/>
          </a:bodyPr>
          <a:lstStyle/>
          <a:p>
            <a:pPr algn="ctr"/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Extensie </a:t>
            </a:r>
            <a:r>
              <a:rPr lang="nl-BE" sz="3600" dirty="0" err="1">
                <a:latin typeface="Arial" panose="020B0604020202020204" pitchFamily="34" charset="0"/>
                <a:cs typeface="Arial" panose="020B0604020202020204" pitchFamily="34" charset="0"/>
              </a:rPr>
              <a:t>elleboog</a:t>
            </a:r>
            <a:endParaRPr lang="nl-BE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1E34556-4834-4D10-9353-09D2D990F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603" y="1677256"/>
            <a:ext cx="1670449" cy="1066892"/>
          </a:xfrm>
          <a:prstGeom prst="rect">
            <a:avLst/>
          </a:prstGeom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4F351B9-91EB-472A-A32E-FF651A7655B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5626" y="968712"/>
            <a:ext cx="3695309" cy="2627568"/>
          </a:xfrm>
          <a:prstGeom prst="rect">
            <a:avLst/>
          </a:prstGeom>
        </p:spPr>
      </p:pic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8501C0F8-F726-4F50-9345-056DA4A45D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642720" y="997267"/>
            <a:ext cx="3727048" cy="2627568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E5B9FC34-2A0F-4374-8973-598073193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424" y="4305714"/>
            <a:ext cx="2062814" cy="1583574"/>
          </a:xfrm>
          <a:prstGeom prst="rect">
            <a:avLst/>
          </a:prstGeom>
        </p:spPr>
      </p:pic>
      <p:sp>
        <p:nvSpPr>
          <p:cNvPr id="16" name="Pijl: rechts 15">
            <a:extLst>
              <a:ext uri="{FF2B5EF4-FFF2-40B4-BE49-F238E27FC236}">
                <a16:creationId xmlns:a16="http://schemas.microsoft.com/office/drawing/2014/main" id="{BA405B9E-C918-4710-81F4-225E6144F6ED}"/>
              </a:ext>
            </a:extLst>
          </p:cNvPr>
          <p:cNvSpPr/>
          <p:nvPr/>
        </p:nvSpPr>
        <p:spPr>
          <a:xfrm>
            <a:off x="538424" y="5944396"/>
            <a:ext cx="774500" cy="276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D46B60AF-D0DC-43B0-B455-54E7EC71BE29}"/>
              </a:ext>
            </a:extLst>
          </p:cNvPr>
          <p:cNvSpPr txBox="1"/>
          <p:nvPr/>
        </p:nvSpPr>
        <p:spPr>
          <a:xfrm>
            <a:off x="1391541" y="5944396"/>
            <a:ext cx="241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Diagonale extensie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BD138D91-4577-45B4-9A5D-415F50302A62}"/>
              </a:ext>
            </a:extLst>
          </p:cNvPr>
          <p:cNvSpPr txBox="1"/>
          <p:nvPr/>
        </p:nvSpPr>
        <p:spPr>
          <a:xfrm>
            <a:off x="2808659" y="4682409"/>
            <a:ext cx="605011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Breng één voor één de armen naar achter ( herhaal 10x )</a:t>
            </a:r>
            <a:endParaRPr lang="nl-B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CA8AB8-D1F5-430E-A7C2-961804F7E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56" y="24048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nl-BE" dirty="0">
                <a:latin typeface="Arial" panose="020B0604020202020204" pitchFamily="34" charset="0"/>
                <a:cs typeface="Arial" panose="020B0604020202020204" pitchFamily="34" charset="0"/>
              </a:rPr>
              <a:t>Heup</a:t>
            </a:r>
            <a:endParaRPr lang="nl-BE" sz="3200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291DFB0-48FD-432E-8575-C270071C7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9710" y="900885"/>
            <a:ext cx="7553325" cy="4400550"/>
          </a:xfr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5D10AEB-C3EE-4138-94AE-532C49B4C53A}"/>
              </a:ext>
            </a:extLst>
          </p:cNvPr>
          <p:cNvSpPr txBox="1"/>
          <p:nvPr/>
        </p:nvSpPr>
        <p:spPr>
          <a:xfrm>
            <a:off x="811556" y="5305821"/>
            <a:ext cx="799011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/>
              <a:t>Hou de benen 3 sec. open ( herhaal 10x) </a:t>
            </a:r>
          </a:p>
        </p:txBody>
      </p:sp>
    </p:spTree>
    <p:extLst>
      <p:ext uri="{BB962C8B-B14F-4D97-AF65-F5344CB8AC3E}">
        <p14:creationId xmlns:p14="http://schemas.microsoft.com/office/powerpoint/2010/main" val="1731180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4EC3F7-A7C2-4AAD-AF29-3E1F47FED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707" y="461279"/>
            <a:ext cx="9144000" cy="1143000"/>
          </a:xfrm>
        </p:spPr>
        <p:txBody>
          <a:bodyPr/>
          <a:lstStyle/>
          <a:p>
            <a:pPr algn="ctr"/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 Heup: flexie</a:t>
            </a:r>
            <a:endParaRPr lang="nl-BE" dirty="0"/>
          </a:p>
        </p:txBody>
      </p:sp>
      <p:sp>
        <p:nvSpPr>
          <p:cNvPr id="9" name="Pijl: rechts 8">
            <a:extLst>
              <a:ext uri="{FF2B5EF4-FFF2-40B4-BE49-F238E27FC236}">
                <a16:creationId xmlns:a16="http://schemas.microsoft.com/office/drawing/2014/main" id="{E240D12A-7FBE-4D14-9404-DC36002CA9A4}"/>
              </a:ext>
            </a:extLst>
          </p:cNvPr>
          <p:cNvSpPr/>
          <p:nvPr/>
        </p:nvSpPr>
        <p:spPr>
          <a:xfrm>
            <a:off x="4214641" y="2405544"/>
            <a:ext cx="1652632" cy="1023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B0D95972-B2AF-4932-8834-B92AF052CE4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6294" y="1032779"/>
            <a:ext cx="3754270" cy="4462463"/>
          </a:xfrm>
        </p:spPr>
      </p:pic>
      <p:pic>
        <p:nvPicPr>
          <p:cNvPr id="14" name="Tijdelijke aanduiding voor inhoud 13">
            <a:extLst>
              <a:ext uri="{FF2B5EF4-FFF2-40B4-BE49-F238E27FC236}">
                <a16:creationId xmlns:a16="http://schemas.microsoft.com/office/drawing/2014/main" id="{10F67D33-B92D-429E-990B-4FD0E2049B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67273" y="1085413"/>
            <a:ext cx="2972152" cy="4462463"/>
          </a:xfr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77D8D098-937D-45E8-ADDD-80191DA6394A}"/>
              </a:ext>
            </a:extLst>
          </p:cNvPr>
          <p:cNvSpPr txBox="1"/>
          <p:nvPr/>
        </p:nvSpPr>
        <p:spPr>
          <a:xfrm>
            <a:off x="582532" y="5796718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Hou de knie 5 sec. omhoog en laat langzaam zakken (herhaal 10x),                                      wissel van been (herhaal 10x) </a:t>
            </a:r>
          </a:p>
        </p:txBody>
      </p:sp>
    </p:spTree>
    <p:extLst>
      <p:ext uri="{BB962C8B-B14F-4D97-AF65-F5344CB8AC3E}">
        <p14:creationId xmlns:p14="http://schemas.microsoft.com/office/powerpoint/2010/main" val="272153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14221D38-77A8-4ACD-857A-C496C81824C1}"/>
              </a:ext>
            </a:extLst>
          </p:cNvPr>
          <p:cNvSpPr txBox="1">
            <a:spLocks/>
          </p:cNvSpPr>
          <p:nvPr/>
        </p:nvSpPr>
        <p:spPr>
          <a:xfrm>
            <a:off x="660556" y="240485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Dijen </a:t>
            </a:r>
            <a:endParaRPr lang="nl-BE" sz="32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50FFD32-CF46-43B2-B933-8877C626FF79}"/>
              </a:ext>
            </a:extLst>
          </p:cNvPr>
          <p:cNvSpPr txBox="1"/>
          <p:nvPr/>
        </p:nvSpPr>
        <p:spPr>
          <a:xfrm>
            <a:off x="811556" y="5305821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Duw de hiel vanaf u weg, zodat de hiel net niet de grond raakt. Hou 3 sec. vol en laat rustig zakken (herhaal10x)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2142E4E-D575-4378-8362-E7B04ABF1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65" y="1303220"/>
            <a:ext cx="77914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40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7A61D-45A5-4B29-8D6A-BE186F97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34" y="573570"/>
            <a:ext cx="9144000" cy="1143000"/>
          </a:xfrm>
        </p:spPr>
        <p:txBody>
          <a:bodyPr/>
          <a:lstStyle/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Enkel</a:t>
            </a:r>
            <a:endParaRPr lang="nl-BE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20547686-EEB6-4467-9FD3-87DD221A0416}"/>
              </a:ext>
            </a:extLst>
          </p:cNvPr>
          <p:cNvSpPr txBox="1"/>
          <p:nvPr/>
        </p:nvSpPr>
        <p:spPr>
          <a:xfrm>
            <a:off x="2183277" y="5156617"/>
            <a:ext cx="565204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Voet omhoog en voet omlaag (herhaal 10x) 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77905ABF-FEBB-4C90-B718-EEBED48C8C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1415" y="1935459"/>
            <a:ext cx="3359847" cy="2426817"/>
          </a:xfrm>
        </p:spPr>
      </p:pic>
      <p:pic>
        <p:nvPicPr>
          <p:cNvPr id="17" name="Tijdelijke aanduiding voor inhoud 16">
            <a:extLst>
              <a:ext uri="{FF2B5EF4-FFF2-40B4-BE49-F238E27FC236}">
                <a16:creationId xmlns:a16="http://schemas.microsoft.com/office/drawing/2014/main" id="{4E665F78-7E25-4E96-AFF8-DFFD22674D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05111" y="1716570"/>
            <a:ext cx="3344482" cy="2645706"/>
          </a:xfr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F09EAAB7-92F9-44C4-92D1-673121B84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788" y="2615421"/>
            <a:ext cx="1670449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5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A39E8B4-12C4-4839-ABA5-BE24F9925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6898"/>
            <a:ext cx="10515600" cy="2743200"/>
          </a:xfrm>
        </p:spPr>
        <p:txBody>
          <a:bodyPr>
            <a:noAutofit/>
          </a:bodyPr>
          <a:lstStyle/>
          <a:p>
            <a: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  <a:t>Oefeningen</a:t>
            </a:r>
            <a:b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  <a:t>aan deur/baar </a:t>
            </a:r>
          </a:p>
        </p:txBody>
      </p:sp>
    </p:spTree>
    <p:extLst>
      <p:ext uri="{BB962C8B-B14F-4D97-AF65-F5344CB8AC3E}">
        <p14:creationId xmlns:p14="http://schemas.microsoft.com/office/powerpoint/2010/main" val="340959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5DBFC29-66A6-40E7-847B-5022958FC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86" y="4624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nl-BE" sz="4000" dirty="0">
                <a:latin typeface="Arial" panose="020B0604020202020204" pitchFamily="34" charset="0"/>
                <a:cs typeface="Arial" panose="020B0604020202020204" pitchFamily="34" charset="0"/>
              </a:rPr>
              <a:t>Bovenrug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4F732461-2F81-485E-9DD4-E5865C90DC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0640" y="2273416"/>
            <a:ext cx="8439346" cy="3247631"/>
          </a:xfrm>
        </p:spPr>
      </p:pic>
    </p:spTree>
    <p:extLst>
      <p:ext uri="{BB962C8B-B14F-4D97-AF65-F5344CB8AC3E}">
        <p14:creationId xmlns:p14="http://schemas.microsoft.com/office/powerpoint/2010/main" val="76528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C7A79-CC71-486B-8E76-87ED943C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239" y="1470884"/>
            <a:ext cx="4185623" cy="576262"/>
          </a:xfrm>
        </p:spPr>
        <p:txBody>
          <a:bodyPr>
            <a:noAutofit/>
          </a:bodyPr>
          <a:lstStyle/>
          <a:p>
            <a:pPr algn="ctr"/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flexie schouder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31BB97D-D8EB-425B-9A7F-594157627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58468" y="1764045"/>
            <a:ext cx="4498848" cy="685800"/>
          </a:xfrm>
        </p:spPr>
        <p:txBody>
          <a:bodyPr>
            <a:normAutofit lnSpcReduction="10000"/>
          </a:bodyPr>
          <a:lstStyle/>
          <a:p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extensie schouder</a:t>
            </a:r>
          </a:p>
          <a:p>
            <a:endParaRPr lang="nl-B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F61C46E2-899E-4869-8318-00C15C75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68" y="40808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nl-BE" sz="4000" dirty="0">
                <a:latin typeface="Arial" panose="020B0604020202020204" pitchFamily="34" charset="0"/>
                <a:cs typeface="Arial" panose="020B0604020202020204" pitchFamily="34" charset="0"/>
              </a:rPr>
              <a:t>Schouder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B1E0F09-87FD-4048-8683-408FA6E4E29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2393" y="2425763"/>
            <a:ext cx="4498975" cy="3567044"/>
          </a:xfrm>
          <a:prstGeom prst="rect">
            <a:avLst/>
          </a:prstGeom>
        </p:spPr>
      </p:pic>
      <p:pic>
        <p:nvPicPr>
          <p:cNvPr id="13" name="Tijdelijke aanduiding voor inhoud 12">
            <a:extLst>
              <a:ext uri="{FF2B5EF4-FFF2-40B4-BE49-F238E27FC236}">
                <a16:creationId xmlns:a16="http://schemas.microsoft.com/office/drawing/2014/main" id="{6F7EFD38-F23F-407D-AD34-1770AC87339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34393" y="2869489"/>
            <a:ext cx="4498975" cy="2679592"/>
          </a:xfrm>
        </p:spPr>
      </p:pic>
    </p:spTree>
    <p:extLst>
      <p:ext uri="{BB962C8B-B14F-4D97-AF65-F5344CB8AC3E}">
        <p14:creationId xmlns:p14="http://schemas.microsoft.com/office/powerpoint/2010/main" val="7828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FF7A7-0AEE-4F49-B9CD-33DF51FF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349" y="3649210"/>
            <a:ext cx="10515600" cy="738517"/>
          </a:xfrm>
        </p:spPr>
        <p:txBody>
          <a:bodyPr>
            <a:noAutofit/>
          </a:bodyPr>
          <a:lstStyle/>
          <a:p>
            <a: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  <a:t>Oefeningen</a:t>
            </a:r>
            <a:b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BE" sz="7200" dirty="0">
                <a:latin typeface="Arial" panose="020B0604020202020204" pitchFamily="34" charset="0"/>
                <a:cs typeface="Arial" panose="020B0604020202020204" pitchFamily="34" charset="0"/>
              </a:rPr>
              <a:t>op stoel </a:t>
            </a:r>
          </a:p>
        </p:txBody>
      </p:sp>
    </p:spTree>
    <p:extLst>
      <p:ext uri="{BB962C8B-B14F-4D97-AF65-F5344CB8AC3E}">
        <p14:creationId xmlns:p14="http://schemas.microsoft.com/office/powerpoint/2010/main" val="148480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C7A79-CC71-486B-8E76-87ED943C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798" y="1349847"/>
            <a:ext cx="4185623" cy="576262"/>
          </a:xfrm>
        </p:spPr>
        <p:txBody>
          <a:bodyPr>
            <a:noAutofit/>
          </a:bodyPr>
          <a:lstStyle/>
          <a:p>
            <a:pPr algn="ctr"/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Abductie schouder</a:t>
            </a:r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C6026E28-DFEF-4D73-BAAB-74CB28B8B8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1998" y="2269009"/>
            <a:ext cx="4377307" cy="3456732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31BB97D-D8EB-425B-9A7F-594157627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2299" y="1695392"/>
            <a:ext cx="4498848" cy="685800"/>
          </a:xfrm>
        </p:spPr>
        <p:txBody>
          <a:bodyPr>
            <a:normAutofit lnSpcReduction="10000"/>
          </a:bodyPr>
          <a:lstStyle/>
          <a:p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Adductie schouder</a:t>
            </a:r>
          </a:p>
          <a:p>
            <a:endParaRPr lang="nl-BE" dirty="0"/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AF863E8B-EF45-4816-86B2-A199D00EA8C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82299" y="2269009"/>
            <a:ext cx="4060288" cy="3566469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F61C46E2-899E-4869-8318-00C15C75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72" y="39008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nl-BE" sz="4000" dirty="0">
                <a:latin typeface="Arial" panose="020B0604020202020204" pitchFamily="34" charset="0"/>
                <a:cs typeface="Arial" panose="020B0604020202020204" pitchFamily="34" charset="0"/>
              </a:rPr>
              <a:t>Schouder</a:t>
            </a:r>
          </a:p>
        </p:txBody>
      </p:sp>
    </p:spTree>
    <p:extLst>
      <p:ext uri="{BB962C8B-B14F-4D97-AF65-F5344CB8AC3E}">
        <p14:creationId xmlns:p14="http://schemas.microsoft.com/office/powerpoint/2010/main" val="95261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C7A79-CC71-486B-8E76-87ED943C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744" y="1483412"/>
            <a:ext cx="4185623" cy="57626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Horizontale Abductie schouder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F61C46E2-899E-4869-8318-00C15C75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720" y="546059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nl-BE" sz="4000" dirty="0">
                <a:latin typeface="Arial" panose="020B0604020202020204" pitchFamily="34" charset="0"/>
                <a:cs typeface="Arial" panose="020B0604020202020204" pitchFamily="34" charset="0"/>
              </a:rPr>
              <a:t>Schouder</a:t>
            </a:r>
          </a:p>
        </p:txBody>
      </p:sp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C3504F5E-84F8-4698-8425-835E821A4F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4720" y="2269009"/>
            <a:ext cx="4498975" cy="2719801"/>
          </a:xfrm>
        </p:spPr>
      </p:pic>
      <p:pic>
        <p:nvPicPr>
          <p:cNvPr id="14" name="Tijdelijke aanduiding voor inhoud 13">
            <a:extLst>
              <a:ext uri="{FF2B5EF4-FFF2-40B4-BE49-F238E27FC236}">
                <a16:creationId xmlns:a16="http://schemas.microsoft.com/office/drawing/2014/main" id="{272C0782-67C7-479B-A7C9-A67184597B1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86016" y="2103199"/>
            <a:ext cx="4498975" cy="2907253"/>
          </a:xfr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5C6A6A17-C548-4C05-9F75-09D286742DD9}"/>
              </a:ext>
            </a:extLst>
          </p:cNvPr>
          <p:cNvSpPr txBox="1"/>
          <p:nvPr/>
        </p:nvSpPr>
        <p:spPr>
          <a:xfrm>
            <a:off x="4163035" y="1649986"/>
            <a:ext cx="61449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2200" dirty="0">
                <a:latin typeface="Arial" panose="020B0604020202020204" pitchFamily="34" charset="0"/>
                <a:cs typeface="Arial" panose="020B0604020202020204" pitchFamily="34" charset="0"/>
              </a:rPr>
              <a:t>Horizontale Adductie schouder</a:t>
            </a:r>
          </a:p>
        </p:txBody>
      </p:sp>
    </p:spTree>
    <p:extLst>
      <p:ext uri="{BB962C8B-B14F-4D97-AF65-F5344CB8AC3E}">
        <p14:creationId xmlns:p14="http://schemas.microsoft.com/office/powerpoint/2010/main" val="45431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C7A79-CC71-486B-8E76-87ED943C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297" y="1485250"/>
            <a:ext cx="5044384" cy="685800"/>
          </a:xfrm>
        </p:spPr>
        <p:txBody>
          <a:bodyPr>
            <a:noAutofit/>
          </a:bodyPr>
          <a:lstStyle/>
          <a:p>
            <a:pPr algn="ctr"/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endorotatie schouder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31BB97D-D8EB-425B-9A7F-594157627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18808" y="1957224"/>
            <a:ext cx="4498848" cy="685800"/>
          </a:xfrm>
        </p:spPr>
        <p:txBody>
          <a:bodyPr>
            <a:normAutofit/>
          </a:bodyPr>
          <a:lstStyle/>
          <a:p>
            <a:r>
              <a:rPr lang="nl-BE" sz="3500" dirty="0">
                <a:latin typeface="Arial" panose="020B0604020202020204" pitchFamily="34" charset="0"/>
                <a:cs typeface="Arial" panose="020B0604020202020204" pitchFamily="34" charset="0"/>
              </a:rPr>
              <a:t>exorotatie schouder</a:t>
            </a:r>
          </a:p>
          <a:p>
            <a:endParaRPr lang="nl-B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F61C46E2-899E-4869-8318-00C15C75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40" y="45655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nl-BE" sz="4000" dirty="0">
                <a:latin typeface="Arial" panose="020B0604020202020204" pitchFamily="34" charset="0"/>
                <a:cs typeface="Arial" panose="020B0604020202020204" pitchFamily="34" charset="0"/>
              </a:rPr>
              <a:t>Schouder</a:t>
            </a:r>
          </a:p>
        </p:txBody>
      </p:sp>
      <p:pic>
        <p:nvPicPr>
          <p:cNvPr id="14" name="Tijdelijke aanduiding voor inhoud 13">
            <a:extLst>
              <a:ext uri="{FF2B5EF4-FFF2-40B4-BE49-F238E27FC236}">
                <a16:creationId xmlns:a16="http://schemas.microsoft.com/office/drawing/2014/main" id="{86B24B01-F9B5-4898-99ED-6791AD8678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4040" y="2373107"/>
            <a:ext cx="4498975" cy="2782948"/>
          </a:xfrm>
        </p:spPr>
      </p:pic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FAE0CB85-5A86-4943-B28E-8C75F9A80D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69499" y="2528724"/>
            <a:ext cx="4498975" cy="2627331"/>
          </a:xfrm>
        </p:spPr>
      </p:pic>
    </p:spTree>
    <p:extLst>
      <p:ext uri="{BB962C8B-B14F-4D97-AF65-F5344CB8AC3E}">
        <p14:creationId xmlns:p14="http://schemas.microsoft.com/office/powerpoint/2010/main" val="150213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3893E2-4FA4-4EDA-8BC7-A58DFFED0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223707"/>
            <a:ext cx="8596668" cy="1320800"/>
          </a:xfrm>
        </p:spPr>
        <p:txBody>
          <a:bodyPr/>
          <a:lstStyle/>
          <a:p>
            <a:pPr algn="ctr"/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Bovenrug</a:t>
            </a:r>
            <a:endParaRPr lang="nl-BE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51A6F7B-EAF1-4DEF-9073-422E36D705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0607" y="905848"/>
            <a:ext cx="7990119" cy="4457004"/>
          </a:xfr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DA1E287D-AFCD-43E1-B7A2-50047DD3040A}"/>
              </a:ext>
            </a:extLst>
          </p:cNvPr>
          <p:cNvSpPr txBox="1"/>
          <p:nvPr/>
        </p:nvSpPr>
        <p:spPr>
          <a:xfrm>
            <a:off x="811556" y="5305821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/>
              <a:t>Ellebogen naar achter en schouderbladeren naar elkaar toe en 3 sec. houden ( herhaal 10x)</a:t>
            </a:r>
          </a:p>
        </p:txBody>
      </p:sp>
    </p:spTree>
    <p:extLst>
      <p:ext uri="{BB962C8B-B14F-4D97-AF65-F5344CB8AC3E}">
        <p14:creationId xmlns:p14="http://schemas.microsoft.com/office/powerpoint/2010/main" val="211509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3893E2-4FA4-4EDA-8BC7-A58DFFED0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223707"/>
            <a:ext cx="8596668" cy="1320800"/>
          </a:xfrm>
        </p:spPr>
        <p:txBody>
          <a:bodyPr/>
          <a:lstStyle/>
          <a:p>
            <a:pPr algn="ctr"/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Bovenrug</a:t>
            </a:r>
            <a:endParaRPr lang="nl-BE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A1E287D-AFCD-43E1-B7A2-50047DD3040A}"/>
              </a:ext>
            </a:extLst>
          </p:cNvPr>
          <p:cNvSpPr txBox="1"/>
          <p:nvPr/>
        </p:nvSpPr>
        <p:spPr>
          <a:xfrm>
            <a:off x="811556" y="5305821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/>
              <a:t>Startpositie: hou de theraband vast op kniehoogte</a:t>
            </a:r>
          </a:p>
          <a:p>
            <a:r>
              <a:rPr lang="nl-BE" dirty="0"/>
              <a:t>Trek de theraband naar achter ( zoals roeien), hou dit 3 sec. ( herhaal 10x)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7992552-AF3F-4FD4-867F-97CDFCBA2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56" y="1049180"/>
            <a:ext cx="7990119" cy="42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85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40159E9D-5003-426E-8DA5-8A6414CBE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29" y="325173"/>
            <a:ext cx="9144000" cy="710966"/>
          </a:xfrm>
        </p:spPr>
        <p:txBody>
          <a:bodyPr/>
          <a:lstStyle/>
          <a:p>
            <a:pPr algn="ctr"/>
            <a:r>
              <a:rPr lang="nl-BE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nl-BE" sz="3600" dirty="0">
                <a:latin typeface="Arial" panose="020B0604020202020204" pitchFamily="34" charset="0"/>
                <a:cs typeface="Arial" panose="020B0604020202020204" pitchFamily="34" charset="0"/>
              </a:rPr>
              <a:t>ovenrug</a:t>
            </a:r>
            <a:endParaRPr lang="nl-BE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349C58E-DB68-43FC-A6F8-FCCE434C9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29" y="1131089"/>
            <a:ext cx="2633577" cy="204833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21A7E75-87C9-44C5-B599-5B1761253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406" y="3585146"/>
            <a:ext cx="3322608" cy="272514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DC1A9B1-6764-409D-BF9D-28B539EDC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334" y="1086375"/>
            <a:ext cx="3465104" cy="2154822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8DEEBC38-36F8-47BF-97A9-DDDB9CBEE370}"/>
              </a:ext>
            </a:extLst>
          </p:cNvPr>
          <p:cNvCxnSpPr/>
          <p:nvPr/>
        </p:nvCxnSpPr>
        <p:spPr>
          <a:xfrm>
            <a:off x="1139926" y="3585146"/>
            <a:ext cx="1325460" cy="11325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389BC95A-4DF0-45E3-9BAC-BF2DEB6570C9}"/>
              </a:ext>
            </a:extLst>
          </p:cNvPr>
          <p:cNvCxnSpPr/>
          <p:nvPr/>
        </p:nvCxnSpPr>
        <p:spPr>
          <a:xfrm flipV="1">
            <a:off x="6298605" y="3758268"/>
            <a:ext cx="1435281" cy="13674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49871271-E5A7-4988-984B-A0E2154BE83D}"/>
              </a:ext>
            </a:extLst>
          </p:cNvPr>
          <p:cNvCxnSpPr>
            <a:cxnSpLocks/>
          </p:cNvCxnSpPr>
          <p:nvPr/>
        </p:nvCxnSpPr>
        <p:spPr>
          <a:xfrm flipH="1" flipV="1">
            <a:off x="2935172" y="2155972"/>
            <a:ext cx="2917547" cy="78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72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5F5B8E-1F01-42B2-A137-B2F5F85DA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Borstspieren </a:t>
            </a:r>
            <a:endParaRPr lang="nl-BE" sz="3200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129013C-0872-49E7-80E4-2BCADC2826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451" y="1379683"/>
            <a:ext cx="7943850" cy="3952875"/>
          </a:xfr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6BE5C0C-D9F5-46B1-B360-34EAFDC01D47}"/>
              </a:ext>
            </a:extLst>
          </p:cNvPr>
          <p:cNvSpPr txBox="1"/>
          <p:nvPr/>
        </p:nvSpPr>
        <p:spPr>
          <a:xfrm>
            <a:off x="601831" y="5322230"/>
            <a:ext cx="7990119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Starpositie: theraband achter de rug en onder de armen,</a:t>
            </a:r>
          </a:p>
          <a:p>
            <a:r>
              <a:rPr lang="nl-BE" dirty="0">
                <a:solidFill>
                  <a:schemeClr val="tx1"/>
                </a:solidFill>
              </a:rPr>
              <a:t>Boks met 1 arm, hou 3 sec. vol. Boks met andere arm, hou 3 sec. vol. (herhaal10x)</a:t>
            </a:r>
          </a:p>
        </p:txBody>
      </p:sp>
    </p:spTree>
    <p:extLst>
      <p:ext uri="{BB962C8B-B14F-4D97-AF65-F5344CB8AC3E}">
        <p14:creationId xmlns:p14="http://schemas.microsoft.com/office/powerpoint/2010/main" val="2119874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7A61D-45A5-4B29-8D6A-BE186F97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6" y="408887"/>
            <a:ext cx="9144000" cy="744523"/>
          </a:xfrm>
        </p:spPr>
        <p:txBody>
          <a:bodyPr/>
          <a:lstStyle/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Schouder flexie</a:t>
            </a:r>
            <a:endParaRPr lang="nl-BE" dirty="0"/>
          </a:p>
        </p:txBody>
      </p:sp>
      <p:pic>
        <p:nvPicPr>
          <p:cNvPr id="23" name="Tijdelijke aanduiding voor inhoud 22">
            <a:extLst>
              <a:ext uri="{FF2B5EF4-FFF2-40B4-BE49-F238E27FC236}">
                <a16:creationId xmlns:a16="http://schemas.microsoft.com/office/drawing/2014/main" id="{C79F15F2-4909-439F-BFAC-0DC50F6B21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1728" y="1020980"/>
            <a:ext cx="3571590" cy="4462463"/>
          </a:xfrm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D810A79A-6B3A-40E1-899D-0086B2526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313" y="2604747"/>
            <a:ext cx="1670449" cy="1060796"/>
          </a:xfrm>
          <a:prstGeom prst="rect">
            <a:avLst/>
          </a:prstGeom>
        </p:spPr>
      </p:pic>
      <p:pic>
        <p:nvPicPr>
          <p:cNvPr id="30" name="Tijdelijke aanduiding voor inhoud 29">
            <a:extLst>
              <a:ext uri="{FF2B5EF4-FFF2-40B4-BE49-F238E27FC236}">
                <a16:creationId xmlns:a16="http://schemas.microsoft.com/office/drawing/2014/main" id="{BF3857B6-5009-41FE-AA25-807A372C91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454762" y="975406"/>
            <a:ext cx="2950590" cy="4462463"/>
          </a:xfrm>
        </p:spPr>
      </p:pic>
      <p:sp>
        <p:nvSpPr>
          <p:cNvPr id="31" name="Tekstvak 30">
            <a:extLst>
              <a:ext uri="{FF2B5EF4-FFF2-40B4-BE49-F238E27FC236}">
                <a16:creationId xmlns:a16="http://schemas.microsoft.com/office/drawing/2014/main" id="{44E734B6-8446-448B-BDEE-469B65E0EADA}"/>
              </a:ext>
            </a:extLst>
          </p:cNvPr>
          <p:cNvSpPr txBox="1"/>
          <p:nvPr/>
        </p:nvSpPr>
        <p:spPr>
          <a:xfrm>
            <a:off x="624477" y="5677700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Strek de arm 5 sec. en laat langzaam zakken (herhaal 10x), </a:t>
            </a:r>
          </a:p>
          <a:p>
            <a:r>
              <a:rPr lang="nl-BE" dirty="0">
                <a:solidFill>
                  <a:schemeClr val="tx1"/>
                </a:solidFill>
              </a:rPr>
              <a:t>wissel van arm (herhaal10x) </a:t>
            </a:r>
          </a:p>
        </p:txBody>
      </p:sp>
    </p:spTree>
    <p:extLst>
      <p:ext uri="{BB962C8B-B14F-4D97-AF65-F5344CB8AC3E}">
        <p14:creationId xmlns:p14="http://schemas.microsoft.com/office/powerpoint/2010/main" val="45476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7A61D-45A5-4B29-8D6A-BE186F97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14" y="537632"/>
            <a:ext cx="9144000" cy="1143000"/>
          </a:xfrm>
        </p:spPr>
        <p:txBody>
          <a:bodyPr/>
          <a:lstStyle/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Schouder exorotatie</a:t>
            </a:r>
            <a:endParaRPr lang="nl-BE" dirty="0"/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D810A79A-6B3A-40E1-899D-0086B2526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549" y="2697025"/>
            <a:ext cx="1670449" cy="1060796"/>
          </a:xfrm>
          <a:prstGeom prst="rect">
            <a:avLst/>
          </a:prstGeom>
        </p:spPr>
      </p:pic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3F93B07D-4C19-4980-9BDD-7196648E9E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85401" y="1243942"/>
            <a:ext cx="4229100" cy="3590925"/>
          </a:xfrm>
        </p:spPr>
      </p:pic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09F6ECF4-3546-4E03-A38E-EED1832FA3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236623" y="996192"/>
            <a:ext cx="3357391" cy="4462463"/>
          </a:xfr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20547686-EEB6-4467-9FD3-87DD221A0416}"/>
              </a:ext>
            </a:extLst>
          </p:cNvPr>
          <p:cNvSpPr txBox="1"/>
          <p:nvPr/>
        </p:nvSpPr>
        <p:spPr>
          <a:xfrm>
            <a:off x="1729029" y="5593465"/>
            <a:ext cx="520866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Draai de vuisten naar buiten (herhaal 10x) </a:t>
            </a:r>
          </a:p>
        </p:txBody>
      </p:sp>
    </p:spTree>
    <p:extLst>
      <p:ext uri="{BB962C8B-B14F-4D97-AF65-F5344CB8AC3E}">
        <p14:creationId xmlns:p14="http://schemas.microsoft.com/office/powerpoint/2010/main" val="30535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E7FC488-88B4-4BDA-AF59-9758D434F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71" y="1023458"/>
            <a:ext cx="7538943" cy="4352269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14221D38-77A8-4ACD-857A-C496C81824C1}"/>
              </a:ext>
            </a:extLst>
          </p:cNvPr>
          <p:cNvSpPr txBox="1">
            <a:spLocks/>
          </p:cNvSpPr>
          <p:nvPr/>
        </p:nvSpPr>
        <p:spPr>
          <a:xfrm>
            <a:off x="660556" y="240485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nl-BE" sz="3200" dirty="0">
                <a:latin typeface="Arial" panose="020B0604020202020204" pitchFamily="34" charset="0"/>
                <a:cs typeface="Arial" panose="020B0604020202020204" pitchFamily="34" charset="0"/>
              </a:rPr>
              <a:t>Armen: biceps </a:t>
            </a:r>
            <a:endParaRPr lang="nl-BE" sz="32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50FFD32-CF46-43B2-B933-8877C626FF79}"/>
              </a:ext>
            </a:extLst>
          </p:cNvPr>
          <p:cNvSpPr txBox="1"/>
          <p:nvPr/>
        </p:nvSpPr>
        <p:spPr>
          <a:xfrm>
            <a:off x="811556" y="5305821"/>
            <a:ext cx="799011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tx1"/>
                </a:solidFill>
              </a:rPr>
              <a:t>Breng de vuist in de richting van uw schouder, hou 3 sec. (herhaal 10x), wissel van arm (herhaal10x)</a:t>
            </a:r>
          </a:p>
        </p:txBody>
      </p:sp>
    </p:spTree>
    <p:extLst>
      <p:ext uri="{BB962C8B-B14F-4D97-AF65-F5344CB8AC3E}">
        <p14:creationId xmlns:p14="http://schemas.microsoft.com/office/powerpoint/2010/main" val="304752758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306</TotalTime>
  <Words>322</Words>
  <Application>Microsoft Office PowerPoint</Application>
  <PresentationFormat>Breedbeeld</PresentationFormat>
  <Paragraphs>49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Trebuchet MS</vt:lpstr>
      <vt:lpstr>Wingdings 3</vt:lpstr>
      <vt:lpstr>Facet</vt:lpstr>
      <vt:lpstr>VALPREVENTIE</vt:lpstr>
      <vt:lpstr>Oefeningen op stoel </vt:lpstr>
      <vt:lpstr>Bovenrug</vt:lpstr>
      <vt:lpstr>Bovenrug</vt:lpstr>
      <vt:lpstr>Bovenrug</vt:lpstr>
      <vt:lpstr>Borstspieren </vt:lpstr>
      <vt:lpstr>Schouder flexie</vt:lpstr>
      <vt:lpstr>Schouder exorotatie</vt:lpstr>
      <vt:lpstr>PowerPoint-presentatie</vt:lpstr>
      <vt:lpstr>PowerPoint-presentatie</vt:lpstr>
      <vt:lpstr>Extensie elleboog</vt:lpstr>
      <vt:lpstr>Extensie elleboog</vt:lpstr>
      <vt:lpstr>Heup</vt:lpstr>
      <vt:lpstr> Heup: flexie</vt:lpstr>
      <vt:lpstr>PowerPoint-presentatie</vt:lpstr>
      <vt:lpstr>Enkel</vt:lpstr>
      <vt:lpstr>Oefeningen aan deur/baar </vt:lpstr>
      <vt:lpstr>Bovenrug</vt:lpstr>
      <vt:lpstr>Schouder</vt:lpstr>
      <vt:lpstr>Schouder</vt:lpstr>
      <vt:lpstr>Schouder</vt:lpstr>
      <vt:lpstr>Schouder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Arnold Swennen</dc:creator>
  <cp:lastModifiedBy>Arnold Swennen</cp:lastModifiedBy>
  <cp:revision>10</cp:revision>
  <cp:lastPrinted>2021-04-24T16:11:39Z</cp:lastPrinted>
  <dcterms:created xsi:type="dcterms:W3CDTF">2021-04-24T15:23:42Z</dcterms:created>
  <dcterms:modified xsi:type="dcterms:W3CDTF">2021-05-08T18:45:18Z</dcterms:modified>
</cp:coreProperties>
</file>