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2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5D3297-115A-487C-864D-82C8C9F94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A15EB035-176C-49D9-AD77-9EBF0E8B3A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AE9BBD1-F1EB-4CC5-B8E1-C6F1ECB77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85B0777-405A-4B54-92E8-C65E8A5A5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09931C1-1B77-4615-9CA3-558678C85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8834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EFD02D-485B-48A0-90C2-143DE9408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8F6F30A-F592-4430-8369-62BBADCC0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DCA437-16F7-44FC-837E-1D87AEB86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B3C789E-53B8-4F8E-9EC9-F1456F24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B062BDA-3CB4-4F84-9E32-E50410EFB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4591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9874FAE-6976-4FB5-A440-2D2F8884FF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62329DB-A9DB-4B71-A1CD-E9A1C19916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B0B563F-DCE9-46FA-87DA-C03248A9E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7CBA28E-7A7C-48D6-B134-994476C21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B3B37C-8C71-4E10-8A38-288C265DC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13336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651272-F101-4D2F-8D45-89DD4310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7A0F94-7D7E-4CC4-AAFA-8089780E45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EBC9DD6-A185-4028-BB49-7BDCAC8B1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01C2784-82CB-43BC-9330-5E8396DEC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094E964-CDEE-4185-99C2-979F001D8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60140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816033-F7CE-45EF-8E9D-6AB97B22B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4C91F2-70C5-42EE-8DFF-877F427DD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862F938-7A1E-4403-B33D-5E9B6C6B3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9C668F8-4E85-4818-8F05-74E8A175B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968C1E-1358-4864-A7C0-111B4BF75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72468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6846558-A8A3-4794-AF54-558B748DC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47E117-5BC2-47E0-9B67-31DBAB6CCF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EC76870-70F3-48ED-8FB8-58FA1390A9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FB886C7-3AA1-459D-964F-A47304CC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49F855A-306B-455D-8C4D-751475B41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43B5F82-E9A1-4236-8CAE-06B334FF4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3774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BBA9DA-A261-46DF-A5FB-A5A8DAA61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1463C7-050E-46E2-AEE0-A6DB420D8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CC53240-6F99-4A2D-9DFB-0C14F4AB1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6D9B13B-A757-4365-AC6B-5555E27E77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3884109-2034-484D-B910-D4F10BA6EA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B8EFFC73-A0F0-4323-A140-F8ADBCB14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C0D8A60-A078-4E32-B41B-EE74C9D85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3757AD89-24B4-4B78-BEED-44F513169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0851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47DF31-13AD-43E5-A3E7-953F2C7740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88F328E-FAB3-4875-86F4-FB5DBB159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AE5EADD-BCED-4581-9199-F45B3F858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03E7BC4-00A0-4273-8C8F-2E032B75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85918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1882CAB-1B5D-4D3A-9724-C77930804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06F64B0-FCBD-4184-B4FB-B453AC28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9ECE8D5-B1B0-4D7A-BCA6-866AC2DE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5275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A0E005-1F4D-4BFE-893A-3000D3552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97EE3E-9968-4A11-80CE-87BD2CBF9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28B890C-D028-4B12-B34F-B877114C6F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140390D-424F-4189-A2BD-C2DCF033D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D7CA8F0-9F53-486B-8516-966194EC7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86ECD7F-A2BA-469A-ACAF-05247B3FC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74443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F4F5BF-0468-4402-A923-509080C11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B1C3BFE-6BB4-4B8D-BACE-0EEEC0B4DD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FCB9C14-349C-4400-B4C0-FE5750F232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A2DC1D5-D846-485E-8AB7-68F4D0A31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4CC17AF-7DE1-4884-8A31-04CE9616F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76BB692-E1AE-4BE2-B56F-0DE89D6B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43839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313B5FA-9BC6-46CF-917B-A0B52BE13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AEC2D95-5587-469E-AF20-7C196F0F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A38198-7232-4AD4-A3E5-9E2CAAABFB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FFB97-A9E9-4E81-91FE-97F4642F1D4A}" type="datetimeFigureOut">
              <a:rPr lang="nl-BE" smtClean="0"/>
              <a:t>10/11/2021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6F3565F-2C9F-4F46-9CC8-3E2F271D5F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42AA509-02FD-4127-905E-A9A2E2ABCA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FE947-5EE4-4CE6-B15D-2DBAAADAC328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77624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2.png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2.png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5" Type="http://schemas.openxmlformats.org/officeDocument/2006/relationships/image" Target="../media/image2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5" Type="http://schemas.openxmlformats.org/officeDocument/2006/relationships/image" Target="../media/image2.png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2.pn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5" Type="http://schemas.openxmlformats.org/officeDocument/2006/relationships/image" Target="../media/image2.png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2.png"/><Relationship Id="rId4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5" Type="http://schemas.openxmlformats.org/officeDocument/2006/relationships/image" Target="../media/image2.png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5" Type="http://schemas.openxmlformats.org/officeDocument/2006/relationships/image" Target="../media/image2.png"/><Relationship Id="rId4" Type="http://schemas.openxmlformats.org/officeDocument/2006/relationships/image" Target="../media/image2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5" Type="http://schemas.openxmlformats.org/officeDocument/2006/relationships/image" Target="../media/image2.png"/><Relationship Id="rId4" Type="http://schemas.openxmlformats.org/officeDocument/2006/relationships/image" Target="../media/image25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5" Type="http://schemas.openxmlformats.org/officeDocument/2006/relationships/image" Target="../media/image2.png"/><Relationship Id="rId4" Type="http://schemas.openxmlformats.org/officeDocument/2006/relationships/image" Target="../media/image2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5" Type="http://schemas.openxmlformats.org/officeDocument/2006/relationships/image" Target="../media/image2.png"/><Relationship Id="rId4" Type="http://schemas.openxmlformats.org/officeDocument/2006/relationships/image" Target="../media/image2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5" Type="http://schemas.openxmlformats.org/officeDocument/2006/relationships/image" Target="../media/image2.png"/><Relationship Id="rId4" Type="http://schemas.openxmlformats.org/officeDocument/2006/relationships/image" Target="../media/image2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5" Type="http://schemas.openxmlformats.org/officeDocument/2006/relationships/image" Target="../media/image2.png"/><Relationship Id="rId4" Type="http://schemas.openxmlformats.org/officeDocument/2006/relationships/image" Target="../media/image2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5" Type="http://schemas.openxmlformats.org/officeDocument/2006/relationships/image" Target="../media/image2.png"/><Relationship Id="rId4" Type="http://schemas.openxmlformats.org/officeDocument/2006/relationships/image" Target="../media/image3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5" Type="http://schemas.openxmlformats.org/officeDocument/2006/relationships/image" Target="../media/image2.png"/><Relationship Id="rId4" Type="http://schemas.openxmlformats.org/officeDocument/2006/relationships/image" Target="../media/image3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5" Type="http://schemas.openxmlformats.org/officeDocument/2006/relationships/image" Target="../media/image2.png"/><Relationship Id="rId4" Type="http://schemas.openxmlformats.org/officeDocument/2006/relationships/image" Target="../media/image3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5" Type="http://schemas.openxmlformats.org/officeDocument/2006/relationships/image" Target="../media/image2.png"/><Relationship Id="rId4" Type="http://schemas.openxmlformats.org/officeDocument/2006/relationships/image" Target="../media/image33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p3"/><Relationship Id="rId1" Type="http://schemas.microsoft.com/office/2007/relationships/media" Target="../media/media33.mp3"/><Relationship Id="rId5" Type="http://schemas.openxmlformats.org/officeDocument/2006/relationships/image" Target="../media/image2.png"/><Relationship Id="rId4" Type="http://schemas.openxmlformats.org/officeDocument/2006/relationships/image" Target="../media/image3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p3"/><Relationship Id="rId1" Type="http://schemas.microsoft.com/office/2007/relationships/media" Target="../media/media34.mp3"/><Relationship Id="rId5" Type="http://schemas.openxmlformats.org/officeDocument/2006/relationships/image" Target="../media/image2.png"/><Relationship Id="rId4" Type="http://schemas.openxmlformats.org/officeDocument/2006/relationships/image" Target="../media/image3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p3"/><Relationship Id="rId1" Type="http://schemas.microsoft.com/office/2007/relationships/media" Target="../media/media35.mp3"/><Relationship Id="rId5" Type="http://schemas.openxmlformats.org/officeDocument/2006/relationships/image" Target="../media/image2.png"/><Relationship Id="rId4" Type="http://schemas.openxmlformats.org/officeDocument/2006/relationships/image" Target="../media/image3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5" Type="http://schemas.openxmlformats.org/officeDocument/2006/relationships/image" Target="../media/image2.png"/><Relationship Id="rId4" Type="http://schemas.openxmlformats.org/officeDocument/2006/relationships/image" Target="../media/image3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p3"/><Relationship Id="rId1" Type="http://schemas.microsoft.com/office/2007/relationships/media" Target="../media/media37.mp3"/><Relationship Id="rId5" Type="http://schemas.openxmlformats.org/officeDocument/2006/relationships/image" Target="../media/image2.png"/><Relationship Id="rId4" Type="http://schemas.openxmlformats.org/officeDocument/2006/relationships/image" Target="../media/image38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p3"/><Relationship Id="rId1" Type="http://schemas.microsoft.com/office/2007/relationships/media" Target="../media/media38.mp3"/><Relationship Id="rId5" Type="http://schemas.openxmlformats.org/officeDocument/2006/relationships/image" Target="../media/image2.png"/><Relationship Id="rId4" Type="http://schemas.openxmlformats.org/officeDocument/2006/relationships/image" Target="../media/image3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p3"/><Relationship Id="rId1" Type="http://schemas.microsoft.com/office/2007/relationships/media" Target="../media/media39.mp3"/><Relationship Id="rId5" Type="http://schemas.openxmlformats.org/officeDocument/2006/relationships/image" Target="../media/image2.png"/><Relationship Id="rId4" Type="http://schemas.openxmlformats.org/officeDocument/2006/relationships/image" Target="../media/image4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5" Type="http://schemas.openxmlformats.org/officeDocument/2006/relationships/image" Target="../media/image2.png"/><Relationship Id="rId4" Type="http://schemas.openxmlformats.org/officeDocument/2006/relationships/image" Target="../media/image4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p3"/><Relationship Id="rId1" Type="http://schemas.microsoft.com/office/2007/relationships/media" Target="../media/media41.mp3"/><Relationship Id="rId5" Type="http://schemas.openxmlformats.org/officeDocument/2006/relationships/image" Target="../media/image2.png"/><Relationship Id="rId4" Type="http://schemas.openxmlformats.org/officeDocument/2006/relationships/image" Target="../media/image42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p3"/><Relationship Id="rId1" Type="http://schemas.microsoft.com/office/2007/relationships/media" Target="../media/media42.mp3"/><Relationship Id="rId5" Type="http://schemas.openxmlformats.org/officeDocument/2006/relationships/image" Target="../media/image2.png"/><Relationship Id="rId4" Type="http://schemas.openxmlformats.org/officeDocument/2006/relationships/image" Target="../media/image4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p3"/><Relationship Id="rId1" Type="http://schemas.microsoft.com/office/2007/relationships/media" Target="../media/media43.mp3"/><Relationship Id="rId5" Type="http://schemas.openxmlformats.org/officeDocument/2006/relationships/image" Target="../media/image2.png"/><Relationship Id="rId4" Type="http://schemas.openxmlformats.org/officeDocument/2006/relationships/image" Target="../media/image44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p3"/><Relationship Id="rId1" Type="http://schemas.microsoft.com/office/2007/relationships/media" Target="../media/media44.mp3"/><Relationship Id="rId5" Type="http://schemas.openxmlformats.org/officeDocument/2006/relationships/image" Target="../media/image2.png"/><Relationship Id="rId4" Type="http://schemas.openxmlformats.org/officeDocument/2006/relationships/image" Target="../media/image45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p3"/><Relationship Id="rId1" Type="http://schemas.microsoft.com/office/2007/relationships/media" Target="../media/media45.mp3"/><Relationship Id="rId5" Type="http://schemas.openxmlformats.org/officeDocument/2006/relationships/image" Target="../media/image2.png"/><Relationship Id="rId4" Type="http://schemas.openxmlformats.org/officeDocument/2006/relationships/image" Target="../media/image46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p3"/><Relationship Id="rId1" Type="http://schemas.microsoft.com/office/2007/relationships/media" Target="../media/media46.mp3"/><Relationship Id="rId5" Type="http://schemas.openxmlformats.org/officeDocument/2006/relationships/image" Target="../media/image2.png"/><Relationship Id="rId4" Type="http://schemas.openxmlformats.org/officeDocument/2006/relationships/image" Target="../media/image47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p3"/><Relationship Id="rId1" Type="http://schemas.microsoft.com/office/2007/relationships/media" Target="../media/media47.mp3"/><Relationship Id="rId5" Type="http://schemas.openxmlformats.org/officeDocument/2006/relationships/image" Target="../media/image2.png"/><Relationship Id="rId4" Type="http://schemas.openxmlformats.org/officeDocument/2006/relationships/image" Target="../media/image48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p3"/><Relationship Id="rId1" Type="http://schemas.microsoft.com/office/2007/relationships/media" Target="../media/media48.mp3"/><Relationship Id="rId5" Type="http://schemas.openxmlformats.org/officeDocument/2006/relationships/image" Target="../media/image2.png"/><Relationship Id="rId4" Type="http://schemas.openxmlformats.org/officeDocument/2006/relationships/image" Target="../media/image49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9.mp3"/><Relationship Id="rId1" Type="http://schemas.microsoft.com/office/2007/relationships/media" Target="../media/media49.mp3"/><Relationship Id="rId5" Type="http://schemas.openxmlformats.org/officeDocument/2006/relationships/image" Target="../media/image2.png"/><Relationship Id="rId4" Type="http://schemas.openxmlformats.org/officeDocument/2006/relationships/image" Target="../media/image5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0.mp3"/><Relationship Id="rId1" Type="http://schemas.microsoft.com/office/2007/relationships/media" Target="../media/media50.mp3"/><Relationship Id="rId5" Type="http://schemas.openxmlformats.org/officeDocument/2006/relationships/image" Target="../media/image2.png"/><Relationship Id="rId4" Type="http://schemas.openxmlformats.org/officeDocument/2006/relationships/image" Target="../media/image51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1.mp3"/><Relationship Id="rId1" Type="http://schemas.microsoft.com/office/2007/relationships/media" Target="../media/media51.mp3"/><Relationship Id="rId5" Type="http://schemas.openxmlformats.org/officeDocument/2006/relationships/image" Target="../media/image2.png"/><Relationship Id="rId4" Type="http://schemas.openxmlformats.org/officeDocument/2006/relationships/image" Target="../media/image52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2.mp3"/><Relationship Id="rId1" Type="http://schemas.microsoft.com/office/2007/relationships/media" Target="../media/media52.mp3"/><Relationship Id="rId5" Type="http://schemas.openxmlformats.org/officeDocument/2006/relationships/image" Target="../media/image2.png"/><Relationship Id="rId4" Type="http://schemas.openxmlformats.org/officeDocument/2006/relationships/image" Target="../media/image53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3.mp3"/><Relationship Id="rId1" Type="http://schemas.microsoft.com/office/2007/relationships/media" Target="../media/media53.mp3"/><Relationship Id="rId5" Type="http://schemas.openxmlformats.org/officeDocument/2006/relationships/image" Target="../media/image2.png"/><Relationship Id="rId4" Type="http://schemas.openxmlformats.org/officeDocument/2006/relationships/image" Target="../media/image54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4.mp3"/><Relationship Id="rId1" Type="http://schemas.microsoft.com/office/2007/relationships/media" Target="../media/media54.mp3"/><Relationship Id="rId5" Type="http://schemas.openxmlformats.org/officeDocument/2006/relationships/image" Target="../media/image2.png"/><Relationship Id="rId4" Type="http://schemas.openxmlformats.org/officeDocument/2006/relationships/image" Target="../media/image55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5.mp3"/><Relationship Id="rId1" Type="http://schemas.microsoft.com/office/2007/relationships/media" Target="../media/media55.mp3"/><Relationship Id="rId5" Type="http://schemas.openxmlformats.org/officeDocument/2006/relationships/image" Target="../media/image2.png"/><Relationship Id="rId4" Type="http://schemas.openxmlformats.org/officeDocument/2006/relationships/image" Target="../media/image56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6.mp3"/><Relationship Id="rId1" Type="http://schemas.microsoft.com/office/2007/relationships/media" Target="../media/media56.mp3"/><Relationship Id="rId5" Type="http://schemas.openxmlformats.org/officeDocument/2006/relationships/image" Target="../media/image2.png"/><Relationship Id="rId4" Type="http://schemas.openxmlformats.org/officeDocument/2006/relationships/image" Target="../media/image57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7.mp3"/><Relationship Id="rId1" Type="http://schemas.microsoft.com/office/2007/relationships/media" Target="../media/media57.mp3"/><Relationship Id="rId5" Type="http://schemas.openxmlformats.org/officeDocument/2006/relationships/image" Target="../media/image2.png"/><Relationship Id="rId4" Type="http://schemas.openxmlformats.org/officeDocument/2006/relationships/image" Target="../media/image58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8.mp3"/><Relationship Id="rId1" Type="http://schemas.microsoft.com/office/2007/relationships/media" Target="../media/media58.mp3"/><Relationship Id="rId5" Type="http://schemas.openxmlformats.org/officeDocument/2006/relationships/image" Target="../media/image2.png"/><Relationship Id="rId4" Type="http://schemas.openxmlformats.org/officeDocument/2006/relationships/image" Target="../media/image5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9.mp3"/><Relationship Id="rId1" Type="http://schemas.microsoft.com/office/2007/relationships/media" Target="../media/media59.mp3"/><Relationship Id="rId5" Type="http://schemas.openxmlformats.org/officeDocument/2006/relationships/image" Target="../media/image2.png"/><Relationship Id="rId4" Type="http://schemas.openxmlformats.org/officeDocument/2006/relationships/image" Target="../media/image6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0.mp3"/><Relationship Id="rId1" Type="http://schemas.microsoft.com/office/2007/relationships/media" Target="../media/media60.mp3"/><Relationship Id="rId5" Type="http://schemas.openxmlformats.org/officeDocument/2006/relationships/image" Target="../media/image2.png"/><Relationship Id="rId4" Type="http://schemas.openxmlformats.org/officeDocument/2006/relationships/image" Target="../media/image6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DC9C0262-64A2-45CF-897C-1181C0AD86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014056"/>
          </a:xfrm>
          <a:prstGeom prst="rect">
            <a:avLst/>
          </a:prstGeom>
        </p:spPr>
      </p:pic>
      <p:pic>
        <p:nvPicPr>
          <p:cNvPr id="6" name="001">
            <a:hlinkClick r:id="" action="ppaction://media"/>
            <a:extLst>
              <a:ext uri="{FF2B5EF4-FFF2-40B4-BE49-F238E27FC236}">
                <a16:creationId xmlns:a16="http://schemas.microsoft.com/office/drawing/2014/main" id="{23369A67-B78F-4DD9-9385-6962DC7C3C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74400" y="6029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67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B67E45D-C164-4137-AE64-5A4407ED28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" y="0"/>
            <a:ext cx="10925175" cy="7242134"/>
          </a:xfrm>
          <a:prstGeom prst="rect">
            <a:avLst/>
          </a:prstGeom>
        </p:spPr>
      </p:pic>
      <p:pic>
        <p:nvPicPr>
          <p:cNvPr id="4" name="010">
            <a:hlinkClick r:id="" action="ppaction://media"/>
            <a:extLst>
              <a:ext uri="{FF2B5EF4-FFF2-40B4-BE49-F238E27FC236}">
                <a16:creationId xmlns:a16="http://schemas.microsoft.com/office/drawing/2014/main" id="{C14EB6DD-B04E-4A8B-AE9D-7C3F1725B0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77525" y="5857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7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41B08B2-89FE-446B-9FBF-C41FF28D70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11">
            <a:hlinkClick r:id="" action="ppaction://media"/>
            <a:extLst>
              <a:ext uri="{FF2B5EF4-FFF2-40B4-BE49-F238E27FC236}">
                <a16:creationId xmlns:a16="http://schemas.microsoft.com/office/drawing/2014/main" id="{8AE3634F-7E2C-4077-A31A-DA1EEF7D3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49025" y="6010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86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F2F5308-8A90-4830-A0D7-9771E7AA7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4" name="012">
            <a:hlinkClick r:id="" action="ppaction://media"/>
            <a:extLst>
              <a:ext uri="{FF2B5EF4-FFF2-40B4-BE49-F238E27FC236}">
                <a16:creationId xmlns:a16="http://schemas.microsoft.com/office/drawing/2014/main" id="{9E48211D-8657-432D-8DE6-7E80E5B72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287000" y="5553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6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AC1F195-E07D-4445-A019-F3A93D2C0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13">
            <a:hlinkClick r:id="" action="ppaction://media"/>
            <a:extLst>
              <a:ext uri="{FF2B5EF4-FFF2-40B4-BE49-F238E27FC236}">
                <a16:creationId xmlns:a16="http://schemas.microsoft.com/office/drawing/2014/main" id="{D64D4013-D3C1-4E37-AA08-705D363448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06100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BC48BE7-F666-455F-837C-34187483CD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14">
            <a:hlinkClick r:id="" action="ppaction://media"/>
            <a:extLst>
              <a:ext uri="{FF2B5EF4-FFF2-40B4-BE49-F238E27FC236}">
                <a16:creationId xmlns:a16="http://schemas.microsoft.com/office/drawing/2014/main" id="{D7CB8667-59E6-496F-A254-85FD84BF2D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06100" y="5829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11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1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54FA0DC-BB7F-4E0A-9CA8-7DEA935542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20000"/>
          </a:xfrm>
          <a:prstGeom prst="rect">
            <a:avLst/>
          </a:prstGeom>
        </p:spPr>
      </p:pic>
      <p:pic>
        <p:nvPicPr>
          <p:cNvPr id="4" name="015">
            <a:hlinkClick r:id="" action="ppaction://media"/>
            <a:extLst>
              <a:ext uri="{FF2B5EF4-FFF2-40B4-BE49-F238E27FC236}">
                <a16:creationId xmlns:a16="http://schemas.microsoft.com/office/drawing/2014/main" id="{D223B17A-E125-4518-939C-92F00747AB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63250" y="6553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2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20C3DB9-7B96-4974-A6D1-BF1AAB06EF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79" y="0"/>
            <a:ext cx="9778842" cy="6858000"/>
          </a:xfrm>
          <a:prstGeom prst="rect">
            <a:avLst/>
          </a:prstGeom>
        </p:spPr>
      </p:pic>
      <p:pic>
        <p:nvPicPr>
          <p:cNvPr id="4" name="016">
            <a:hlinkClick r:id="" action="ppaction://media"/>
            <a:extLst>
              <a:ext uri="{FF2B5EF4-FFF2-40B4-BE49-F238E27FC236}">
                <a16:creationId xmlns:a16="http://schemas.microsoft.com/office/drawing/2014/main" id="{3B6C1271-3616-46B4-9D7A-A2391A670C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15650" y="5657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4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183BC3C-8B0A-47DC-AE96-8D03A2FDC5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1148"/>
            <a:ext cx="10058400" cy="6775704"/>
          </a:xfrm>
          <a:prstGeom prst="rect">
            <a:avLst/>
          </a:prstGeom>
        </p:spPr>
      </p:pic>
      <p:pic>
        <p:nvPicPr>
          <p:cNvPr id="4" name="017">
            <a:hlinkClick r:id="" action="ppaction://media"/>
            <a:extLst>
              <a:ext uri="{FF2B5EF4-FFF2-40B4-BE49-F238E27FC236}">
                <a16:creationId xmlns:a16="http://schemas.microsoft.com/office/drawing/2014/main" id="{E0521A62-7ED6-4644-AEF6-363DB3ACFD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72850" y="6000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53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4E81D23-FF31-4643-B145-8BE8C488C7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20" y="0"/>
            <a:ext cx="11245360" cy="7488376"/>
          </a:xfrm>
          <a:prstGeom prst="rect">
            <a:avLst/>
          </a:prstGeom>
        </p:spPr>
      </p:pic>
      <p:pic>
        <p:nvPicPr>
          <p:cNvPr id="4" name="018">
            <a:hlinkClick r:id="" action="ppaction://media"/>
            <a:extLst>
              <a:ext uri="{FF2B5EF4-FFF2-40B4-BE49-F238E27FC236}">
                <a16:creationId xmlns:a16="http://schemas.microsoft.com/office/drawing/2014/main" id="{86AE3E28-AD47-4FD3-A8AB-8DFFED488B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82325" y="5876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8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C57FA4B-FFA0-4064-B0AC-96C204EBA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4" name="019">
            <a:hlinkClick r:id="" action="ppaction://media"/>
            <a:extLst>
              <a:ext uri="{FF2B5EF4-FFF2-40B4-BE49-F238E27FC236}">
                <a16:creationId xmlns:a16="http://schemas.microsoft.com/office/drawing/2014/main" id="{91C1A74F-D76C-40BC-A79B-1090516D68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53775" y="5829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5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87DBE8C-860A-429E-AB5D-713C26971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640" y="659020"/>
            <a:ext cx="5506720" cy="553995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002">
            <a:hlinkClick r:id="" action="ppaction://media"/>
            <a:extLst>
              <a:ext uri="{FF2B5EF4-FFF2-40B4-BE49-F238E27FC236}">
                <a16:creationId xmlns:a16="http://schemas.microsoft.com/office/drawing/2014/main" id="{DB1D84F3-3CA4-437D-BF6D-08ED2C70E0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04880" y="5999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63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2395928-84FC-4E16-865D-BE8178E4E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20">
            <a:hlinkClick r:id="" action="ppaction://media"/>
            <a:extLst>
              <a:ext uri="{FF2B5EF4-FFF2-40B4-BE49-F238E27FC236}">
                <a16:creationId xmlns:a16="http://schemas.microsoft.com/office/drawing/2014/main" id="{305F82AE-4020-459D-BFD9-DD20AB0D0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96575" y="5638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67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F61C54F-DD01-4C89-9D0E-FA051938CB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57" y="0"/>
            <a:ext cx="11227285" cy="6858000"/>
          </a:xfrm>
          <a:prstGeom prst="rect">
            <a:avLst/>
          </a:prstGeom>
        </p:spPr>
      </p:pic>
      <p:pic>
        <p:nvPicPr>
          <p:cNvPr id="4" name="021">
            <a:hlinkClick r:id="" action="ppaction://media"/>
            <a:extLst>
              <a:ext uri="{FF2B5EF4-FFF2-40B4-BE49-F238E27FC236}">
                <a16:creationId xmlns:a16="http://schemas.microsoft.com/office/drawing/2014/main" id="{1621A691-AE6C-4303-B28C-9FE642BDE9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204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81B18CC-4140-4B13-B30F-AAB7609749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22">
            <a:hlinkClick r:id="" action="ppaction://media"/>
            <a:extLst>
              <a:ext uri="{FF2B5EF4-FFF2-40B4-BE49-F238E27FC236}">
                <a16:creationId xmlns:a16="http://schemas.microsoft.com/office/drawing/2014/main" id="{2D98CAE7-366A-4354-8DA5-A62A241410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10900" y="5505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7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1EC0180-5821-4943-A30D-B18520F1C9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823" y="0"/>
            <a:ext cx="5464354" cy="6858000"/>
          </a:xfrm>
          <a:prstGeom prst="rect">
            <a:avLst/>
          </a:prstGeom>
        </p:spPr>
      </p:pic>
      <p:pic>
        <p:nvPicPr>
          <p:cNvPr id="4" name="023">
            <a:hlinkClick r:id="" action="ppaction://media"/>
            <a:extLst>
              <a:ext uri="{FF2B5EF4-FFF2-40B4-BE49-F238E27FC236}">
                <a16:creationId xmlns:a16="http://schemas.microsoft.com/office/drawing/2014/main" id="{2C0B237D-5031-419B-A89F-96F07D9239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8025" y="5724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6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A538715-2CD5-4D4C-8F4F-2E8CC27D8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24">
            <a:hlinkClick r:id="" action="ppaction://media"/>
            <a:extLst>
              <a:ext uri="{FF2B5EF4-FFF2-40B4-BE49-F238E27FC236}">
                <a16:creationId xmlns:a16="http://schemas.microsoft.com/office/drawing/2014/main" id="{7D9ABCF0-FD2C-4D21-8A61-035C887D38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87100" y="5924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51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A7A91E0-6F16-49C7-AAAB-7EE7639FB8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25">
            <a:hlinkClick r:id="" action="ppaction://media"/>
            <a:extLst>
              <a:ext uri="{FF2B5EF4-FFF2-40B4-BE49-F238E27FC236}">
                <a16:creationId xmlns:a16="http://schemas.microsoft.com/office/drawing/2014/main" id="{0E72C40E-537D-4E07-A676-92F9F5F441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29950" y="5734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7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683FF103-54E3-4E95-9F2B-9A618A1D31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26">
            <a:hlinkClick r:id="" action="ppaction://media"/>
            <a:extLst>
              <a:ext uri="{FF2B5EF4-FFF2-40B4-BE49-F238E27FC236}">
                <a16:creationId xmlns:a16="http://schemas.microsoft.com/office/drawing/2014/main" id="{6EC6839E-1DA9-4727-8F2A-4097ADB108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9665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12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EF471CA-868A-4602-B92E-DDFD291631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856" y="754856"/>
            <a:ext cx="5348288" cy="5348288"/>
          </a:xfrm>
          <a:prstGeom prst="rect">
            <a:avLst/>
          </a:prstGeom>
        </p:spPr>
      </p:pic>
      <p:pic>
        <p:nvPicPr>
          <p:cNvPr id="4" name="027">
            <a:hlinkClick r:id="" action="ppaction://media"/>
            <a:extLst>
              <a:ext uri="{FF2B5EF4-FFF2-40B4-BE49-F238E27FC236}">
                <a16:creationId xmlns:a16="http://schemas.microsoft.com/office/drawing/2014/main" id="{92F19606-9BDB-490F-A40F-A2F62D4EF3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63300" y="5629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90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342A3E0-CBA2-4990-BE51-5B758857C8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466" y="0"/>
            <a:ext cx="10223067" cy="6858000"/>
          </a:xfrm>
          <a:prstGeom prst="rect">
            <a:avLst/>
          </a:prstGeom>
        </p:spPr>
      </p:pic>
      <p:pic>
        <p:nvPicPr>
          <p:cNvPr id="4" name="028">
            <a:hlinkClick r:id="" action="ppaction://media"/>
            <a:extLst>
              <a:ext uri="{FF2B5EF4-FFF2-40B4-BE49-F238E27FC236}">
                <a16:creationId xmlns:a16="http://schemas.microsoft.com/office/drawing/2014/main" id="{0F838338-9B58-4F3A-A5B6-ECCAFB55E9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07533" y="5791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15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7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96E599-DF8E-429E-BB22-CA7F8F8C8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-123825"/>
            <a:ext cx="5143500" cy="6858000"/>
          </a:xfrm>
          <a:prstGeom prst="rect">
            <a:avLst/>
          </a:prstGeom>
        </p:spPr>
      </p:pic>
      <p:pic>
        <p:nvPicPr>
          <p:cNvPr id="4" name="029">
            <a:hlinkClick r:id="" action="ppaction://media"/>
            <a:extLst>
              <a:ext uri="{FF2B5EF4-FFF2-40B4-BE49-F238E27FC236}">
                <a16:creationId xmlns:a16="http://schemas.microsoft.com/office/drawing/2014/main" id="{D51956CA-0F48-472F-8811-CCA58609A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0" y="5810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58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8A7C387-38EA-476C-8FE9-6B32F8D738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4"/>
            <a:ext cx="12192000" cy="6854672"/>
          </a:xfrm>
          <a:prstGeom prst="rect">
            <a:avLst/>
          </a:prstGeom>
        </p:spPr>
      </p:pic>
      <p:pic>
        <p:nvPicPr>
          <p:cNvPr id="4" name="003">
            <a:hlinkClick r:id="" action="ppaction://media"/>
            <a:extLst>
              <a:ext uri="{FF2B5EF4-FFF2-40B4-BE49-F238E27FC236}">
                <a16:creationId xmlns:a16="http://schemas.microsoft.com/office/drawing/2014/main" id="{419E58F1-6F77-4BD7-9AB2-2E36E9762F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15040" y="5897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8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2707DC6-136A-4A03-826C-4B2A95EE3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818" y="0"/>
            <a:ext cx="7654363" cy="6858000"/>
          </a:xfrm>
          <a:prstGeom prst="rect">
            <a:avLst/>
          </a:prstGeom>
        </p:spPr>
      </p:pic>
      <p:pic>
        <p:nvPicPr>
          <p:cNvPr id="4" name="030">
            <a:hlinkClick r:id="" action="ppaction://media"/>
            <a:extLst>
              <a:ext uri="{FF2B5EF4-FFF2-40B4-BE49-F238E27FC236}">
                <a16:creationId xmlns:a16="http://schemas.microsoft.com/office/drawing/2014/main" id="{CDC4153E-0FC9-41CD-A5BD-B6D7B5B0B2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77575" y="5934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5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695A072-438E-4664-A723-0D0B5B6B2B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31">
            <a:hlinkClick r:id="" action="ppaction://media"/>
            <a:extLst>
              <a:ext uri="{FF2B5EF4-FFF2-40B4-BE49-F238E27FC236}">
                <a16:creationId xmlns:a16="http://schemas.microsoft.com/office/drawing/2014/main" id="{F70E573A-683B-4947-9C0D-3987DCFDB8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72775" y="5848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62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3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6F915DA-919F-42B3-B698-7E2ACC05F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100" y="6414"/>
            <a:ext cx="9629775" cy="6851586"/>
          </a:xfrm>
          <a:prstGeom prst="rect">
            <a:avLst/>
          </a:prstGeom>
        </p:spPr>
      </p:pic>
      <p:pic>
        <p:nvPicPr>
          <p:cNvPr id="4" name="032">
            <a:hlinkClick r:id="" action="ppaction://media"/>
            <a:extLst>
              <a:ext uri="{FF2B5EF4-FFF2-40B4-BE49-F238E27FC236}">
                <a16:creationId xmlns:a16="http://schemas.microsoft.com/office/drawing/2014/main" id="{84370BC9-ECA9-421C-B431-C5E21CBC63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34725" y="58388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7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4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A606F76-9255-4728-8E4A-EEAA1464C8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33">
            <a:hlinkClick r:id="" action="ppaction://media"/>
            <a:extLst>
              <a:ext uri="{FF2B5EF4-FFF2-40B4-BE49-F238E27FC236}">
                <a16:creationId xmlns:a16="http://schemas.microsoft.com/office/drawing/2014/main" id="{6CA30D4A-6695-442C-AE27-17A1D6BC1C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15650" y="5781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89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FBBF484-08DC-4E5D-A0E8-69B28528CD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4" y="0"/>
            <a:ext cx="11756572" cy="6858000"/>
          </a:xfrm>
          <a:prstGeom prst="rect">
            <a:avLst/>
          </a:prstGeom>
        </p:spPr>
      </p:pic>
      <p:pic>
        <p:nvPicPr>
          <p:cNvPr id="4" name="034">
            <a:hlinkClick r:id="" action="ppaction://media"/>
            <a:extLst>
              <a:ext uri="{FF2B5EF4-FFF2-40B4-BE49-F238E27FC236}">
                <a16:creationId xmlns:a16="http://schemas.microsoft.com/office/drawing/2014/main" id="{954EC9B7-ED24-4280-92E8-3A82AB3BB1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25150" y="5848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43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367D704-9FD4-44EB-AD56-DB652631D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279" y="0"/>
            <a:ext cx="6389441" cy="6858000"/>
          </a:xfrm>
          <a:prstGeom prst="rect">
            <a:avLst/>
          </a:prstGeom>
        </p:spPr>
      </p:pic>
      <p:pic>
        <p:nvPicPr>
          <p:cNvPr id="4" name="035">
            <a:hlinkClick r:id="" action="ppaction://media"/>
            <a:extLst>
              <a:ext uri="{FF2B5EF4-FFF2-40B4-BE49-F238E27FC236}">
                <a16:creationId xmlns:a16="http://schemas.microsoft.com/office/drawing/2014/main" id="{22DC4851-C6FC-4801-B31A-AB28497D8C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72775" y="5657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6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33C2321-E7C6-4C58-88BB-DD3E2D9966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276" y="0"/>
            <a:ext cx="8005447" cy="6858000"/>
          </a:xfrm>
          <a:prstGeom prst="rect">
            <a:avLst/>
          </a:prstGeom>
        </p:spPr>
      </p:pic>
      <p:pic>
        <p:nvPicPr>
          <p:cNvPr id="4" name="036">
            <a:hlinkClick r:id="" action="ppaction://media"/>
            <a:extLst>
              <a:ext uri="{FF2B5EF4-FFF2-40B4-BE49-F238E27FC236}">
                <a16:creationId xmlns:a16="http://schemas.microsoft.com/office/drawing/2014/main" id="{D7A9FBAA-7B0C-4E43-83EB-63A1A05A31D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10900" y="5819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531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328DE34A-6D1E-4806-AE9A-21633EB712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272496"/>
            <a:ext cx="6096000" cy="6313008"/>
          </a:xfrm>
          <a:prstGeom prst="rect">
            <a:avLst/>
          </a:prstGeom>
        </p:spPr>
      </p:pic>
      <p:pic>
        <p:nvPicPr>
          <p:cNvPr id="4" name="037">
            <a:hlinkClick r:id="" action="ppaction://media"/>
            <a:extLst>
              <a:ext uri="{FF2B5EF4-FFF2-40B4-BE49-F238E27FC236}">
                <a16:creationId xmlns:a16="http://schemas.microsoft.com/office/drawing/2014/main" id="{703202B4-E1F9-443D-B329-EC6BA0B06B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44225" y="5743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45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AE0B698-849E-4C63-ADF3-6ADF51C80E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2300"/>
          </a:xfrm>
          <a:prstGeom prst="rect">
            <a:avLst/>
          </a:prstGeom>
        </p:spPr>
      </p:pic>
      <p:pic>
        <p:nvPicPr>
          <p:cNvPr id="4" name="038">
            <a:hlinkClick r:id="" action="ppaction://media"/>
            <a:extLst>
              <a:ext uri="{FF2B5EF4-FFF2-40B4-BE49-F238E27FC236}">
                <a16:creationId xmlns:a16="http://schemas.microsoft.com/office/drawing/2014/main" id="{C85F4656-939F-46FD-B919-450710E853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44200" y="5876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88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461EA27-6491-4E61-9E6C-227788765F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951" y="0"/>
            <a:ext cx="8994098" cy="6858000"/>
          </a:xfrm>
          <a:prstGeom prst="rect">
            <a:avLst/>
          </a:prstGeom>
        </p:spPr>
      </p:pic>
      <p:pic>
        <p:nvPicPr>
          <p:cNvPr id="4" name="039">
            <a:hlinkClick r:id="" action="ppaction://media"/>
            <a:extLst>
              <a:ext uri="{FF2B5EF4-FFF2-40B4-BE49-F238E27FC236}">
                <a16:creationId xmlns:a16="http://schemas.microsoft.com/office/drawing/2014/main" id="{9FDC7E78-40BE-4767-B128-80789A626F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9975" y="5781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34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F0245F8-15D0-4612-8A75-C66A2FC743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822" y="1123674"/>
            <a:ext cx="6991978" cy="4610652"/>
          </a:xfrm>
          <a:prstGeom prst="rect">
            <a:avLst/>
          </a:prstGeom>
        </p:spPr>
      </p:pic>
      <p:pic>
        <p:nvPicPr>
          <p:cNvPr id="4" name="004">
            <a:hlinkClick r:id="" action="ppaction://media"/>
            <a:extLst>
              <a:ext uri="{FF2B5EF4-FFF2-40B4-BE49-F238E27FC236}">
                <a16:creationId xmlns:a16="http://schemas.microsoft.com/office/drawing/2014/main" id="{7F4F4E10-50E8-4464-9AE8-793D112A5E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10240" y="5734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4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952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067020-DF10-4BF6-A5F1-CCCEA70EB1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40">
            <a:hlinkClick r:id="" action="ppaction://media"/>
            <a:extLst>
              <a:ext uri="{FF2B5EF4-FFF2-40B4-BE49-F238E27FC236}">
                <a16:creationId xmlns:a16="http://schemas.microsoft.com/office/drawing/2014/main" id="{D0C3990C-A961-4735-B2E4-470F5BCC78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87075" y="5743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33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FEC8048-0503-4ADB-9DAF-F2051F6A7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799" y="0"/>
            <a:ext cx="7018402" cy="6867616"/>
          </a:xfrm>
          <a:prstGeom prst="rect">
            <a:avLst/>
          </a:prstGeom>
        </p:spPr>
      </p:pic>
      <p:pic>
        <p:nvPicPr>
          <p:cNvPr id="4" name="041">
            <a:hlinkClick r:id="" action="ppaction://media"/>
            <a:extLst>
              <a:ext uri="{FF2B5EF4-FFF2-40B4-BE49-F238E27FC236}">
                <a16:creationId xmlns:a16="http://schemas.microsoft.com/office/drawing/2014/main" id="{E5265C7C-894B-4D8A-BB15-1790197818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728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28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0C35F72-CEDB-46C2-9FC7-814C40E032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4" name="042">
            <a:hlinkClick r:id="" action="ppaction://media"/>
            <a:extLst>
              <a:ext uri="{FF2B5EF4-FFF2-40B4-BE49-F238E27FC236}">
                <a16:creationId xmlns:a16="http://schemas.microsoft.com/office/drawing/2014/main" id="{DD4CC661-4D55-4471-B994-BE929A6B9D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9475" y="6038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543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A5A141E-686C-443B-812D-05D038D902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5774" y="0"/>
            <a:ext cx="8720452" cy="6858000"/>
          </a:xfrm>
          <a:prstGeom prst="rect">
            <a:avLst/>
          </a:prstGeom>
        </p:spPr>
      </p:pic>
      <p:pic>
        <p:nvPicPr>
          <p:cNvPr id="4" name="043">
            <a:hlinkClick r:id="" action="ppaction://media"/>
            <a:extLst>
              <a:ext uri="{FF2B5EF4-FFF2-40B4-BE49-F238E27FC236}">
                <a16:creationId xmlns:a16="http://schemas.microsoft.com/office/drawing/2014/main" id="{22899142-19BE-43DC-B59B-72326E384D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9975" y="5972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31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100C5BA-0836-4B91-8497-9E3395B06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pic>
        <p:nvPicPr>
          <p:cNvPr id="4" name="044">
            <a:hlinkClick r:id="" action="ppaction://media"/>
            <a:extLst>
              <a:ext uri="{FF2B5EF4-FFF2-40B4-BE49-F238E27FC236}">
                <a16:creationId xmlns:a16="http://schemas.microsoft.com/office/drawing/2014/main" id="{BB9E315B-89EF-4F73-BDE8-9D99DB53C5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20425" y="57816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34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96AB17C-4F1E-4796-9D30-B824C6D31D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45">
            <a:hlinkClick r:id="" action="ppaction://media"/>
            <a:extLst>
              <a:ext uri="{FF2B5EF4-FFF2-40B4-BE49-F238E27FC236}">
                <a16:creationId xmlns:a16="http://schemas.microsoft.com/office/drawing/2014/main" id="{C197BAF9-9959-40A0-9FC0-3EEE55B509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96625" y="5753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45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CD714D4-F073-40A2-9651-D483EB0D3E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896" y="0"/>
            <a:ext cx="4704207" cy="6883453"/>
          </a:xfrm>
          <a:prstGeom prst="rect">
            <a:avLst/>
          </a:prstGeom>
        </p:spPr>
      </p:pic>
      <p:pic>
        <p:nvPicPr>
          <p:cNvPr id="4" name="046">
            <a:hlinkClick r:id="" action="ppaction://media"/>
            <a:extLst>
              <a:ext uri="{FF2B5EF4-FFF2-40B4-BE49-F238E27FC236}">
                <a16:creationId xmlns:a16="http://schemas.microsoft.com/office/drawing/2014/main" id="{ED28D190-704F-47DF-9FF9-78C1A97AA4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96625" y="5848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28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4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CC94810-1CA0-48D0-9FE4-51CF8BA09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40" y="0"/>
            <a:ext cx="10298719" cy="6858000"/>
          </a:xfrm>
          <a:prstGeom prst="rect">
            <a:avLst/>
          </a:prstGeom>
        </p:spPr>
      </p:pic>
      <p:pic>
        <p:nvPicPr>
          <p:cNvPr id="4" name="047">
            <a:hlinkClick r:id="" action="ppaction://media"/>
            <a:extLst>
              <a:ext uri="{FF2B5EF4-FFF2-40B4-BE49-F238E27FC236}">
                <a16:creationId xmlns:a16="http://schemas.microsoft.com/office/drawing/2014/main" id="{C46FDC48-71D4-4088-8B27-1DF7AEE754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44275" y="5915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2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1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8D06047-F71C-4844-9985-BA59FDC8F0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48">
            <a:hlinkClick r:id="" action="ppaction://media"/>
            <a:extLst>
              <a:ext uri="{FF2B5EF4-FFF2-40B4-BE49-F238E27FC236}">
                <a16:creationId xmlns:a16="http://schemas.microsoft.com/office/drawing/2014/main" id="{C2D7B71B-94E5-425D-8E22-722E65CEF9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0" y="5934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408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F9A5051-C9FC-425F-BDA8-18F2488839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12" y="-209377"/>
            <a:ext cx="10620375" cy="7067377"/>
          </a:xfrm>
          <a:prstGeom prst="rect">
            <a:avLst/>
          </a:prstGeom>
        </p:spPr>
      </p:pic>
      <p:pic>
        <p:nvPicPr>
          <p:cNvPr id="4" name="049">
            <a:hlinkClick r:id="" action="ppaction://media"/>
            <a:extLst>
              <a:ext uri="{FF2B5EF4-FFF2-40B4-BE49-F238E27FC236}">
                <a16:creationId xmlns:a16="http://schemas.microsoft.com/office/drawing/2014/main" id="{3C427849-0582-42EE-A715-4408FDD682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6187" y="60769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7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7D5D6BC-186E-4C41-AF82-6AEE670836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801" y="301676"/>
            <a:ext cx="5775199" cy="6556324"/>
          </a:xfrm>
          <a:prstGeom prst="rect">
            <a:avLst/>
          </a:prstGeom>
        </p:spPr>
      </p:pic>
      <p:pic>
        <p:nvPicPr>
          <p:cNvPr id="4" name="005">
            <a:hlinkClick r:id="" action="ppaction://media"/>
            <a:extLst>
              <a:ext uri="{FF2B5EF4-FFF2-40B4-BE49-F238E27FC236}">
                <a16:creationId xmlns:a16="http://schemas.microsoft.com/office/drawing/2014/main" id="{93EB8414-2782-43A1-B51C-541CA8927B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34675" y="5886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77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F8BEFBF-9860-4638-AFB5-5A55B30FA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92" y="0"/>
            <a:ext cx="10246016" cy="6858000"/>
          </a:xfrm>
          <a:prstGeom prst="rect">
            <a:avLst/>
          </a:prstGeom>
        </p:spPr>
      </p:pic>
      <p:pic>
        <p:nvPicPr>
          <p:cNvPr id="4" name="050">
            <a:hlinkClick r:id="" action="ppaction://media"/>
            <a:extLst>
              <a:ext uri="{FF2B5EF4-FFF2-40B4-BE49-F238E27FC236}">
                <a16:creationId xmlns:a16="http://schemas.microsoft.com/office/drawing/2014/main" id="{BC48C1C2-CF63-400C-BC7B-AF864777915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91900" y="5924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7143476-3822-4CE6-959F-30DCB326E6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66" y="0"/>
            <a:ext cx="10976268" cy="6858000"/>
          </a:xfrm>
          <a:prstGeom prst="rect">
            <a:avLst/>
          </a:prstGeom>
        </p:spPr>
      </p:pic>
      <p:pic>
        <p:nvPicPr>
          <p:cNvPr id="4" name="051">
            <a:hlinkClick r:id="" action="ppaction://media"/>
            <a:extLst>
              <a:ext uri="{FF2B5EF4-FFF2-40B4-BE49-F238E27FC236}">
                <a16:creationId xmlns:a16="http://schemas.microsoft.com/office/drawing/2014/main" id="{9A0954C7-2ECD-4F49-8EF5-35F3A31FF2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9334" y="5819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24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13A921F-F65D-4594-BB25-872A1BE192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87" y="122800"/>
            <a:ext cx="6524625" cy="6612399"/>
          </a:xfrm>
          <a:prstGeom prst="rect">
            <a:avLst/>
          </a:prstGeom>
        </p:spPr>
      </p:pic>
      <p:pic>
        <p:nvPicPr>
          <p:cNvPr id="4" name="052">
            <a:hlinkClick r:id="" action="ppaction://media"/>
            <a:extLst>
              <a:ext uri="{FF2B5EF4-FFF2-40B4-BE49-F238E27FC236}">
                <a16:creationId xmlns:a16="http://schemas.microsoft.com/office/drawing/2014/main" id="{633646CF-182C-4FB7-9B3B-03837C3A1B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34700" y="58483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0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05A9FAF-B4E0-4FC4-8D78-86FD142657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53">
            <a:hlinkClick r:id="" action="ppaction://media"/>
            <a:extLst>
              <a:ext uri="{FF2B5EF4-FFF2-40B4-BE49-F238E27FC236}">
                <a16:creationId xmlns:a16="http://schemas.microsoft.com/office/drawing/2014/main" id="{31289BF2-59C2-4A91-A1EC-FEDBD0481C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44225" y="5810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6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4E50FE1B-4B52-409A-8A1B-0C54E834C5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46" y="0"/>
            <a:ext cx="11265708" cy="6858000"/>
          </a:xfrm>
          <a:prstGeom prst="rect">
            <a:avLst/>
          </a:prstGeom>
        </p:spPr>
      </p:pic>
      <p:pic>
        <p:nvPicPr>
          <p:cNvPr id="4" name="054">
            <a:hlinkClick r:id="" action="ppaction://media"/>
            <a:extLst>
              <a:ext uri="{FF2B5EF4-FFF2-40B4-BE49-F238E27FC236}">
                <a16:creationId xmlns:a16="http://schemas.microsoft.com/office/drawing/2014/main" id="{E6CCA362-F0E6-4EA2-81AE-20FEF98ED8B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63250" y="5753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90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999C0306-61F5-48AC-94B0-52DD00FB74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955" y="74356"/>
            <a:ext cx="8332089" cy="6709288"/>
          </a:xfrm>
          <a:prstGeom prst="rect">
            <a:avLst/>
          </a:prstGeom>
        </p:spPr>
      </p:pic>
      <p:pic>
        <p:nvPicPr>
          <p:cNvPr id="4" name="055">
            <a:hlinkClick r:id="" action="ppaction://media"/>
            <a:extLst>
              <a:ext uri="{FF2B5EF4-FFF2-40B4-BE49-F238E27FC236}">
                <a16:creationId xmlns:a16="http://schemas.microsoft.com/office/drawing/2014/main" id="{2D96F5F9-A154-4A3E-A581-51E9D18418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72800" y="5886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26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3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7723B7C-FF73-4B20-B3CB-FE2341B7C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pic>
        <p:nvPicPr>
          <p:cNvPr id="4" name="056">
            <a:hlinkClick r:id="" action="ppaction://media"/>
            <a:extLst>
              <a:ext uri="{FF2B5EF4-FFF2-40B4-BE49-F238E27FC236}">
                <a16:creationId xmlns:a16="http://schemas.microsoft.com/office/drawing/2014/main" id="{13E6E8B4-7EE7-40A3-9E70-7D6D6906A0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91900" y="59340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9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BDEE29E0-1AE6-4BBF-8C25-80750E306C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57" y="0"/>
            <a:ext cx="11892486" cy="6858000"/>
          </a:xfrm>
          <a:prstGeom prst="rect">
            <a:avLst/>
          </a:prstGeom>
        </p:spPr>
      </p:pic>
      <p:pic>
        <p:nvPicPr>
          <p:cNvPr id="4" name="057">
            <a:hlinkClick r:id="" action="ppaction://media"/>
            <a:extLst>
              <a:ext uri="{FF2B5EF4-FFF2-40B4-BE49-F238E27FC236}">
                <a16:creationId xmlns:a16="http://schemas.microsoft.com/office/drawing/2014/main" id="{D7532849-948A-41A8-A8CF-1F0487935B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0" y="6029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77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4AE7ED5-71A8-414C-BF65-2FE437C6A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079" y="-95250"/>
            <a:ext cx="4591841" cy="6858000"/>
          </a:xfrm>
          <a:prstGeom prst="rect">
            <a:avLst/>
          </a:prstGeom>
        </p:spPr>
      </p:pic>
      <p:pic>
        <p:nvPicPr>
          <p:cNvPr id="4" name="058">
            <a:hlinkClick r:id="" action="ppaction://media"/>
            <a:extLst>
              <a:ext uri="{FF2B5EF4-FFF2-40B4-BE49-F238E27FC236}">
                <a16:creationId xmlns:a16="http://schemas.microsoft.com/office/drawing/2014/main" id="{846D3160-9F07-4166-9268-71ADC2806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82350" y="5915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1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3558E04-4B4B-4F41-B394-4335E9A4E5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893" y="0"/>
            <a:ext cx="4570214" cy="6858000"/>
          </a:xfrm>
          <a:prstGeom prst="rect">
            <a:avLst/>
          </a:prstGeom>
        </p:spPr>
      </p:pic>
      <p:pic>
        <p:nvPicPr>
          <p:cNvPr id="4" name="059">
            <a:hlinkClick r:id="" action="ppaction://media"/>
            <a:extLst>
              <a:ext uri="{FF2B5EF4-FFF2-40B4-BE49-F238E27FC236}">
                <a16:creationId xmlns:a16="http://schemas.microsoft.com/office/drawing/2014/main" id="{C3A9FECB-459C-4CA5-BF41-E6D6225B8C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4250" y="5819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302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BC55664-B84C-44C4-976E-F3EDE429A4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991" y="-428625"/>
            <a:ext cx="9027033" cy="8009790"/>
          </a:xfrm>
          <a:prstGeom prst="rect">
            <a:avLst/>
          </a:prstGeom>
        </p:spPr>
      </p:pic>
      <p:pic>
        <p:nvPicPr>
          <p:cNvPr id="4" name="006">
            <a:hlinkClick r:id="" action="ppaction://media"/>
            <a:extLst>
              <a:ext uri="{FF2B5EF4-FFF2-40B4-BE49-F238E27FC236}">
                <a16:creationId xmlns:a16="http://schemas.microsoft.com/office/drawing/2014/main" id="{47E16645-DDB1-4B83-84AA-B8FB6F234F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01350" y="5924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750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2A93F9D-FDB1-486A-8DC2-6B3ABD74F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pic>
        <p:nvPicPr>
          <p:cNvPr id="4" name="060">
            <a:hlinkClick r:id="" action="ppaction://media"/>
            <a:extLst>
              <a:ext uri="{FF2B5EF4-FFF2-40B4-BE49-F238E27FC236}">
                <a16:creationId xmlns:a16="http://schemas.microsoft.com/office/drawing/2014/main" id="{774B2923-D2D7-4DEF-B916-BB86A8FEF6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49000" y="58864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8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8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68FB20A-6B81-4063-A739-DC008BC866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007">
            <a:hlinkClick r:id="" action="ppaction://media"/>
            <a:extLst>
              <a:ext uri="{FF2B5EF4-FFF2-40B4-BE49-F238E27FC236}">
                <a16:creationId xmlns:a16="http://schemas.microsoft.com/office/drawing/2014/main" id="{FA83206B-CA14-4FCA-8CD5-D91834CC95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82350" y="59912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82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EC9CC8B-9274-4553-A00A-2AC80B0798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07" y="0"/>
            <a:ext cx="6519386" cy="6858000"/>
          </a:xfrm>
          <a:prstGeom prst="rect">
            <a:avLst/>
          </a:prstGeom>
        </p:spPr>
      </p:pic>
      <p:pic>
        <p:nvPicPr>
          <p:cNvPr id="4" name="008">
            <a:hlinkClick r:id="" action="ppaction://media"/>
            <a:extLst>
              <a:ext uri="{FF2B5EF4-FFF2-40B4-BE49-F238E27FC236}">
                <a16:creationId xmlns:a16="http://schemas.microsoft.com/office/drawing/2014/main" id="{55AF2BD5-53CF-438D-A99E-2A3A83BE98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06125" y="59721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9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4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C62BFD1-2282-419A-9282-44E5762646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25" y="0"/>
            <a:ext cx="6858000" cy="6858000"/>
          </a:xfrm>
          <a:prstGeom prst="rect">
            <a:avLst/>
          </a:prstGeom>
        </p:spPr>
      </p:pic>
      <p:pic>
        <p:nvPicPr>
          <p:cNvPr id="4" name="009">
            <a:hlinkClick r:id="" action="ppaction://media"/>
            <a:extLst>
              <a:ext uri="{FF2B5EF4-FFF2-40B4-BE49-F238E27FC236}">
                <a16:creationId xmlns:a16="http://schemas.microsoft.com/office/drawing/2014/main" id="{B2724F70-D9ED-4D5B-96A7-95F9DFD570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87075" y="58959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2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60</Slides>
  <Notes>0</Notes>
  <HiddenSlides>0</HiddenSlides>
  <MMClips>60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60</vt:i4>
      </vt:variant>
    </vt:vector>
  </HeadingPairs>
  <TitlesOfParts>
    <vt:vector size="64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jan van houdt</dc:creator>
  <cp:lastModifiedBy>jan van houdt</cp:lastModifiedBy>
  <cp:revision>10</cp:revision>
  <dcterms:created xsi:type="dcterms:W3CDTF">2021-11-10T10:11:04Z</dcterms:created>
  <dcterms:modified xsi:type="dcterms:W3CDTF">2021-11-10T11:14:14Z</dcterms:modified>
</cp:coreProperties>
</file>