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7" r:id="rId4"/>
    <p:sldId id="260" r:id="rId5"/>
    <p:sldId id="259" r:id="rId6"/>
    <p:sldId id="262" r:id="rId7"/>
    <p:sldId id="261" r:id="rId8"/>
    <p:sldId id="264" r:id="rId9"/>
    <p:sldId id="263" r:id="rId10"/>
    <p:sldId id="266" r:id="rId11"/>
    <p:sldId id="265" r:id="rId12"/>
    <p:sldId id="268" r:id="rId13"/>
    <p:sldId id="267" r:id="rId14"/>
    <p:sldId id="270" r:id="rId15"/>
    <p:sldId id="269" r:id="rId16"/>
    <p:sldId id="272" r:id="rId17"/>
    <p:sldId id="271" r:id="rId18"/>
    <p:sldId id="274" r:id="rId19"/>
    <p:sldId id="273" r:id="rId20"/>
    <p:sldId id="276" r:id="rId21"/>
    <p:sldId id="275" r:id="rId22"/>
    <p:sldId id="278" r:id="rId23"/>
    <p:sldId id="277" r:id="rId24"/>
    <p:sldId id="280" r:id="rId25"/>
    <p:sldId id="279" r:id="rId26"/>
    <p:sldId id="282" r:id="rId27"/>
    <p:sldId id="281" r:id="rId28"/>
    <p:sldId id="284" r:id="rId29"/>
    <p:sldId id="283" r:id="rId30"/>
    <p:sldId id="286" r:id="rId31"/>
    <p:sldId id="285" r:id="rId32"/>
    <p:sldId id="288" r:id="rId33"/>
    <p:sldId id="287" r:id="rId34"/>
    <p:sldId id="290" r:id="rId35"/>
    <p:sldId id="289" r:id="rId36"/>
    <p:sldId id="292" r:id="rId37"/>
    <p:sldId id="291" r:id="rId38"/>
    <p:sldId id="294" r:id="rId39"/>
    <p:sldId id="293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07544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29575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9996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379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40497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86853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433268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542020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3382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6622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53889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28885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16215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5395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13491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85141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9257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5AE9168-F45A-48DD-BB87-B470A61C6140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555A37B-FF60-4078-84BB-EB3A7F27723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33491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FDCB8E-9741-878C-086D-1B0C52B56A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Welk dier ben ik?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409F8FB-DF40-33D2-AD95-D27A5E57BC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69157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75E0642-2893-8EA2-E6E8-B8A33B2BC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756" y="1002890"/>
            <a:ext cx="3721332" cy="383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9046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3AE07AA-6A8E-E230-4886-66CFD9D83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0004" y="727587"/>
            <a:ext cx="3663351" cy="427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6356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9D08F4E-9AFD-EE25-BB7A-3FF964604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641" y="796413"/>
            <a:ext cx="6947308" cy="390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0845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F9DFDC6-9EA3-5019-AF08-18BC00617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284" y="635918"/>
            <a:ext cx="3258779" cy="411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38428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C288181-F36A-B69F-64B5-36357455A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053" y="717755"/>
            <a:ext cx="6051693" cy="409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487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A4985DE-A7B0-A8C8-B9F8-6E67BE641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045" y="2183635"/>
            <a:ext cx="6300787" cy="177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78333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27368C4-75F5-487F-8ABC-C325E0AFC7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764" y="884903"/>
            <a:ext cx="6361672" cy="401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83812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CA1BBCC-4B80-AB35-40A1-AF4CD09E3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380" y="97811"/>
            <a:ext cx="2409671" cy="542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69033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063C0AA-CAD1-56B2-8A81-FB9BD454AB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416" y="727588"/>
            <a:ext cx="6308622" cy="420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84149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2838379-10C8-F9F0-3789-810664905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154" y="915179"/>
            <a:ext cx="5141042" cy="380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3267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C2A34B7-D6DE-48BA-B49F-6BEF462629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46" y="324771"/>
            <a:ext cx="80962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805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C00ECEB-DFDE-A9C9-1F91-32F399A98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90" y="521110"/>
            <a:ext cx="6160507" cy="460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64862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zoogdier, primaat, mensaap, chimpansee&#10;&#10;Automatisch gegenereerde beschrijving">
            <a:extLst>
              <a:ext uri="{FF2B5EF4-FFF2-40B4-BE49-F238E27FC236}">
                <a16:creationId xmlns:a16="http://schemas.microsoft.com/office/drawing/2014/main" id="{57687339-EC40-10E1-D85E-28BA9B611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46" y="566891"/>
            <a:ext cx="2381250" cy="2381250"/>
          </a:xfrm>
          <a:prstGeom prst="rect">
            <a:avLst/>
          </a:prstGeom>
        </p:spPr>
      </p:pic>
      <p:pic>
        <p:nvPicPr>
          <p:cNvPr id="5" name="Afbeelding 4" descr="Afbeelding met gras, buitenshuis, speeltuin, groen&#10;&#10;Automatisch gegenereerde beschrijving">
            <a:extLst>
              <a:ext uri="{FF2B5EF4-FFF2-40B4-BE49-F238E27FC236}">
                <a16:creationId xmlns:a16="http://schemas.microsoft.com/office/drawing/2014/main" id="{2E2DCB82-3F4F-1B48-4949-2D0B39DDA8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914" y="2948141"/>
            <a:ext cx="2705100" cy="222885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99E0EC0C-C316-15BB-9DAE-8E1CBE9D0BAC}"/>
              </a:ext>
            </a:extLst>
          </p:cNvPr>
          <p:cNvSpPr txBox="1"/>
          <p:nvPr/>
        </p:nvSpPr>
        <p:spPr>
          <a:xfrm>
            <a:off x="3949002" y="1012723"/>
            <a:ext cx="131205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dirty="0"/>
              <a:t>Bedankt om te komen en</a:t>
            </a:r>
          </a:p>
          <a:p>
            <a:r>
              <a:rPr lang="nl-BE" sz="4800" dirty="0"/>
              <a:t> tot de volgende keer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25765205-0024-8E89-D9DA-E0CB5CDE1EFB}"/>
              </a:ext>
            </a:extLst>
          </p:cNvPr>
          <p:cNvSpPr txBox="1"/>
          <p:nvPr/>
        </p:nvSpPr>
        <p:spPr>
          <a:xfrm>
            <a:off x="1336431" y="3989196"/>
            <a:ext cx="39389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dirty="0"/>
              <a:t>Hopelijk vonden jullie het fijn </a:t>
            </a:r>
          </a:p>
        </p:txBody>
      </p:sp>
    </p:spTree>
    <p:extLst>
      <p:ext uri="{BB962C8B-B14F-4D97-AF65-F5344CB8AC3E}">
        <p14:creationId xmlns:p14="http://schemas.microsoft.com/office/powerpoint/2010/main" val="750858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460FA92-C879-1B3D-21E1-4433983B47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219" y="790072"/>
            <a:ext cx="3606596" cy="393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267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E9A3D52-CB7D-989A-787B-F99B1997A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872" y="747044"/>
            <a:ext cx="5962957" cy="395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126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DF0E3B0-6FA8-7CCB-A797-D610AD074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3897" y="722210"/>
            <a:ext cx="4082078" cy="398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911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B349C41-B3E5-8286-C84B-BFAD04EED8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696" y="127819"/>
            <a:ext cx="8958279" cy="503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40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2E43345-E4C2-A539-5AEB-98C9D89B67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562" y="556437"/>
            <a:ext cx="3162146" cy="439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89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B12D3D0-189A-F081-BEFA-FD7DBB984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678" y="628717"/>
            <a:ext cx="5001239" cy="420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592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6B2B13D-8B74-78DB-CC31-4EB0F9213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077" y="1050413"/>
            <a:ext cx="6099687" cy="312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24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9FCC8A3-CE8A-3F96-C237-409CCACFD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4082" y="501446"/>
            <a:ext cx="6527160" cy="4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370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52C24BE-9271-BD63-C220-8388406A8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316" y="513250"/>
            <a:ext cx="5034116" cy="486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7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4B91658-0797-9E8C-32BA-D37B0C82C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797" y="855407"/>
            <a:ext cx="6328603" cy="377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621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A796A7B-2AA3-E992-0BBA-A500D8D13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174" y="644378"/>
            <a:ext cx="5374251" cy="445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8153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890981B-6C3E-6E3B-ADA6-D45304EA2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974" y="744794"/>
            <a:ext cx="4155051" cy="415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177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24EA32A-6727-E64B-1C13-30E01C01B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581" y="328606"/>
            <a:ext cx="3197173" cy="502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2976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C9D75C7-1CE1-CF00-37AB-0C7D3B533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548" y="290698"/>
            <a:ext cx="2900517" cy="479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749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A1C48F2-AAB4-217B-4BB5-64C35944C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239" y="623481"/>
            <a:ext cx="6064352" cy="397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374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91BB9B1-EAB2-050E-F896-B712F3788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395" y="292719"/>
            <a:ext cx="6528618" cy="490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3712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A46D276-CCEF-EC09-A634-D4404A6C4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921" y="412955"/>
            <a:ext cx="6844633" cy="4563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569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F579BFB-6A75-8C56-B137-2265E7E20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517" y="796413"/>
            <a:ext cx="6045631" cy="354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0088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3ED6596-563D-DB68-4CF5-8A4C1C96E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459" y="757084"/>
            <a:ext cx="6405082" cy="399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54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ongewerveld dier, spin, Wielwebspin, spinachtigen&#10;&#10;Automatisch gegenereerde beschrijving">
            <a:extLst>
              <a:ext uri="{FF2B5EF4-FFF2-40B4-BE49-F238E27FC236}">
                <a16:creationId xmlns:a16="http://schemas.microsoft.com/office/drawing/2014/main" id="{5D31E3D0-CFFA-FC52-E037-A4ABACDC1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95" y="122731"/>
            <a:ext cx="7820487" cy="522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831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3AEE657-40A2-0882-9AA7-E4F8C356E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314" y="875070"/>
            <a:ext cx="7752057" cy="36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8921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55CBB6A-6DA4-FA82-02E2-1F490A99D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298" y="504871"/>
            <a:ext cx="6833418" cy="471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1810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B5AAC76-F7F5-6670-B9A3-E0AD112F3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102" y="904568"/>
            <a:ext cx="5173238" cy="395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119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DB4F6FF-E776-0759-B677-D00B95534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080" y="648929"/>
            <a:ext cx="6279126" cy="418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6464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C617584-A0E9-ACDF-7E07-040EA4923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455" y="537548"/>
            <a:ext cx="3929216" cy="40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734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7B67CD0-B5E6-3228-A052-0AFEA79663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1691" y="582678"/>
            <a:ext cx="5612836" cy="455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353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DC3413D-F0AB-3C26-4315-37CCC376E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748" y="487220"/>
            <a:ext cx="3175820" cy="463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072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E0BE093-8A64-C5A8-0384-08EDE049A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322" y="978211"/>
            <a:ext cx="5037189" cy="3929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9424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23F26B9-1BED-F54A-D386-C1F9FFF2E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458" y="831977"/>
            <a:ext cx="3888965" cy="4061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8545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4E34031-D5A5-4C6F-5933-3994CFE28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7470" y="639097"/>
            <a:ext cx="5305399" cy="411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03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vogel, veer, papegaai, blauw&#10;&#10;Automatisch gegenereerde beschrijving">
            <a:extLst>
              <a:ext uri="{FF2B5EF4-FFF2-40B4-BE49-F238E27FC236}">
                <a16:creationId xmlns:a16="http://schemas.microsoft.com/office/drawing/2014/main" id="{6139FD4F-5F77-FF6D-891B-A8B05575F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456" y="226426"/>
            <a:ext cx="3595227" cy="510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5913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CB784F9-AE71-8255-8433-972BC921E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438" y="318681"/>
            <a:ext cx="3897721" cy="515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0275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F93EA27-F7D8-9A41-81B9-77515C055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778" y="806245"/>
            <a:ext cx="5835682" cy="392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3176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F2B193D-79D5-262E-B10C-BC6FA14ED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114" y="1488559"/>
            <a:ext cx="8283827" cy="268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670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451251E-5505-4A75-5D41-49F7F0712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1573" y="688943"/>
            <a:ext cx="6059118" cy="410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976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3088290-16C2-F0BE-4147-80D30FDB4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172" y="305119"/>
            <a:ext cx="3115118" cy="505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3950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4AC9962-6F16-6724-4EE7-B4286A6BA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536" y="584791"/>
            <a:ext cx="6973327" cy="397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949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8C60DA2-C4F6-66E1-0EA2-B6910B621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1030" y="1240908"/>
            <a:ext cx="5972729" cy="329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4506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FE17177-F82B-54B7-FE8C-EB6902C02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305" y="871871"/>
            <a:ext cx="6288891" cy="393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6132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A982227-B016-B34D-1261-252B370FA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233" y="808075"/>
            <a:ext cx="4296893" cy="387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793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688D50B-6D8D-127B-BFCD-C1145EEB6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6371" y="776176"/>
            <a:ext cx="5784529" cy="413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861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vogel, papegaai, ara, parkiet">
            <a:extLst>
              <a:ext uri="{FF2B5EF4-FFF2-40B4-BE49-F238E27FC236}">
                <a16:creationId xmlns:a16="http://schemas.microsoft.com/office/drawing/2014/main" id="{E1F7C1DC-2F70-1203-8549-2F4704896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553" y="117986"/>
            <a:ext cx="8045215" cy="539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928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FF2B292-A7EF-9DE7-1E1A-742E1F4E8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302" y="1084522"/>
            <a:ext cx="6481038" cy="337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6985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E0047DB-5F47-0C5D-1CE6-3F63B6990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849" y="610818"/>
            <a:ext cx="72675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1909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27ADA4C-B1FA-90A7-087C-7ACF04ED8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359" y="1236882"/>
            <a:ext cx="4529579" cy="314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6652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F425E4C-1A3E-6DA7-001F-AA4E573E3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940" y="733647"/>
            <a:ext cx="5314774" cy="4011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447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29CCD08-054B-02D1-2583-F78670803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575" y="1403498"/>
            <a:ext cx="3298757" cy="290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5615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EBFB8EC-F161-FDDB-3186-EBB859AA7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677" y="595424"/>
            <a:ext cx="5967292" cy="411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76128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A9B24DE-8D60-6DA8-C3D8-AC20FF7A4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5432" y="287752"/>
            <a:ext cx="2457450" cy="513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084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E8CC4EB-2196-2D7D-C364-8452C2605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913" y="667240"/>
            <a:ext cx="5027981" cy="409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34086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9AE0AF7-2C36-42BE-D0B4-F4363E1D5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364" y="1148316"/>
            <a:ext cx="6506839" cy="321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5643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A4977C6-C0DF-D3D9-4E7E-FCEC7D11D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196" y="701749"/>
            <a:ext cx="7047847" cy="402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875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27933E4-F0C3-88D7-08AC-7C3DA1606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923" y="599701"/>
            <a:ext cx="4188541" cy="393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91476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873F22C-857B-221F-D9B5-C1AAC8A80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069" y="2105246"/>
            <a:ext cx="6574653" cy="186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5806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FC1A1FF-8775-A547-EB36-75ADD3DF5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540" y="765543"/>
            <a:ext cx="6976441" cy="3905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35012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BCEECEB-9064-5943-D21B-8D4792FF1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516" y="1304052"/>
            <a:ext cx="3189989" cy="309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83089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4FB95E0-970E-2ABF-CDFC-E3BCA3D959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255" y="723015"/>
            <a:ext cx="6120970" cy="407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7758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155F8A5-2F48-4C0B-7DFE-2E2189F55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388" y="925033"/>
            <a:ext cx="6766975" cy="371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2997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273A181-EDC0-F908-716A-2D08725B8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848" y="754912"/>
            <a:ext cx="7109117" cy="410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51160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01CB21E-A0D2-37A1-CC74-7670C9F62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722" y="893135"/>
            <a:ext cx="5038124" cy="364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8365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9B80AAB-82BE-9A2F-FA9D-B556B2BA2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628" y="546479"/>
            <a:ext cx="4602790" cy="458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84234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A93BFD9-258F-3E1F-6AD1-785239F6F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488558"/>
            <a:ext cx="6068421" cy="283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757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0C98E8A-9CD1-4A26-E095-B79A6302D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816" y="574158"/>
            <a:ext cx="7509558" cy="432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50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0DB1FFF-CA25-2DFC-A2C1-CDE4EFBE1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935" y="368484"/>
            <a:ext cx="7399271" cy="492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621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5328D1D-0427-01A4-BFBD-EA6838554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890" y="664534"/>
            <a:ext cx="2661162" cy="402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50610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AA70A6B-C331-D802-1FB1-62ABEA0603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020" y="540774"/>
            <a:ext cx="6096270" cy="425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34241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0AC080D-63B5-DE8F-B02F-BAF533F61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4918" y="660582"/>
            <a:ext cx="3101616" cy="416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4769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5FD3E57-BE34-B616-D8FC-6237125551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626" y="757083"/>
            <a:ext cx="5376197" cy="403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86944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0F80729-03F5-4DFA-A3F5-92B72C593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380" y="973395"/>
            <a:ext cx="3469776" cy="338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373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2095D26-D62D-CED8-62F1-1EC0C2869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954" y="567710"/>
            <a:ext cx="3574179" cy="437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52492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A4C0A7D-CCC2-14A0-FAEB-1D2C8FE64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943" y="906886"/>
            <a:ext cx="3655756" cy="373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02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6255CA5-447F-CB03-FF5F-3C8A7A23AF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378" y="963561"/>
            <a:ext cx="6403105" cy="358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52694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098A813-562A-91D1-7C13-7F019D6E6D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074" y="1140542"/>
            <a:ext cx="4776289" cy="316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40625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522A999-C775-958E-74DB-45A113E04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908561"/>
            <a:ext cx="6012426" cy="418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226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7193C3A-2CE1-381B-F426-15F5DAFE9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4413" y="752325"/>
            <a:ext cx="3593998" cy="389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34126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1CA78F9-2542-0FD9-383A-C0D8F44C4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402" y="943897"/>
            <a:ext cx="4045482" cy="33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14810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26AEBFF-C6DB-0177-7885-943390D88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4133" y="698090"/>
            <a:ext cx="5867889" cy="4408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91517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B4FB438-E2E2-B745-8CF3-105596BBE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3739" y="1160207"/>
            <a:ext cx="47339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3164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FBE4A22-0FBB-81B0-C038-783185A07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656" y="766916"/>
            <a:ext cx="4776311" cy="3963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0963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EB4B4DF-1335-BC82-E53E-064C523A81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452" y="1230098"/>
            <a:ext cx="4019396" cy="332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5146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9B71B58-134F-B10A-E2A8-B0C813A77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958" y="747251"/>
            <a:ext cx="5628981" cy="394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06956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0920840-10F7-F422-F8B3-EC113ABF7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1226" y="601547"/>
            <a:ext cx="3338819" cy="418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16497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E162E1A-00E2-28D2-5B02-948D5A4A4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258" y="934064"/>
            <a:ext cx="6685670" cy="356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8947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AD6F660-CA2F-2FC4-DAC1-BBB62C7BF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548" y="582561"/>
            <a:ext cx="2808339" cy="421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87788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5F6BD3D-4E7E-5B06-22D5-AF45C051AD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958" y="727587"/>
            <a:ext cx="5628981" cy="394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08B48C2-0472-C30E-EA5E-078DF2D33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737" y="545163"/>
            <a:ext cx="6591148" cy="477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3085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91F2BA1-0D3E-2A0C-15C4-7783CE536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603762"/>
            <a:ext cx="3745937" cy="395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5281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F997C4D-255B-B026-DFDD-973DCAC50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178" y="707923"/>
            <a:ext cx="6979797" cy="392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34809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91A7990-C02E-9E23-B723-A52D3D581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296519" y="1504336"/>
            <a:ext cx="4475881" cy="270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90288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5B6EF43-8A17-778A-E261-E496E7ECB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673" y="550606"/>
            <a:ext cx="7181643" cy="448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47753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FA2DD85-8A51-0DF6-2E7F-C46C4070B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755" y="659795"/>
            <a:ext cx="3066128" cy="428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66557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1E1913C-557E-D6D0-DBE3-35FB81F827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890" y="597703"/>
            <a:ext cx="6014884" cy="433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9407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D620305-3602-4A59-66B7-78CCB1D4CA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1226" y="560584"/>
            <a:ext cx="2560381" cy="4292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6426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C8D8FB4-E3BF-617C-45CD-736B6D9D4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884" y="573176"/>
            <a:ext cx="5792736" cy="433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5239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B8AC8FA-10D3-D325-F841-BED2515A7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072" y="1315430"/>
            <a:ext cx="3306711" cy="306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44572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8FFA778-095B-E273-133A-58C6CB1DE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418" y="491614"/>
            <a:ext cx="6324714" cy="418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0765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elangrijke gebeurtenis">
  <a:themeElements>
    <a:clrScheme name="Belangrijke gebeurtenis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Belangrijke gebeurtenis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langrijke gebeurtenis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TM04033927[[fn=Belangrijke gebeurtenis]]</Template>
  <TotalTime>0</TotalTime>
  <Words>20</Words>
  <Application>Microsoft Office PowerPoint</Application>
  <PresentationFormat>Breedbeeld</PresentationFormat>
  <Paragraphs>4</Paragraphs>
  <Slides>110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110</vt:i4>
      </vt:variant>
    </vt:vector>
  </HeadingPairs>
  <TitlesOfParts>
    <vt:vector size="113" baseType="lpstr">
      <vt:lpstr>Arial</vt:lpstr>
      <vt:lpstr>Impact</vt:lpstr>
      <vt:lpstr>Belangrijke gebeurtenis</vt:lpstr>
      <vt:lpstr>Welk dier ben ik?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Animatie</dc:creator>
  <cp:lastModifiedBy>Animatie</cp:lastModifiedBy>
  <cp:revision>2</cp:revision>
  <dcterms:created xsi:type="dcterms:W3CDTF">2024-11-22T13:08:29Z</dcterms:created>
  <dcterms:modified xsi:type="dcterms:W3CDTF">2024-11-26T13:09:43Z</dcterms:modified>
</cp:coreProperties>
</file>