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2" r:id="rId1"/>
  </p:sldMasterIdLst>
  <p:notesMasterIdLst>
    <p:notesMasterId r:id="rId10"/>
  </p:notesMasterIdLst>
  <p:sldIdLst>
    <p:sldId id="256" r:id="rId2"/>
    <p:sldId id="257" r:id="rId3"/>
    <p:sldId id="268" r:id="rId4"/>
    <p:sldId id="258" r:id="rId5"/>
    <p:sldId id="259" r:id="rId6"/>
    <p:sldId id="261" r:id="rId7"/>
    <p:sldId id="262" r:id="rId8"/>
    <p:sldId id="263" r:id="rId9"/>
  </p:sldIdLst>
  <p:sldSz cx="9144000" cy="5143500" type="screen16x9"/>
  <p:notesSz cx="6858000" cy="9144000"/>
  <p:embeddedFontLst>
    <p:embeddedFont>
      <p:font typeface="Palanquin" panose="020B0604020202020204" charset="0"/>
      <p:regular r:id="rId11"/>
      <p:bold r:id="rId12"/>
    </p:embeddedFont>
    <p:embeddedFont>
      <p:font typeface="Playball" panose="020B0604020202020204" charset="0"/>
      <p:regular r:id="rId13"/>
    </p:embeddedFont>
    <p:embeddedFont>
      <p:font typeface="Raleway" pitchFamily="2" charset="0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9A497BB-9948-409E-8A03-422E59DCC5D9}">
  <a:tblStyle styleId="{19A497BB-9948-409E-8A03-422E59DCC5D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1194" y="7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2c200f1ac2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2c200f1ac2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dirty="0"/>
              <a:t>Afbeeldingen en video’s komen van de site https://huisvanalijn.be/nl + van google afbeeldingen</a:t>
            </a: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e1d838b627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0" name="Google Shape;390;ge1d838b627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e1d838b627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0" name="Google Shape;390;ge1d838b627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43554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2c200f1ac25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2c200f1ac25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e207fd22f2_0_250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Google Shape;426;ge207fd22f2_0_250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e1d838b627_4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Google Shape;451;ge1d838b627_4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e1d838b627_4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e1d838b627_4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e1d838b627_4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7" name="Google Shape;477;ge1d838b627_4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37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074350" y="1380472"/>
            <a:ext cx="4995300" cy="190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074350" y="3369413"/>
            <a:ext cx="4995300" cy="39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" name="Google Shape;344;p22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 rot="10800000" flipH="1">
            <a:off x="0" y="-1"/>
            <a:ext cx="9169249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5" name="Google Shape;345;p22"/>
          <p:cNvGrpSpPr/>
          <p:nvPr/>
        </p:nvGrpSpPr>
        <p:grpSpPr>
          <a:xfrm rot="10800000" flipH="1">
            <a:off x="-241622" y="-126281"/>
            <a:ext cx="9747718" cy="5622128"/>
            <a:chOff x="-241622" y="-126281"/>
            <a:chExt cx="9747718" cy="5622128"/>
          </a:xfrm>
        </p:grpSpPr>
        <p:pic>
          <p:nvPicPr>
            <p:cNvPr id="346" name="Google Shape;346;p2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-899999">
              <a:off x="-137966" y="3640453"/>
              <a:ext cx="573724" cy="876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7" name="Google Shape;347;p2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6443737">
              <a:off x="8892225" y="111457"/>
              <a:ext cx="434884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8" name="Google Shape;348;p22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10547794">
              <a:off x="8492083" y="1163731"/>
              <a:ext cx="406696" cy="8682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9" name="Google Shape;349;p22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10800000">
              <a:off x="8333190" y="236990"/>
              <a:ext cx="503938" cy="8682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0" name="Google Shape;350;p22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rot="10800000">
              <a:off x="8362776" y="-126281"/>
              <a:ext cx="567263" cy="5891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1" name="Google Shape;351;p2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-9461182" flipH="1">
              <a:off x="8666499" y="615585"/>
              <a:ext cx="573725" cy="876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2" name="Google Shape;352;p2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13" flipH="1">
              <a:off x="7998727" y="-179014"/>
              <a:ext cx="434884" cy="69460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3" name="Google Shape;353;p2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2214896" flipH="1">
              <a:off x="25416" y="3922961"/>
              <a:ext cx="434884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4" name="Google Shape;354;p22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rot="10800000" flipH="1">
              <a:off x="326297" y="4225008"/>
              <a:ext cx="465644" cy="6560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5" name="Google Shape;355;p22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flipH="1">
              <a:off x="-40780" y="4894404"/>
              <a:ext cx="567263" cy="5891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6" name="Google Shape;356;p22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4057322" flipH="1">
              <a:off x="988734" y="4495473"/>
              <a:ext cx="406697" cy="8682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7" name="Google Shape;357;p22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5400000" flipH="1">
              <a:off x="1023644" y="4696403"/>
              <a:ext cx="503938" cy="8682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8" name="Google Shape;358;p22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 rot="-1085042" flipH="1">
              <a:off x="-81378" y="4355023"/>
              <a:ext cx="460542" cy="6946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9" name="Google Shape;359;p2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3538948" flipH="1">
              <a:off x="469576" y="4783226"/>
              <a:ext cx="434885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0" name="Google Shape;360;p22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3371337" flipH="1">
              <a:off x="343804" y="4381883"/>
              <a:ext cx="503938" cy="86827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8;p4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720000" y="1064175"/>
            <a:ext cx="7704000" cy="27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Darker Grotesque SemiBold"/>
              <a:buChar char="●"/>
              <a:defRPr sz="1200"/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○"/>
              <a:defRPr>
                <a:solidFill>
                  <a:srgbClr val="434343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○"/>
              <a:defRPr>
                <a:solidFill>
                  <a:srgbClr val="434343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■"/>
              <a:defRPr>
                <a:solidFill>
                  <a:srgbClr val="434343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●"/>
              <a:defRPr>
                <a:solidFill>
                  <a:srgbClr val="434343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○"/>
              <a:defRPr>
                <a:solidFill>
                  <a:srgbClr val="434343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5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399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5"/>
          <p:cNvSpPr txBox="1">
            <a:spLocks noGrp="1"/>
          </p:cNvSpPr>
          <p:nvPr>
            <p:ph type="subTitle" idx="1"/>
          </p:nvPr>
        </p:nvSpPr>
        <p:spPr>
          <a:xfrm>
            <a:off x="1232375" y="2033650"/>
            <a:ext cx="3024300" cy="42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600">
                <a:latin typeface="Playball"/>
                <a:ea typeface="Playball"/>
                <a:cs typeface="Playball"/>
                <a:sym typeface="Playbal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ubTitle" idx="2"/>
          </p:nvPr>
        </p:nvSpPr>
        <p:spPr>
          <a:xfrm>
            <a:off x="4887325" y="2033650"/>
            <a:ext cx="3024300" cy="42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600">
                <a:latin typeface="Playball"/>
                <a:ea typeface="Playball"/>
                <a:cs typeface="Playball"/>
                <a:sym typeface="Playbal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ubTitle" idx="3"/>
          </p:nvPr>
        </p:nvSpPr>
        <p:spPr>
          <a:xfrm>
            <a:off x="1232375" y="2463707"/>
            <a:ext cx="3024300" cy="10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subTitle" idx="4"/>
          </p:nvPr>
        </p:nvSpPr>
        <p:spPr>
          <a:xfrm>
            <a:off x="4887325" y="2463707"/>
            <a:ext cx="3024300" cy="10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grpSp>
        <p:nvGrpSpPr>
          <p:cNvPr id="28" name="Google Shape;28;p5"/>
          <p:cNvGrpSpPr/>
          <p:nvPr/>
        </p:nvGrpSpPr>
        <p:grpSpPr>
          <a:xfrm>
            <a:off x="-199777" y="-245454"/>
            <a:ext cx="9529438" cy="1127714"/>
            <a:chOff x="-199777" y="-245454"/>
            <a:chExt cx="9529438" cy="1127714"/>
          </a:xfrm>
        </p:grpSpPr>
        <p:pic>
          <p:nvPicPr>
            <p:cNvPr id="29" name="Google Shape;29;p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8762398" y="-155146"/>
              <a:ext cx="567263" cy="5891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Google Shape;30;p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0800000">
              <a:off x="8464266" y="5737"/>
              <a:ext cx="573725" cy="8765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1;p5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-3961974" flipH="1">
              <a:off x="108634" y="16114"/>
              <a:ext cx="541179" cy="7624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Google Shape;32;p5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5752993" flipH="1">
              <a:off x="226240" y="-264224"/>
              <a:ext cx="535251" cy="8072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" name="Google Shape;33;p5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rot="-10023147" flipH="1">
              <a:off x="8533680" y="-205565"/>
              <a:ext cx="434884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Google Shape;34;p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-199777" y="-152833"/>
              <a:ext cx="567263" cy="58913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5" name="Google Shape;35;p5"/>
          <p:cNvGrpSpPr/>
          <p:nvPr/>
        </p:nvGrpSpPr>
        <p:grpSpPr>
          <a:xfrm>
            <a:off x="3534018" y="4533269"/>
            <a:ext cx="2065913" cy="1007764"/>
            <a:chOff x="3534018" y="4533269"/>
            <a:chExt cx="2065913" cy="1007764"/>
          </a:xfrm>
        </p:grpSpPr>
        <p:pic>
          <p:nvPicPr>
            <p:cNvPr id="36" name="Google Shape;36;p5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-765494">
              <a:off x="3913626" y="4575554"/>
              <a:ext cx="460543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Google Shape;37;p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0800000" flipH="1">
              <a:off x="4205048" y="4788936"/>
              <a:ext cx="567263" cy="5891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Google Shape;38;p5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rot="3371337" flipH="1">
              <a:off x="4630727" y="4550065"/>
              <a:ext cx="503938" cy="8682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" name="Google Shape;39;p5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 rot="3805933">
              <a:off x="4917340" y="4730848"/>
              <a:ext cx="406696" cy="8682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" name="Google Shape;40;p5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8642688">
              <a:off x="3682252" y="4803106"/>
              <a:ext cx="465644" cy="65602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7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7"/>
          <p:cNvSpPr txBox="1">
            <a:spLocks noGrp="1"/>
          </p:cNvSpPr>
          <p:nvPr>
            <p:ph type="body" idx="1"/>
          </p:nvPr>
        </p:nvSpPr>
        <p:spPr>
          <a:xfrm>
            <a:off x="726450" y="1688925"/>
            <a:ext cx="3426600" cy="2346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3" name="Google Shape;73;p7"/>
          <p:cNvSpPr>
            <a:spLocks noGrp="1"/>
          </p:cNvSpPr>
          <p:nvPr>
            <p:ph type="pic" idx="2"/>
          </p:nvPr>
        </p:nvSpPr>
        <p:spPr>
          <a:xfrm>
            <a:off x="5208300" y="1293547"/>
            <a:ext cx="3222600" cy="38529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74" name="Google Shape;74;p7"/>
          <p:cNvGrpSpPr/>
          <p:nvPr/>
        </p:nvGrpSpPr>
        <p:grpSpPr>
          <a:xfrm>
            <a:off x="-213959" y="-126281"/>
            <a:ext cx="1266222" cy="5660093"/>
            <a:chOff x="-213959" y="-126281"/>
            <a:chExt cx="1266222" cy="5660093"/>
          </a:xfrm>
        </p:grpSpPr>
        <p:pic>
          <p:nvPicPr>
            <p:cNvPr id="75" name="Google Shape;75;p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7261052">
              <a:off x="-21698" y="384068"/>
              <a:ext cx="434885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" name="Google Shape;76;p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0800000" flipH="1">
              <a:off x="-87762" y="4447538"/>
              <a:ext cx="529866" cy="7464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" name="Google Shape;77;p7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3371330" flipH="1">
              <a:off x="195533" y="4526677"/>
              <a:ext cx="573439" cy="9880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" name="Google Shape;78;p7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6299999" flipH="1">
              <a:off x="-3247" y="-174025"/>
              <a:ext cx="573724" cy="876526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9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9"/>
          <p:cNvSpPr txBox="1">
            <a:spLocks noGrp="1"/>
          </p:cNvSpPr>
          <p:nvPr>
            <p:ph type="subTitle" idx="1"/>
          </p:nvPr>
        </p:nvSpPr>
        <p:spPr>
          <a:xfrm>
            <a:off x="1209075" y="1580125"/>
            <a:ext cx="2920200" cy="212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9"/>
          <p:cNvSpPr txBox="1">
            <a:spLocks noGrp="1"/>
          </p:cNvSpPr>
          <p:nvPr>
            <p:ph type="subTitle" idx="2"/>
          </p:nvPr>
        </p:nvSpPr>
        <p:spPr>
          <a:xfrm>
            <a:off x="5014702" y="1580125"/>
            <a:ext cx="2920200" cy="212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92" name="Google Shape;92;p9"/>
          <p:cNvGrpSpPr/>
          <p:nvPr/>
        </p:nvGrpSpPr>
        <p:grpSpPr>
          <a:xfrm>
            <a:off x="-467482" y="-245454"/>
            <a:ext cx="9611470" cy="5713755"/>
            <a:chOff x="-467482" y="-245454"/>
            <a:chExt cx="9611470" cy="5713755"/>
          </a:xfrm>
        </p:grpSpPr>
        <p:pic>
          <p:nvPicPr>
            <p:cNvPr id="93" name="Google Shape;93;p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0800000">
              <a:off x="8567400" y="5737"/>
              <a:ext cx="573725" cy="8765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" name="Google Shape;94;p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2214896">
              <a:off x="8486801" y="4228036"/>
              <a:ext cx="434884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5" name="Google Shape;95;p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620905" y="4681892"/>
              <a:ext cx="567263" cy="5891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6" name="Google Shape;96;p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-5400000">
              <a:off x="6718619" y="4648553"/>
              <a:ext cx="503938" cy="8682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" name="Google Shape;97;p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3538948">
              <a:off x="7201541" y="4519151"/>
              <a:ext cx="434885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8" name="Google Shape;98;p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-3175941" flipH="1">
              <a:off x="8160443" y="4536978"/>
              <a:ext cx="573724" cy="876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" name="Google Shape;99;p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2214896" flipH="1">
              <a:off x="-302471" y="4283011"/>
              <a:ext cx="434884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" name="Google Shape;100;p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flipH="1">
              <a:off x="314270" y="4681892"/>
              <a:ext cx="567263" cy="5891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" name="Google Shape;101;p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5400000" flipH="1">
              <a:off x="1279881" y="4648553"/>
              <a:ext cx="503938" cy="8682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2" name="Google Shape;102;p9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rot="-1085042" flipH="1">
              <a:off x="174859" y="4153848"/>
              <a:ext cx="460542" cy="6946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3" name="Google Shape;103;p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3538948" flipH="1">
              <a:off x="866013" y="4519151"/>
              <a:ext cx="434885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4" name="Google Shape;104;p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3175941">
              <a:off x="-231729" y="4536978"/>
              <a:ext cx="573724" cy="876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5" name="Google Shape;105;p9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rot="-3961958" flipH="1">
              <a:off x="-121058" y="-9609"/>
              <a:ext cx="465644" cy="6560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6" name="Google Shape;106;p9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rot="5753001" flipH="1">
              <a:off x="-19865" y="-250819"/>
              <a:ext cx="460542" cy="6946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7" name="Google Shape;107;p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10023147" flipH="1">
              <a:off x="8636814" y="-205565"/>
              <a:ext cx="434884" cy="69461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BLANK_1_1_1_2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16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16"/>
          <p:cNvSpPr txBox="1">
            <a:spLocks noGrp="1"/>
          </p:cNvSpPr>
          <p:nvPr>
            <p:ph type="subTitle" idx="1"/>
          </p:nvPr>
        </p:nvSpPr>
        <p:spPr>
          <a:xfrm>
            <a:off x="1364850" y="2260871"/>
            <a:ext cx="2412900" cy="77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16"/>
          <p:cNvSpPr txBox="1">
            <a:spLocks noGrp="1"/>
          </p:cNvSpPr>
          <p:nvPr>
            <p:ph type="subTitle" idx="2"/>
          </p:nvPr>
        </p:nvSpPr>
        <p:spPr>
          <a:xfrm>
            <a:off x="3365550" y="3555246"/>
            <a:ext cx="2412900" cy="77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16"/>
          <p:cNvSpPr txBox="1">
            <a:spLocks noGrp="1"/>
          </p:cNvSpPr>
          <p:nvPr>
            <p:ph type="subTitle" idx="3"/>
          </p:nvPr>
        </p:nvSpPr>
        <p:spPr>
          <a:xfrm>
            <a:off x="5366250" y="2260871"/>
            <a:ext cx="2412900" cy="77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1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16"/>
          <p:cNvSpPr txBox="1">
            <a:spLocks noGrp="1"/>
          </p:cNvSpPr>
          <p:nvPr>
            <p:ph type="subTitle" idx="4"/>
          </p:nvPr>
        </p:nvSpPr>
        <p:spPr>
          <a:xfrm>
            <a:off x="1364850" y="1881750"/>
            <a:ext cx="24129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600">
                <a:latin typeface="Playball"/>
                <a:ea typeface="Playball"/>
                <a:cs typeface="Playball"/>
                <a:sym typeface="Playbal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97" name="Google Shape;197;p16"/>
          <p:cNvSpPr txBox="1">
            <a:spLocks noGrp="1"/>
          </p:cNvSpPr>
          <p:nvPr>
            <p:ph type="subTitle" idx="5"/>
          </p:nvPr>
        </p:nvSpPr>
        <p:spPr>
          <a:xfrm>
            <a:off x="5366250" y="1881750"/>
            <a:ext cx="24129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600">
                <a:latin typeface="Playball"/>
                <a:ea typeface="Playball"/>
                <a:cs typeface="Playball"/>
                <a:sym typeface="Playbal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98" name="Google Shape;198;p16"/>
          <p:cNvSpPr txBox="1">
            <a:spLocks noGrp="1"/>
          </p:cNvSpPr>
          <p:nvPr>
            <p:ph type="subTitle" idx="6"/>
          </p:nvPr>
        </p:nvSpPr>
        <p:spPr>
          <a:xfrm>
            <a:off x="3365550" y="3177050"/>
            <a:ext cx="24129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600">
                <a:latin typeface="Playball"/>
                <a:ea typeface="Playball"/>
                <a:cs typeface="Playball"/>
                <a:sym typeface="Playbal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grpSp>
        <p:nvGrpSpPr>
          <p:cNvPr id="199" name="Google Shape;199;p16"/>
          <p:cNvGrpSpPr/>
          <p:nvPr/>
        </p:nvGrpSpPr>
        <p:grpSpPr>
          <a:xfrm>
            <a:off x="-219083" y="-245454"/>
            <a:ext cx="9636162" cy="5721181"/>
            <a:chOff x="-219083" y="-245454"/>
            <a:chExt cx="9636162" cy="5721181"/>
          </a:xfrm>
        </p:grpSpPr>
        <p:pic>
          <p:nvPicPr>
            <p:cNvPr id="200" name="Google Shape;200;p1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-199777" y="-155146"/>
              <a:ext cx="567263" cy="5891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1" name="Google Shape;201;p1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0800000" flipH="1">
              <a:off x="91893" y="5737"/>
              <a:ext cx="573725" cy="8765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2" name="Google Shape;202;p1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2214896" flipH="1">
              <a:off x="1031171" y="4476011"/>
              <a:ext cx="434884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3" name="Google Shape;203;p16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10800000" flipH="1">
              <a:off x="139077" y="3119971"/>
              <a:ext cx="465644" cy="6560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4" name="Google Shape;204;p1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534363" y="4690942"/>
              <a:ext cx="567263" cy="5891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5" name="Google Shape;205;p16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rot="4057322" flipH="1">
              <a:off x="1335939" y="4688273"/>
              <a:ext cx="406697" cy="8682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6" name="Google Shape;206;p16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rot="5400000" flipH="1">
              <a:off x="-17601" y="4004853"/>
              <a:ext cx="503938" cy="8682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7" name="Google Shape;207;p1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3538948" flipH="1">
              <a:off x="86081" y="3818726"/>
              <a:ext cx="434885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8" name="Google Shape;208;p16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rot="1427535" flipH="1">
              <a:off x="-52941" y="3598320"/>
              <a:ext cx="503938" cy="8682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9" name="Google Shape;209;p1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3175941">
              <a:off x="16664" y="4517453"/>
              <a:ext cx="573724" cy="876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0" name="Google Shape;210;p1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-2214896">
              <a:off x="8673381" y="3238023"/>
              <a:ext cx="434884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1" name="Google Shape;211;p16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10800000">
              <a:off x="8813203" y="4113083"/>
              <a:ext cx="465644" cy="6560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2" name="Google Shape;212;p1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373498" y="4827854"/>
              <a:ext cx="567263" cy="5891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3" name="Google Shape;213;p16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rot="-4057322">
              <a:off x="8126188" y="4285423"/>
              <a:ext cx="406697" cy="8682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4" name="Google Shape;214;p16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rot="-5400000">
              <a:off x="8077561" y="4737803"/>
              <a:ext cx="503938" cy="8682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5" name="Google Shape;215;p16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 rot="1085042">
              <a:off x="8860105" y="3364136"/>
              <a:ext cx="460542" cy="6946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6" name="Google Shape;216;p1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-3538948">
              <a:off x="8560483" y="4608401"/>
              <a:ext cx="434885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7" name="Google Shape;217;p16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rot="-3371337">
              <a:off x="8525952" y="4182633"/>
              <a:ext cx="503938" cy="8682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8" name="Google Shape;218;p1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3175941" flipH="1">
              <a:off x="8603961" y="3594190"/>
              <a:ext cx="573724" cy="876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9" name="Google Shape;219;p16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3961974">
              <a:off x="8480071" y="16114"/>
              <a:ext cx="541179" cy="7624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0" name="Google Shape;220;p16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 rot="-5752993">
              <a:off x="8368393" y="-264224"/>
              <a:ext cx="535251" cy="8072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1" name="Google Shape;221;p1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10023147">
              <a:off x="161320" y="-205565"/>
              <a:ext cx="434884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2" name="Google Shape;222;p1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762398" y="-152833"/>
              <a:ext cx="567263" cy="58913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BLANK_1_1_1_1_2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p17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23192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17"/>
          <p:cNvPicPr preferRelativeResize="0"/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17"/>
          <p:cNvSpPr txBox="1">
            <a:spLocks noGrp="1"/>
          </p:cNvSpPr>
          <p:nvPr>
            <p:ph type="subTitle" idx="1"/>
          </p:nvPr>
        </p:nvSpPr>
        <p:spPr>
          <a:xfrm>
            <a:off x="1319213" y="2209523"/>
            <a:ext cx="3034200" cy="58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17"/>
          <p:cNvSpPr txBox="1">
            <a:spLocks noGrp="1"/>
          </p:cNvSpPr>
          <p:nvPr>
            <p:ph type="subTitle" idx="2"/>
          </p:nvPr>
        </p:nvSpPr>
        <p:spPr>
          <a:xfrm>
            <a:off x="4790595" y="2209524"/>
            <a:ext cx="3034200" cy="58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17"/>
          <p:cNvSpPr txBox="1">
            <a:spLocks noGrp="1"/>
          </p:cNvSpPr>
          <p:nvPr>
            <p:ph type="subTitle" idx="3"/>
          </p:nvPr>
        </p:nvSpPr>
        <p:spPr>
          <a:xfrm>
            <a:off x="1319213" y="3792375"/>
            <a:ext cx="3034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p17"/>
          <p:cNvSpPr txBox="1">
            <a:spLocks noGrp="1"/>
          </p:cNvSpPr>
          <p:nvPr>
            <p:ph type="subTitle" idx="4"/>
          </p:nvPr>
        </p:nvSpPr>
        <p:spPr>
          <a:xfrm>
            <a:off x="4790595" y="3792375"/>
            <a:ext cx="3034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17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06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>
            <a:endParaRPr/>
          </a:p>
        </p:txBody>
      </p:sp>
      <p:sp>
        <p:nvSpPr>
          <p:cNvPr id="231" name="Google Shape;231;p17"/>
          <p:cNvSpPr txBox="1">
            <a:spLocks noGrp="1"/>
          </p:cNvSpPr>
          <p:nvPr>
            <p:ph type="title" idx="5" hasCustomPrompt="1"/>
          </p:nvPr>
        </p:nvSpPr>
        <p:spPr>
          <a:xfrm>
            <a:off x="1399511" y="1330950"/>
            <a:ext cx="733500" cy="43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32" name="Google Shape;232;p17"/>
          <p:cNvSpPr txBox="1">
            <a:spLocks noGrp="1"/>
          </p:cNvSpPr>
          <p:nvPr>
            <p:ph type="title" idx="6" hasCustomPrompt="1"/>
          </p:nvPr>
        </p:nvSpPr>
        <p:spPr>
          <a:xfrm>
            <a:off x="1400561" y="2969325"/>
            <a:ext cx="731400" cy="429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33" name="Google Shape;233;p17"/>
          <p:cNvSpPr txBox="1">
            <a:spLocks noGrp="1"/>
          </p:cNvSpPr>
          <p:nvPr>
            <p:ph type="title" idx="7" hasCustomPrompt="1"/>
          </p:nvPr>
        </p:nvSpPr>
        <p:spPr>
          <a:xfrm>
            <a:off x="4871950" y="1331566"/>
            <a:ext cx="731400" cy="432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34" name="Google Shape;234;p17"/>
          <p:cNvSpPr txBox="1">
            <a:spLocks noGrp="1"/>
          </p:cNvSpPr>
          <p:nvPr>
            <p:ph type="title" idx="8" hasCustomPrompt="1"/>
          </p:nvPr>
        </p:nvSpPr>
        <p:spPr>
          <a:xfrm>
            <a:off x="4871944" y="2882025"/>
            <a:ext cx="731400" cy="507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235" name="Google Shape;235;p17"/>
          <p:cNvSpPr txBox="1">
            <a:spLocks noGrp="1"/>
          </p:cNvSpPr>
          <p:nvPr>
            <p:ph type="subTitle" idx="9"/>
          </p:nvPr>
        </p:nvSpPr>
        <p:spPr>
          <a:xfrm>
            <a:off x="1319200" y="1699983"/>
            <a:ext cx="30342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600">
                <a:latin typeface="Playball"/>
                <a:ea typeface="Playball"/>
                <a:cs typeface="Playball"/>
                <a:sym typeface="Playbal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236" name="Google Shape;236;p17"/>
          <p:cNvSpPr txBox="1">
            <a:spLocks noGrp="1"/>
          </p:cNvSpPr>
          <p:nvPr>
            <p:ph type="subTitle" idx="13"/>
          </p:nvPr>
        </p:nvSpPr>
        <p:spPr>
          <a:xfrm>
            <a:off x="1319200" y="3289271"/>
            <a:ext cx="30342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600">
                <a:latin typeface="Playball"/>
                <a:ea typeface="Playball"/>
                <a:cs typeface="Playball"/>
                <a:sym typeface="Playbal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237" name="Google Shape;237;p17"/>
          <p:cNvSpPr txBox="1">
            <a:spLocks noGrp="1"/>
          </p:cNvSpPr>
          <p:nvPr>
            <p:ph type="subTitle" idx="14"/>
          </p:nvPr>
        </p:nvSpPr>
        <p:spPr>
          <a:xfrm>
            <a:off x="4790595" y="1699983"/>
            <a:ext cx="30342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600">
                <a:latin typeface="Playball"/>
                <a:ea typeface="Playball"/>
                <a:cs typeface="Playball"/>
                <a:sym typeface="Playbal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238" name="Google Shape;238;p17"/>
          <p:cNvSpPr txBox="1">
            <a:spLocks noGrp="1"/>
          </p:cNvSpPr>
          <p:nvPr>
            <p:ph type="subTitle" idx="15"/>
          </p:nvPr>
        </p:nvSpPr>
        <p:spPr>
          <a:xfrm>
            <a:off x="4790595" y="3289271"/>
            <a:ext cx="30342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600">
                <a:latin typeface="Playball"/>
                <a:ea typeface="Playball"/>
                <a:cs typeface="Playball"/>
                <a:sym typeface="Playbal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24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grpSp>
        <p:nvGrpSpPr>
          <p:cNvPr id="239" name="Google Shape;239;p17"/>
          <p:cNvGrpSpPr/>
          <p:nvPr/>
        </p:nvGrpSpPr>
        <p:grpSpPr>
          <a:xfrm>
            <a:off x="-241622" y="-126281"/>
            <a:ext cx="9747718" cy="5622128"/>
            <a:chOff x="-241622" y="-126281"/>
            <a:chExt cx="9747718" cy="5622128"/>
          </a:xfrm>
        </p:grpSpPr>
        <p:pic>
          <p:nvPicPr>
            <p:cNvPr id="240" name="Google Shape;240;p1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-899999">
              <a:off x="-137966" y="3640453"/>
              <a:ext cx="573724" cy="876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1" name="Google Shape;241;p1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6443737">
              <a:off x="8892225" y="111457"/>
              <a:ext cx="434884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2" name="Google Shape;242;p17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10547794">
              <a:off x="8492083" y="1163731"/>
              <a:ext cx="406696" cy="8682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3" name="Google Shape;243;p17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10800000">
              <a:off x="8333190" y="236990"/>
              <a:ext cx="503938" cy="8682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4" name="Google Shape;244;p17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rot="10800000">
              <a:off x="8362776" y="-126281"/>
              <a:ext cx="567263" cy="5891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5" name="Google Shape;245;p1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-9461182" flipH="1">
              <a:off x="8666499" y="615585"/>
              <a:ext cx="573725" cy="8765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6" name="Google Shape;246;p1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13" flipH="1">
              <a:off x="7998727" y="-179014"/>
              <a:ext cx="434884" cy="69460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7" name="Google Shape;247;p1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2214896" flipH="1">
              <a:off x="25416" y="3922961"/>
              <a:ext cx="434884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8" name="Google Shape;248;p17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rot="10800000" flipH="1">
              <a:off x="326297" y="4225008"/>
              <a:ext cx="465644" cy="6560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9" name="Google Shape;249;p17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flipH="1">
              <a:off x="-40780" y="4894404"/>
              <a:ext cx="567263" cy="5891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0" name="Google Shape;250;p17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4057322" flipH="1">
              <a:off x="988734" y="4495473"/>
              <a:ext cx="406697" cy="8682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1" name="Google Shape;251;p17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5400000" flipH="1">
              <a:off x="1023644" y="4696403"/>
              <a:ext cx="503938" cy="8682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2" name="Google Shape;252;p17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 rot="-1085042" flipH="1">
              <a:off x="-81378" y="4355023"/>
              <a:ext cx="460542" cy="6946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3" name="Google Shape;253;p1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3538948" flipH="1">
              <a:off x="469576" y="4783226"/>
              <a:ext cx="434885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4" name="Google Shape;254;p17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3371337" flipH="1">
              <a:off x="343804" y="4381883"/>
              <a:ext cx="503938" cy="86827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1" name="Google Shape;321;p21"/>
          <p:cNvGrpSpPr/>
          <p:nvPr/>
        </p:nvGrpSpPr>
        <p:grpSpPr>
          <a:xfrm rot="10800000" flipH="1">
            <a:off x="-219083" y="-269629"/>
            <a:ext cx="9729989" cy="5810662"/>
            <a:chOff x="-219083" y="-269629"/>
            <a:chExt cx="9729989" cy="5810662"/>
          </a:xfrm>
        </p:grpSpPr>
        <p:pic>
          <p:nvPicPr>
            <p:cNvPr id="322" name="Google Shape;322;p2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rot="8585104">
              <a:off x="1031171" y="35476"/>
              <a:ext cx="434884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3" name="Google Shape;323;p2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39077" y="1430106"/>
              <a:ext cx="465644" cy="6560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4" name="Google Shape;324;p2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0800000">
              <a:off x="534363" y="-73977"/>
              <a:ext cx="567263" cy="5891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5" name="Google Shape;325;p21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6742678">
              <a:off x="1335939" y="-350452"/>
              <a:ext cx="406697" cy="8682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6" name="Google Shape;326;p21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5400000">
              <a:off x="-17601" y="332972"/>
              <a:ext cx="503938" cy="8682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7" name="Google Shape;327;p21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rot="-765494">
              <a:off x="3913626" y="4575554"/>
              <a:ext cx="460543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8" name="Google Shape;328;p2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rot="7261052">
              <a:off x="86081" y="692761"/>
              <a:ext cx="434885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9" name="Google Shape;329;p21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9372465">
              <a:off x="-52941" y="739504"/>
              <a:ext cx="503938" cy="8682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0" name="Google Shape;330;p21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rot="7624059" flipH="1">
              <a:off x="16664" y="-187881"/>
              <a:ext cx="573724" cy="876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1" name="Google Shape;331;p2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rot="-8585104" flipH="1">
              <a:off x="8694481" y="1131213"/>
              <a:ext cx="434884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2" name="Google Shape;332;p2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8763678" y="211493"/>
              <a:ext cx="465644" cy="6560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3" name="Google Shape;333;p2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0800000" flipH="1">
              <a:off x="4205048" y="4788936"/>
              <a:ext cx="567263" cy="5891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4" name="Google Shape;334;p21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-6742678" flipH="1">
              <a:off x="8384963" y="-59677"/>
              <a:ext cx="406697" cy="8682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5" name="Google Shape;335;p21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-5400000" flipH="1">
              <a:off x="8077561" y="-399978"/>
              <a:ext cx="503938" cy="8682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6" name="Google Shape;336;p21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rot="9714958" flipH="1">
              <a:off x="8881205" y="1005103"/>
              <a:ext cx="460542" cy="6946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7" name="Google Shape;337;p2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rot="-7261052" flipH="1">
              <a:off x="8819258" y="-208989"/>
              <a:ext cx="434885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8" name="Google Shape;338;p21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3371337" flipH="1">
              <a:off x="4630727" y="4550065"/>
              <a:ext cx="503938" cy="8682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9" name="Google Shape;339;p21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rot="-7624059">
              <a:off x="8701436" y="491807"/>
              <a:ext cx="573724" cy="876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0" name="Google Shape;340;p21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3805933">
              <a:off x="4917340" y="4730848"/>
              <a:ext cx="406696" cy="8682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1" name="Google Shape;341;p2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8642688">
              <a:off x="3682252" y="4803106"/>
              <a:ext cx="465644" cy="656021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42" name="Google Shape;342;p21"/>
          <p:cNvPicPr preferRelativeResize="0"/>
          <p:nvPr/>
        </p:nvPicPr>
        <p:blipFill>
          <a:blip r:embed="rId9">
            <a:alphaModFix amt="30000"/>
          </a:blip>
          <a:stretch>
            <a:fillRect/>
          </a:stretch>
        </p:blipFill>
        <p:spPr>
          <a:xfrm rot="10800000" flipH="1">
            <a:off x="0" y="-1"/>
            <a:ext cx="913482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Playball"/>
              <a:buNone/>
              <a:defRPr sz="3700">
                <a:solidFill>
                  <a:schemeClr val="dk1"/>
                </a:solidFill>
                <a:latin typeface="Playball"/>
                <a:ea typeface="Playball"/>
                <a:cs typeface="Playball"/>
                <a:sym typeface="Playbal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Playball"/>
              <a:buNone/>
              <a:defRPr sz="3700">
                <a:solidFill>
                  <a:schemeClr val="dk1"/>
                </a:solidFill>
                <a:latin typeface="Playball"/>
                <a:ea typeface="Playball"/>
                <a:cs typeface="Playball"/>
                <a:sym typeface="Playbal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Playball"/>
              <a:buNone/>
              <a:defRPr sz="3700">
                <a:solidFill>
                  <a:schemeClr val="dk1"/>
                </a:solidFill>
                <a:latin typeface="Playball"/>
                <a:ea typeface="Playball"/>
                <a:cs typeface="Playball"/>
                <a:sym typeface="Playbal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Playball"/>
              <a:buNone/>
              <a:defRPr sz="3700">
                <a:solidFill>
                  <a:schemeClr val="dk1"/>
                </a:solidFill>
                <a:latin typeface="Playball"/>
                <a:ea typeface="Playball"/>
                <a:cs typeface="Playball"/>
                <a:sym typeface="Playbal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Playball"/>
              <a:buNone/>
              <a:defRPr sz="3700">
                <a:solidFill>
                  <a:schemeClr val="dk1"/>
                </a:solidFill>
                <a:latin typeface="Playball"/>
                <a:ea typeface="Playball"/>
                <a:cs typeface="Playball"/>
                <a:sym typeface="Playbal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Playball"/>
              <a:buNone/>
              <a:defRPr sz="3700">
                <a:solidFill>
                  <a:schemeClr val="dk1"/>
                </a:solidFill>
                <a:latin typeface="Playball"/>
                <a:ea typeface="Playball"/>
                <a:cs typeface="Playball"/>
                <a:sym typeface="Playbal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Playball"/>
              <a:buNone/>
              <a:defRPr sz="3700">
                <a:solidFill>
                  <a:schemeClr val="dk1"/>
                </a:solidFill>
                <a:latin typeface="Playball"/>
                <a:ea typeface="Playball"/>
                <a:cs typeface="Playball"/>
                <a:sym typeface="Playbal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Playball"/>
              <a:buNone/>
              <a:defRPr sz="3700">
                <a:solidFill>
                  <a:schemeClr val="dk1"/>
                </a:solidFill>
                <a:latin typeface="Playball"/>
                <a:ea typeface="Playball"/>
                <a:cs typeface="Playball"/>
                <a:sym typeface="Playbal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Playball"/>
              <a:buNone/>
              <a:defRPr sz="3700">
                <a:solidFill>
                  <a:schemeClr val="dk1"/>
                </a:solidFill>
                <a:latin typeface="Playball"/>
                <a:ea typeface="Playball"/>
                <a:cs typeface="Playball"/>
                <a:sym typeface="Playbal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alanquin"/>
              <a:buChar char="●"/>
              <a:defRPr>
                <a:solidFill>
                  <a:schemeClr val="dk1"/>
                </a:solidFill>
                <a:latin typeface="Palanquin"/>
                <a:ea typeface="Palanquin"/>
                <a:cs typeface="Palanquin"/>
                <a:sym typeface="Palanquin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alanquin"/>
              <a:buChar char="○"/>
              <a:defRPr>
                <a:solidFill>
                  <a:schemeClr val="dk1"/>
                </a:solidFill>
                <a:latin typeface="Palanquin"/>
                <a:ea typeface="Palanquin"/>
                <a:cs typeface="Palanquin"/>
                <a:sym typeface="Palanquin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alanquin"/>
              <a:buChar char="■"/>
              <a:defRPr>
                <a:solidFill>
                  <a:schemeClr val="dk1"/>
                </a:solidFill>
                <a:latin typeface="Palanquin"/>
                <a:ea typeface="Palanquin"/>
                <a:cs typeface="Palanquin"/>
                <a:sym typeface="Palanquin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alanquin"/>
              <a:buChar char="●"/>
              <a:defRPr>
                <a:solidFill>
                  <a:schemeClr val="dk1"/>
                </a:solidFill>
                <a:latin typeface="Palanquin"/>
                <a:ea typeface="Palanquin"/>
                <a:cs typeface="Palanquin"/>
                <a:sym typeface="Palanquin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alanquin"/>
              <a:buChar char="○"/>
              <a:defRPr>
                <a:solidFill>
                  <a:schemeClr val="dk1"/>
                </a:solidFill>
                <a:latin typeface="Palanquin"/>
                <a:ea typeface="Palanquin"/>
                <a:cs typeface="Palanquin"/>
                <a:sym typeface="Palanquin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alanquin"/>
              <a:buChar char="■"/>
              <a:defRPr>
                <a:solidFill>
                  <a:schemeClr val="dk1"/>
                </a:solidFill>
                <a:latin typeface="Palanquin"/>
                <a:ea typeface="Palanquin"/>
                <a:cs typeface="Palanquin"/>
                <a:sym typeface="Palanquin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alanquin"/>
              <a:buChar char="●"/>
              <a:defRPr>
                <a:solidFill>
                  <a:schemeClr val="dk1"/>
                </a:solidFill>
                <a:latin typeface="Palanquin"/>
                <a:ea typeface="Palanquin"/>
                <a:cs typeface="Palanquin"/>
                <a:sym typeface="Palanquin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alanquin"/>
              <a:buChar char="○"/>
              <a:defRPr>
                <a:solidFill>
                  <a:schemeClr val="dk1"/>
                </a:solidFill>
                <a:latin typeface="Palanquin"/>
                <a:ea typeface="Palanquin"/>
                <a:cs typeface="Palanquin"/>
                <a:sym typeface="Palanquin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alanquin"/>
              <a:buChar char="■"/>
              <a:defRPr>
                <a:solidFill>
                  <a:schemeClr val="dk1"/>
                </a:solidFill>
                <a:latin typeface="Palanquin"/>
                <a:ea typeface="Palanquin"/>
                <a:cs typeface="Palanquin"/>
                <a:sym typeface="Palanqui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3" r:id="rId4"/>
    <p:sldLayoutId id="2147483655" r:id="rId5"/>
    <p:sldLayoutId id="2147483658" r:id="rId6"/>
    <p:sldLayoutId id="2147483662" r:id="rId7"/>
    <p:sldLayoutId id="2147483663" r:id="rId8"/>
    <p:sldLayoutId id="2147483667" r:id="rId9"/>
    <p:sldLayoutId id="2147483668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12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5.jpeg"/><Relationship Id="rId5" Type="http://schemas.openxmlformats.org/officeDocument/2006/relationships/image" Target="../media/image2.png"/><Relationship Id="rId10" Type="http://schemas.openxmlformats.org/officeDocument/2006/relationships/image" Target="../media/image14.jpeg"/><Relationship Id="rId4" Type="http://schemas.openxmlformats.org/officeDocument/2006/relationships/image" Target="../media/image4.png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12" Type="http://schemas.openxmlformats.org/officeDocument/2006/relationships/image" Target="../media/image1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6.pn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8.png"/><Relationship Id="rId9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8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27.jpeg"/><Relationship Id="rId5" Type="http://schemas.openxmlformats.org/officeDocument/2006/relationships/image" Target="../media/image2.png"/><Relationship Id="rId10" Type="http://schemas.openxmlformats.org/officeDocument/2006/relationships/image" Target="../media/image26.jpeg"/><Relationship Id="rId4" Type="http://schemas.openxmlformats.org/officeDocument/2006/relationships/image" Target="../media/image7.png"/><Relationship Id="rId9" Type="http://schemas.openxmlformats.org/officeDocument/2006/relationships/image" Target="../media/image2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7"/>
          <p:cNvSpPr txBox="1">
            <a:spLocks noGrp="1"/>
          </p:cNvSpPr>
          <p:nvPr>
            <p:ph type="ctrTitle"/>
          </p:nvPr>
        </p:nvSpPr>
        <p:spPr>
          <a:xfrm>
            <a:off x="-1" y="1380472"/>
            <a:ext cx="9144001" cy="190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800" dirty="0"/>
              <a:t>Moederdag</a:t>
            </a:r>
            <a:endParaRPr sz="13800" dirty="0"/>
          </a:p>
        </p:txBody>
      </p:sp>
      <p:pic>
        <p:nvPicPr>
          <p:cNvPr id="378" name="Google Shape;378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8850" y="-687020"/>
            <a:ext cx="4546253" cy="19557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9" name="Google Shape;379;p27"/>
          <p:cNvGrpSpPr/>
          <p:nvPr/>
        </p:nvGrpSpPr>
        <p:grpSpPr>
          <a:xfrm>
            <a:off x="1277800" y="-139097"/>
            <a:ext cx="6256850" cy="991346"/>
            <a:chOff x="1277800" y="-139097"/>
            <a:chExt cx="6256850" cy="991346"/>
          </a:xfrm>
        </p:grpSpPr>
        <p:pic>
          <p:nvPicPr>
            <p:cNvPr id="380" name="Google Shape;380;p2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flipH="1">
              <a:off x="1277800" y="-139097"/>
              <a:ext cx="425725" cy="5998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1" name="Google Shape;381;p27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108934" y="458649"/>
              <a:ext cx="425716" cy="3936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82" name="Google Shape;382;p27"/>
          <p:cNvGrpSpPr/>
          <p:nvPr/>
        </p:nvGrpSpPr>
        <p:grpSpPr>
          <a:xfrm>
            <a:off x="886654" y="3895100"/>
            <a:ext cx="6675671" cy="1955701"/>
            <a:chOff x="886654" y="3895100"/>
            <a:chExt cx="6675671" cy="1955701"/>
          </a:xfrm>
        </p:grpSpPr>
        <p:pic>
          <p:nvPicPr>
            <p:cNvPr id="383" name="Google Shape;383;p27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2363988" y="3895100"/>
              <a:ext cx="4415974" cy="19557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4" name="Google Shape;384;p27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6902825" y="4077228"/>
              <a:ext cx="659500" cy="6961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5" name="Google Shape;385;p27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886654" y="4186372"/>
              <a:ext cx="364995" cy="332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6" name="Google Shape;386;p27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1316790" y="4484565"/>
              <a:ext cx="982056" cy="101991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87" name="Google Shape;387;p2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14851" y="3689938"/>
            <a:ext cx="659500" cy="600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" name="Google Shape;39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7261052">
            <a:off x="-21698" y="384068"/>
            <a:ext cx="434885" cy="694610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28"/>
          <p:cNvSpPr txBox="1">
            <a:spLocks noGrp="1"/>
          </p:cNvSpPr>
          <p:nvPr>
            <p:ph type="title"/>
          </p:nvPr>
        </p:nvSpPr>
        <p:spPr>
          <a:xfrm>
            <a:off x="720000" y="1"/>
            <a:ext cx="7704000" cy="109669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Herinneringen aan Moederdag</a:t>
            </a:r>
            <a:endParaRPr dirty="0"/>
          </a:p>
        </p:txBody>
      </p:sp>
      <p:pic>
        <p:nvPicPr>
          <p:cNvPr id="398" name="Google Shape;398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8678352" y="-63775"/>
            <a:ext cx="465644" cy="6560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40891" y="4784746"/>
            <a:ext cx="567263" cy="589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342678">
            <a:off x="510525" y="4363201"/>
            <a:ext cx="406697" cy="868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p2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2901" y="4363210"/>
            <a:ext cx="503938" cy="868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" name="Google Shape;402;p2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1085042">
            <a:off x="8587024" y="4256703"/>
            <a:ext cx="460542" cy="69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3538948">
            <a:off x="7921527" y="4622005"/>
            <a:ext cx="434885" cy="6946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9" y="5005621"/>
            <a:ext cx="567263" cy="589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2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7428663" flipH="1">
            <a:off x="8391102" y="-345578"/>
            <a:ext cx="503938" cy="868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2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rot="6299999" flipH="1">
            <a:off x="-3247" y="-174025"/>
            <a:ext cx="573724" cy="876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brief">
            <a:extLst>
              <a:ext uri="{FF2B5EF4-FFF2-40B4-BE49-F238E27FC236}">
                <a16:creationId xmlns:a16="http://schemas.microsoft.com/office/drawing/2014/main" id="{BA096267-C329-448D-905F-4EA5B257C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756" y="1078393"/>
            <a:ext cx="2991481" cy="3927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Vaderdag en Moederdag: 22 typische schoolwerkjes die je vroeger maakte">
            <a:extLst>
              <a:ext uri="{FF2B5EF4-FFF2-40B4-BE49-F238E27FC236}">
                <a16:creationId xmlns:a16="http://schemas.microsoft.com/office/drawing/2014/main" id="{B701249C-62CD-41CE-9162-BDCB6FF691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40" b="6985"/>
          <a:stretch/>
        </p:blipFill>
        <p:spPr bwMode="auto">
          <a:xfrm>
            <a:off x="4551486" y="3491700"/>
            <a:ext cx="2991481" cy="15139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Gelukkige Moederdag (in Antwerpen)! | FARO Vlaams steunpunt voor cultureel  erfgoed vzw">
            <a:extLst>
              <a:ext uri="{FF2B5EF4-FFF2-40B4-BE49-F238E27FC236}">
                <a16:creationId xmlns:a16="http://schemas.microsoft.com/office/drawing/2014/main" id="{400D26EC-E209-4197-9567-5F1664043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486" y="1078393"/>
            <a:ext cx="2991480" cy="2270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" name="Google Shape;392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7261052">
            <a:off x="-21698" y="384068"/>
            <a:ext cx="434885" cy="694610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28"/>
          <p:cNvSpPr txBox="1">
            <a:spLocks noGrp="1"/>
          </p:cNvSpPr>
          <p:nvPr>
            <p:ph type="title"/>
          </p:nvPr>
        </p:nvSpPr>
        <p:spPr>
          <a:xfrm>
            <a:off x="720000" y="1"/>
            <a:ext cx="7704000" cy="103450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Herinneringen aan Moederdag</a:t>
            </a:r>
            <a:endParaRPr dirty="0"/>
          </a:p>
        </p:txBody>
      </p:sp>
      <p:pic>
        <p:nvPicPr>
          <p:cNvPr id="398" name="Google Shape;398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>
            <a:off x="8678352" y="-63775"/>
            <a:ext cx="465644" cy="6560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p2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340891" y="4784746"/>
            <a:ext cx="567263" cy="589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p2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1342678">
            <a:off x="510525" y="4363201"/>
            <a:ext cx="406697" cy="868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p2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2901" y="4363210"/>
            <a:ext cx="503938" cy="868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" name="Google Shape;402;p2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 rot="1085042">
            <a:off x="8587024" y="4256703"/>
            <a:ext cx="460542" cy="69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3538948">
            <a:off x="7921527" y="4622005"/>
            <a:ext cx="434885" cy="6946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2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9" y="5005621"/>
            <a:ext cx="567263" cy="589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2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rot="-7428663" flipH="1">
            <a:off x="8391102" y="-345578"/>
            <a:ext cx="503938" cy="868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28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 rot="6299999" flipH="1">
            <a:off x="-3247" y="-174025"/>
            <a:ext cx="573724" cy="876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fj29903g32">
            <a:hlinkClick r:id="" action="ppaction://media"/>
            <a:extLst>
              <a:ext uri="{FF2B5EF4-FFF2-40B4-BE49-F238E27FC236}">
                <a16:creationId xmlns:a16="http://schemas.microsoft.com/office/drawing/2014/main" id="{6BF6FFAF-5C28-4AA6-B13A-FEA5EBC36D2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948799" y="1034509"/>
            <a:ext cx="5246401" cy="39348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810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64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29"/>
          <p:cNvSpPr txBox="1">
            <a:spLocks noGrp="1"/>
          </p:cNvSpPr>
          <p:nvPr>
            <p:ph type="title"/>
          </p:nvPr>
        </p:nvSpPr>
        <p:spPr>
          <a:xfrm>
            <a:off x="713225" y="0"/>
            <a:ext cx="7710600" cy="142123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Dagelijkse taken in het huishouden</a:t>
            </a:r>
            <a:endParaRPr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79CEA73-4560-47EC-94C1-B3CB5FD41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904" y="1421236"/>
            <a:ext cx="2961778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trijkplank - Wikipedia">
            <a:extLst>
              <a:ext uri="{FF2B5EF4-FFF2-40B4-BE49-F238E27FC236}">
                <a16:creationId xmlns:a16="http://schemas.microsoft.com/office/drawing/2014/main" id="{060B9304-06B1-4C54-B5D8-A17D4FB59E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29"/>
          <a:stretch/>
        </p:blipFill>
        <p:spPr bwMode="auto">
          <a:xfrm>
            <a:off x="529014" y="1421236"/>
            <a:ext cx="3012307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95 ideeën over WASMACHINE | wasmachine, wasmachines, jaren 50 huisvrouw">
            <a:extLst>
              <a:ext uri="{FF2B5EF4-FFF2-40B4-BE49-F238E27FC236}">
                <a16:creationId xmlns:a16="http://schemas.microsoft.com/office/drawing/2014/main" id="{73AD2526-7B67-43CA-B3C4-3EC42E702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265" y="1421236"/>
            <a:ext cx="1903866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30"/>
          <p:cNvSpPr txBox="1">
            <a:spLocks noGrp="1"/>
          </p:cNvSpPr>
          <p:nvPr>
            <p:ph type="title"/>
          </p:nvPr>
        </p:nvSpPr>
        <p:spPr>
          <a:xfrm>
            <a:off x="720000" y="0"/>
            <a:ext cx="7704000" cy="101772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Zorg voor de kinderen</a:t>
            </a:r>
            <a:endParaRPr dirty="0"/>
          </a:p>
        </p:txBody>
      </p:sp>
      <p:grpSp>
        <p:nvGrpSpPr>
          <p:cNvPr id="431" name="Google Shape;431;p30"/>
          <p:cNvGrpSpPr/>
          <p:nvPr/>
        </p:nvGrpSpPr>
        <p:grpSpPr>
          <a:xfrm>
            <a:off x="6491730" y="4023833"/>
            <a:ext cx="1932281" cy="959793"/>
            <a:chOff x="6491730" y="4023833"/>
            <a:chExt cx="1932281" cy="959793"/>
          </a:xfrm>
        </p:grpSpPr>
        <p:pic>
          <p:nvPicPr>
            <p:cNvPr id="432" name="Google Shape;432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0800000">
              <a:off x="7454260" y="4023833"/>
              <a:ext cx="465644" cy="6560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3" name="Google Shape;433;p3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4057322">
              <a:off x="6767245" y="4196173"/>
              <a:ext cx="406697" cy="8682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4" name="Google Shape;434;p3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1085042">
              <a:off x="7867038" y="4153848"/>
              <a:ext cx="460542" cy="6946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5" name="Google Shape;435;p30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-3371337">
              <a:off x="7167009" y="4093383"/>
              <a:ext cx="503938" cy="86827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36" name="Google Shape;436;p30"/>
          <p:cNvGrpSpPr/>
          <p:nvPr/>
        </p:nvGrpSpPr>
        <p:grpSpPr>
          <a:xfrm>
            <a:off x="582534" y="4023833"/>
            <a:ext cx="1428174" cy="959793"/>
            <a:chOff x="582534" y="4023833"/>
            <a:chExt cx="1428174" cy="959793"/>
          </a:xfrm>
        </p:grpSpPr>
        <p:pic>
          <p:nvPicPr>
            <p:cNvPr id="437" name="Google Shape;437;p3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0800000" flipH="1">
              <a:off x="582534" y="4023833"/>
              <a:ext cx="465644" cy="6560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8" name="Google Shape;438;p3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4057322" flipH="1">
              <a:off x="1328497" y="4196173"/>
              <a:ext cx="406697" cy="8682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9" name="Google Shape;439;p30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3371337" flipH="1">
              <a:off x="831491" y="4093383"/>
              <a:ext cx="503938" cy="86827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993C9AD6-3FB8-4A9A-A91E-063AD17494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2458" y="1011411"/>
            <a:ext cx="2453101" cy="30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digitale-afbeelding">
            <a:extLst>
              <a:ext uri="{FF2B5EF4-FFF2-40B4-BE49-F238E27FC236}">
                <a16:creationId xmlns:a16="http://schemas.microsoft.com/office/drawing/2014/main" id="{767A2AB4-2782-4B62-80BD-2B04FB675E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7" t="8485" r="6722" b="5256"/>
          <a:stretch/>
        </p:blipFill>
        <p:spPr bwMode="auto">
          <a:xfrm>
            <a:off x="2661214" y="1011411"/>
            <a:ext cx="3111448" cy="30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igitale-afbeelding">
            <a:extLst>
              <a:ext uri="{FF2B5EF4-FFF2-40B4-BE49-F238E27FC236}">
                <a16:creationId xmlns:a16="http://schemas.microsoft.com/office/drawing/2014/main" id="{278A31DF-73BD-4CC5-B37C-0AE8800DCC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3" t="24343" r="20536" b="4639"/>
          <a:stretch/>
        </p:blipFill>
        <p:spPr bwMode="auto">
          <a:xfrm>
            <a:off x="5858317" y="1011411"/>
            <a:ext cx="3171170" cy="30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32"/>
          <p:cNvSpPr txBox="1">
            <a:spLocks noGrp="1"/>
          </p:cNvSpPr>
          <p:nvPr>
            <p:ph type="title"/>
          </p:nvPr>
        </p:nvSpPr>
        <p:spPr>
          <a:xfrm>
            <a:off x="720000" y="1"/>
            <a:ext cx="7704000" cy="89660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Verschil tussen moeder- en vaderrol</a:t>
            </a:r>
            <a:endParaRPr dirty="0"/>
          </a:p>
        </p:txBody>
      </p:sp>
      <p:grpSp>
        <p:nvGrpSpPr>
          <p:cNvPr id="456" name="Google Shape;456;p32"/>
          <p:cNvGrpSpPr/>
          <p:nvPr/>
        </p:nvGrpSpPr>
        <p:grpSpPr>
          <a:xfrm>
            <a:off x="4433093" y="3714853"/>
            <a:ext cx="4934853" cy="1783124"/>
            <a:chOff x="4433093" y="3714853"/>
            <a:chExt cx="4934853" cy="1783124"/>
          </a:xfrm>
        </p:grpSpPr>
        <p:pic>
          <p:nvPicPr>
            <p:cNvPr id="457" name="Google Shape;457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6300015">
              <a:off x="8692621" y="4636738"/>
              <a:ext cx="406697" cy="8682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8" name="Google Shape;458;p3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-3898202" flipH="1">
              <a:off x="4709146" y="4695905"/>
              <a:ext cx="406697" cy="8682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9" name="Google Shape;459;p3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flipH="1">
              <a:off x="8534565" y="3714853"/>
              <a:ext cx="503938" cy="8682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0" name="Google Shape;460;p32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flipH="1">
              <a:off x="8147138" y="4601651"/>
              <a:ext cx="567263" cy="5891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1" name="Google Shape;461;p32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2700009">
              <a:off x="8421715" y="4256695"/>
              <a:ext cx="434884" cy="6946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2" name="Google Shape;462;p3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178803" y="4035522"/>
              <a:ext cx="503938" cy="8682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3" name="Google Shape;463;p32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rot="-2098192">
              <a:off x="4958616" y="4379717"/>
              <a:ext cx="573724" cy="8765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4" name="Google Shape;464;p32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-2854444" flipH="1">
              <a:off x="4844460" y="4643137"/>
              <a:ext cx="434884" cy="6946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5" name="Google Shape;465;p32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flipH="1">
              <a:off x="5167776" y="4908833"/>
              <a:ext cx="567263" cy="58913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" name="Afbeelding 2" descr="Afbeelding met tekst, krant, kleding, boek&#10;&#10;Automatisch gegenereerde beschrijving">
            <a:extLst>
              <a:ext uri="{FF2B5EF4-FFF2-40B4-BE49-F238E27FC236}">
                <a16:creationId xmlns:a16="http://schemas.microsoft.com/office/drawing/2014/main" id="{A2057C88-3E41-45B7-B6EB-A81B5955F5B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40000"/>
          <a:stretch/>
        </p:blipFill>
        <p:spPr>
          <a:xfrm>
            <a:off x="1864478" y="896613"/>
            <a:ext cx="2417250" cy="19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FF393C53-688A-4FB0-8CC8-436156D6055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750" t="7065" r="5125" b="6609"/>
          <a:stretch/>
        </p:blipFill>
        <p:spPr>
          <a:xfrm>
            <a:off x="4448116" y="3023335"/>
            <a:ext cx="2417250" cy="19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6" name="Picture 2" descr="digitale-afbeelding">
            <a:extLst>
              <a:ext uri="{FF2B5EF4-FFF2-40B4-BE49-F238E27FC236}">
                <a16:creationId xmlns:a16="http://schemas.microsoft.com/office/drawing/2014/main" id="{3F9772F2-DD2B-44F9-8F0D-377101A9F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478" y="3011455"/>
            <a:ext cx="2417250" cy="19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igitale-afbeelding">
            <a:extLst>
              <a:ext uri="{FF2B5EF4-FFF2-40B4-BE49-F238E27FC236}">
                <a16:creationId xmlns:a16="http://schemas.microsoft.com/office/drawing/2014/main" id="{7A0B9B67-022E-4A77-8020-4C34B59810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590" y="896613"/>
            <a:ext cx="2417249" cy="19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33"/>
          <p:cNvSpPr txBox="1">
            <a:spLocks noGrp="1"/>
          </p:cNvSpPr>
          <p:nvPr>
            <p:ph type="title"/>
          </p:nvPr>
        </p:nvSpPr>
        <p:spPr>
          <a:xfrm>
            <a:off x="720000" y="0"/>
            <a:ext cx="7704000" cy="101772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Opgroeien als jonge vrouw</a:t>
            </a:r>
            <a:endParaRPr dirty="0"/>
          </a:p>
        </p:txBody>
      </p:sp>
      <p:pic>
        <p:nvPicPr>
          <p:cNvPr id="15" name="Picture 2" descr="Geschoten in 1941. Gescande print.">
            <a:extLst>
              <a:ext uri="{FF2B5EF4-FFF2-40B4-BE49-F238E27FC236}">
                <a16:creationId xmlns:a16="http://schemas.microsoft.com/office/drawing/2014/main" id="{E7199E5B-7755-4173-928D-FA0756AB8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2483" y="1017725"/>
            <a:ext cx="2517013" cy="3728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Sixties 1960 Mini Skirts The Mini-skirt – Considering Sixties Style –  Fabrickated">
            <a:extLst>
              <a:ext uri="{FF2B5EF4-FFF2-40B4-BE49-F238E27FC236}">
                <a16:creationId xmlns:a16="http://schemas.microsoft.com/office/drawing/2014/main" id="{16F49072-B082-4256-8D2D-B4ED8D4F6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088" y="1017725"/>
            <a:ext cx="4661135" cy="3728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34"/>
          <p:cNvSpPr txBox="1">
            <a:spLocks noGrp="1"/>
          </p:cNvSpPr>
          <p:nvPr>
            <p:ph type="title"/>
          </p:nvPr>
        </p:nvSpPr>
        <p:spPr>
          <a:xfrm>
            <a:off x="720000" y="0"/>
            <a:ext cx="7704000" cy="1017725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(Over)(groot)moeder zijn</a:t>
            </a:r>
            <a:endParaRPr dirty="0"/>
          </a:p>
        </p:txBody>
      </p:sp>
      <p:pic>
        <p:nvPicPr>
          <p:cNvPr id="486" name="Google Shape;486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085042" flipH="1">
            <a:off x="764927" y="4093786"/>
            <a:ext cx="460542" cy="69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Oudere vrouw en jong meisje gebruiken een tabletcomputer.">
            <a:extLst>
              <a:ext uri="{FF2B5EF4-FFF2-40B4-BE49-F238E27FC236}">
                <a16:creationId xmlns:a16="http://schemas.microsoft.com/office/drawing/2014/main" id="{CD657A80-BE98-47D2-BC38-5B9DEEBB96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734" y="1017725"/>
            <a:ext cx="2034850" cy="37185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igitale-afbeelding">
            <a:extLst>
              <a:ext uri="{FF2B5EF4-FFF2-40B4-BE49-F238E27FC236}">
                <a16:creationId xmlns:a16="http://schemas.microsoft.com/office/drawing/2014/main" id="{FFA67B8B-C0BD-4201-9033-4A005D8990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0" t="4785" r="3094" b="4738"/>
          <a:stretch/>
        </p:blipFill>
        <p:spPr bwMode="auto">
          <a:xfrm>
            <a:off x="5630398" y="1017725"/>
            <a:ext cx="2608712" cy="1935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FB9B9076-03AF-4028-830D-2746E99224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399" y="3021787"/>
            <a:ext cx="2608711" cy="1714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O_60_00250">
            <a:extLst>
              <a:ext uri="{FF2B5EF4-FFF2-40B4-BE49-F238E27FC236}">
                <a16:creationId xmlns:a16="http://schemas.microsoft.com/office/drawing/2014/main" id="{F71983CE-FDE0-4B2F-AEA0-FE12CE555F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9" t="2814" r="4695" b="2122"/>
          <a:stretch/>
        </p:blipFill>
        <p:spPr bwMode="auto">
          <a:xfrm>
            <a:off x="782013" y="1017725"/>
            <a:ext cx="2538506" cy="37185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ther's Day in Mexico by Slidesgo">
  <a:themeElements>
    <a:clrScheme name="Simple Light">
      <a:dk1>
        <a:srgbClr val="45175C"/>
      </a:dk1>
      <a:lt1>
        <a:srgbClr val="F9EFF6"/>
      </a:lt1>
      <a:dk2>
        <a:srgbClr val="59206F"/>
      </a:dk2>
      <a:lt2>
        <a:srgbClr val="896CA1"/>
      </a:lt2>
      <a:accent1>
        <a:srgbClr val="B2567C"/>
      </a:accent1>
      <a:accent2>
        <a:srgbClr val="DD99BD"/>
      </a:accent2>
      <a:accent3>
        <a:srgbClr val="F7E53F"/>
      </a:accent3>
      <a:accent4>
        <a:srgbClr val="F37C22"/>
      </a:accent4>
      <a:accent5>
        <a:srgbClr val="799E4D"/>
      </a:accent5>
      <a:accent6>
        <a:srgbClr val="A0ABC1"/>
      </a:accent6>
      <a:hlink>
        <a:srgbClr val="45175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50</Words>
  <Application>Microsoft Office PowerPoint</Application>
  <PresentationFormat>Diavoorstelling (16:9)</PresentationFormat>
  <Paragraphs>9</Paragraphs>
  <Slides>8</Slides>
  <Notes>8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4" baseType="lpstr">
      <vt:lpstr>Playball</vt:lpstr>
      <vt:lpstr>Palanquin</vt:lpstr>
      <vt:lpstr>Raleway</vt:lpstr>
      <vt:lpstr>Arial</vt:lpstr>
      <vt:lpstr>Darker Grotesque SemiBold</vt:lpstr>
      <vt:lpstr>Mother's Day in Mexico by Slidesgo</vt:lpstr>
      <vt:lpstr>Moederdag</vt:lpstr>
      <vt:lpstr>Herinneringen aan Moederdag</vt:lpstr>
      <vt:lpstr>Herinneringen aan Moederdag</vt:lpstr>
      <vt:lpstr>Dagelijkse taken in het huishouden</vt:lpstr>
      <vt:lpstr>Zorg voor de kinderen</vt:lpstr>
      <vt:lpstr>Verschil tussen moeder- en vaderrol</vt:lpstr>
      <vt:lpstr>Opgroeien als jonge vrouw</vt:lpstr>
      <vt:lpstr>(Over)(groot)moeder zijn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Moederdag</dc:title>
  <cp:lastModifiedBy>Fien Van Petegem</cp:lastModifiedBy>
  <cp:revision>3</cp:revision>
  <dcterms:modified xsi:type="dcterms:W3CDTF">2026-04-13T13:21:29Z</dcterms:modified>
</cp:coreProperties>
</file>