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3" r:id="rId4"/>
    <p:sldId id="260" r:id="rId5"/>
    <p:sldId id="285" r:id="rId6"/>
    <p:sldId id="259" r:id="rId7"/>
    <p:sldId id="261" r:id="rId8"/>
    <p:sldId id="262" r:id="rId9"/>
    <p:sldId id="264" r:id="rId10"/>
    <p:sldId id="265" r:id="rId11"/>
    <p:sldId id="267" r:id="rId12"/>
    <p:sldId id="266" r:id="rId13"/>
    <p:sldId id="268" r:id="rId14"/>
    <p:sldId id="272" r:id="rId15"/>
    <p:sldId id="269" r:id="rId16"/>
    <p:sldId id="270" r:id="rId17"/>
    <p:sldId id="287" r:id="rId18"/>
    <p:sldId id="271" r:id="rId19"/>
    <p:sldId id="273" r:id="rId20"/>
    <p:sldId id="274" r:id="rId21"/>
    <p:sldId id="275" r:id="rId22"/>
    <p:sldId id="276" r:id="rId23"/>
    <p:sldId id="277" r:id="rId24"/>
    <p:sldId id="283" r:id="rId25"/>
    <p:sldId id="286" r:id="rId26"/>
    <p:sldId id="284" r:id="rId27"/>
    <p:sldId id="278" r:id="rId28"/>
    <p:sldId id="279" r:id="rId29"/>
    <p:sldId id="280" r:id="rId30"/>
    <p:sldId id="281" r:id="rId31"/>
    <p:sldId id="282" r:id="rId32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2E9D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E58C01A-8BB5-FF4D-D9B8-DF8626030247}" v="1" dt="2024-12-26T12:01:43.55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59" autoAdjust="0"/>
    <p:restoredTop sz="94660"/>
  </p:normalViewPr>
  <p:slideViewPr>
    <p:cSldViewPr snapToGrid="0">
      <p:cViewPr varScale="1">
        <p:scale>
          <a:sx n="61" d="100"/>
          <a:sy n="61" d="100"/>
        </p:scale>
        <p:origin x="84" y="3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de stijl te bewerken</a:t>
            </a:r>
            <a:endParaRPr lang="de-DE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 om de ondertitelstijl van het model te bewerken</a:t>
            </a:r>
            <a:endParaRPr lang="de-DE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53BDC-9EAE-49FE-9892-958C9F845175}" type="datetimeFigureOut">
              <a:rPr lang="de-DE" smtClean="0"/>
              <a:t>26.12.2024</a:t>
            </a:fld>
            <a:endParaRPr lang="de-DE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814C8-F66B-4915-9FEC-D62A1DED085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492990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de-DE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de-DE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53BDC-9EAE-49FE-9892-958C9F845175}" type="datetimeFigureOut">
              <a:rPr lang="de-DE" smtClean="0"/>
              <a:t>26.12.2024</a:t>
            </a:fld>
            <a:endParaRPr lang="de-DE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814C8-F66B-4915-9FEC-D62A1DED085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159672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/>
              <a:t>Klik om de stijl te bewerken</a:t>
            </a:r>
            <a:endParaRPr lang="de-DE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de-DE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53BDC-9EAE-49FE-9892-958C9F845175}" type="datetimeFigureOut">
              <a:rPr lang="de-DE" smtClean="0"/>
              <a:t>26.12.2024</a:t>
            </a:fld>
            <a:endParaRPr lang="de-DE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814C8-F66B-4915-9FEC-D62A1DED085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311195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de-DE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de-DE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53BDC-9EAE-49FE-9892-958C9F845175}" type="datetimeFigureOut">
              <a:rPr lang="de-DE" smtClean="0"/>
              <a:t>26.12.2024</a:t>
            </a:fld>
            <a:endParaRPr lang="de-DE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814C8-F66B-4915-9FEC-D62A1DED085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85912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de stijl te bewerken</a:t>
            </a:r>
            <a:endParaRPr lang="de-DE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53BDC-9EAE-49FE-9892-958C9F845175}" type="datetimeFigureOut">
              <a:rPr lang="de-DE" smtClean="0"/>
              <a:t>26.12.2024</a:t>
            </a:fld>
            <a:endParaRPr lang="de-DE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814C8-F66B-4915-9FEC-D62A1DED085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434957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de-DE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de-DE"/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de-DE"/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53BDC-9EAE-49FE-9892-958C9F845175}" type="datetimeFigureOut">
              <a:rPr lang="de-DE" smtClean="0"/>
              <a:t>26.12.2024</a:t>
            </a:fld>
            <a:endParaRPr lang="de-DE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814C8-F66B-4915-9FEC-D62A1DED085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578114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/>
              <a:t>Klik om de stijl te bewerken</a:t>
            </a:r>
            <a:endParaRPr lang="de-DE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de-DE"/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de-DE"/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53BDC-9EAE-49FE-9892-958C9F845175}" type="datetimeFigureOut">
              <a:rPr lang="de-DE" smtClean="0"/>
              <a:t>26.12.2024</a:t>
            </a:fld>
            <a:endParaRPr lang="de-DE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814C8-F66B-4915-9FEC-D62A1DED085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483159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de-DE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53BDC-9EAE-49FE-9892-958C9F845175}" type="datetimeFigureOut">
              <a:rPr lang="de-DE" smtClean="0"/>
              <a:t>26.12.2024</a:t>
            </a:fld>
            <a:endParaRPr lang="de-DE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814C8-F66B-4915-9FEC-D62A1DED085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377826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53BDC-9EAE-49FE-9892-958C9F845175}" type="datetimeFigureOut">
              <a:rPr lang="de-DE" smtClean="0"/>
              <a:t>26.12.2024</a:t>
            </a:fld>
            <a:endParaRPr lang="de-DE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814C8-F66B-4915-9FEC-D62A1DED085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496041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de stijl te bewerken</a:t>
            </a:r>
            <a:endParaRPr lang="de-DE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de-DE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53BDC-9EAE-49FE-9892-958C9F845175}" type="datetimeFigureOut">
              <a:rPr lang="de-DE" smtClean="0"/>
              <a:t>26.12.2024</a:t>
            </a:fld>
            <a:endParaRPr lang="de-DE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814C8-F66B-4915-9FEC-D62A1DED085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683892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de stijl te bewerken</a:t>
            </a:r>
            <a:endParaRPr lang="de-DE"/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53BDC-9EAE-49FE-9892-958C9F845175}" type="datetimeFigureOut">
              <a:rPr lang="de-DE" smtClean="0"/>
              <a:t>26.12.2024</a:t>
            </a:fld>
            <a:endParaRPr lang="de-DE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814C8-F66B-4915-9FEC-D62A1DED085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42924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de stijl te bewerken</a:t>
            </a:r>
            <a:endParaRPr lang="de-DE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de-DE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A953BDC-9EAE-49FE-9892-958C9F845175}" type="datetimeFigureOut">
              <a:rPr lang="de-DE" smtClean="0"/>
              <a:t>26.12.2024</a:t>
            </a:fld>
            <a:endParaRPr lang="de-DE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CD814C8-F66B-4915-9FEC-D62A1DED085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105468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mfk-yVNRNqk?feature=oembed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Aw5qoBPkjkY?feature=oembed" TargetMode="Externa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Qc5xHHBp6Hs?start=77&amp;feature=oembed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sienanews.it/magazine/siena-cosa-si-regala-a-natale/" TargetMode="External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jpeg"/><Relationship Id="rId3" Type="http://schemas.openxmlformats.org/officeDocument/2006/relationships/hyperlink" Target="https://nl.wikipedia.org/w/index.php?title=Winter_van_1829-1830&amp;action=edit&amp;redlink=1" TargetMode="External"/><Relationship Id="rId7" Type="http://schemas.openxmlformats.org/officeDocument/2006/relationships/hyperlink" Target="https://nl.wikipedia.org/wiki/Winter_van_1962-1963" TargetMode="External"/><Relationship Id="rId2" Type="http://schemas.openxmlformats.org/officeDocument/2006/relationships/hyperlink" Target="https://nl.wikipedia.org/wiki/Winter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nl.wikipedia.org/wiki/Ukkel" TargetMode="External"/><Relationship Id="rId5" Type="http://schemas.openxmlformats.org/officeDocument/2006/relationships/hyperlink" Target="https://nl.wikipedia.org/wiki/Koninklijk_Nederlands_Meteorologisch_Instituut" TargetMode="External"/><Relationship Id="rId4" Type="http://schemas.openxmlformats.org/officeDocument/2006/relationships/hyperlink" Target="https://nl.wikipedia.org/wiki/Winter_van_1683-1684" TargetMode="Externa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flickr.com/photos/8725928@N02/5344245338/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htnovo.net/2019/11/download-moment-of-hygge-premium-tema.html" TargetMode="External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commons.wikimedia.org/wiki/Category:Girls_with_candles" TargetMode="Externa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1gjZ1Ll51X8?feature=oembed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ECC07320-C2CA-4E29-8481-9D9E143C778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Afbeelding 3" descr="Advent Poinsettia Kerstmis · Gratis foto op Pixabay">
            <a:extLst>
              <a:ext uri="{FF2B5EF4-FFF2-40B4-BE49-F238E27FC236}">
                <a16:creationId xmlns:a16="http://schemas.microsoft.com/office/drawing/2014/main" id="{2F7F9DD9-6054-74EA-E409-BD1247D3F27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r="5882" b="-1"/>
          <a:stretch/>
        </p:blipFill>
        <p:spPr>
          <a:xfrm>
            <a:off x="2522358" y="10"/>
            <a:ext cx="9669642" cy="685799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178FB36B-5BFE-42CA-BC60-1115E0D95E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7066978" cy="6858000"/>
          </a:xfrm>
          <a:prstGeom prst="rect">
            <a:avLst/>
          </a:prstGeom>
          <a:gradFill>
            <a:gsLst>
              <a:gs pos="48000">
                <a:schemeClr val="bg1"/>
              </a:gs>
              <a:gs pos="35000">
                <a:schemeClr val="bg1">
                  <a:alpha val="77000"/>
                </a:schemeClr>
              </a:gs>
              <a:gs pos="19000">
                <a:schemeClr val="bg1">
                  <a:alpha val="38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246258" y="362447"/>
            <a:ext cx="5228443" cy="2336116"/>
          </a:xfrm>
          <a:noFill/>
        </p:spPr>
        <p:txBody>
          <a:bodyPr>
            <a:normAutofit/>
          </a:bodyPr>
          <a:lstStyle/>
          <a:p>
            <a:pPr algn="l"/>
            <a:r>
              <a:rPr lang="de-DE" sz="7200" i="1" dirty="0">
                <a:latin typeface="Lucida Calligraphy"/>
              </a:rPr>
              <a:t>Kerst van </a:t>
            </a:r>
            <a:r>
              <a:rPr lang="de-DE" sz="7200" i="1" dirty="0" err="1">
                <a:latin typeface="Lucida Calligraphy"/>
              </a:rPr>
              <a:t>vroeger</a:t>
            </a:r>
            <a:r>
              <a:rPr lang="de-DE" sz="7200" i="1" dirty="0">
                <a:latin typeface="Lucida Calligraphy"/>
              </a:rPr>
              <a:t>!</a:t>
            </a:r>
          </a:p>
        </p:txBody>
      </p:sp>
      <p:sp>
        <p:nvSpPr>
          <p:cNvPr id="5" name="Tekstvak 4">
            <a:extLst>
              <a:ext uri="{FF2B5EF4-FFF2-40B4-BE49-F238E27FC236}">
                <a16:creationId xmlns:a16="http://schemas.microsoft.com/office/drawing/2014/main" id="{37570577-CFFC-5BB6-9D6B-B97C4825A733}"/>
              </a:ext>
            </a:extLst>
          </p:cNvPr>
          <p:cNvSpPr txBox="1"/>
          <p:nvPr/>
        </p:nvSpPr>
        <p:spPr>
          <a:xfrm>
            <a:off x="350022" y="3444199"/>
            <a:ext cx="4581634" cy="2585323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nl-NL" sz="3600" i="1" dirty="0">
                <a:latin typeface="Lucida Calligraphy"/>
                <a:cs typeface="Arial"/>
              </a:rPr>
              <a:t>"Een middag vol herinneringen, verhalen en gezelligheid."</a:t>
            </a:r>
            <a:endParaRPr lang="nl-NL" sz="3600" i="1" dirty="0">
              <a:latin typeface="Lucida Calligraphy"/>
            </a:endParaRPr>
          </a:p>
          <a:p>
            <a:pPr algn="l"/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35143903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ECC07320-C2CA-4E29-8481-9D9E143C778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Afbeelding 3" descr="Afbeelding met persoon, kleding, Menselijk gezicht, tafelgerei&#10;&#10;Automatisch gegenereerde beschrijving">
            <a:extLst>
              <a:ext uri="{FF2B5EF4-FFF2-40B4-BE49-F238E27FC236}">
                <a16:creationId xmlns:a16="http://schemas.microsoft.com/office/drawing/2014/main" id="{9546AE67-1CF3-6941-E8D6-78EA71D4F22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1496"/>
          <a:stretch/>
        </p:blipFill>
        <p:spPr>
          <a:xfrm>
            <a:off x="1" y="10"/>
            <a:ext cx="9669642" cy="685799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178FB36B-5BFE-42CA-BC60-1115E0D95E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125019" y="0"/>
            <a:ext cx="7066978" cy="6858000"/>
          </a:xfrm>
          <a:prstGeom prst="rect">
            <a:avLst/>
          </a:prstGeom>
          <a:gradFill>
            <a:gsLst>
              <a:gs pos="48000">
                <a:schemeClr val="bg1"/>
              </a:gs>
              <a:gs pos="35000">
                <a:schemeClr val="bg1">
                  <a:alpha val="77000"/>
                </a:schemeClr>
              </a:gs>
              <a:gs pos="19000">
                <a:schemeClr val="bg1">
                  <a:alpha val="38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27A7C9E9-213D-3685-E9E1-1D6C038D57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35402" y="743447"/>
            <a:ext cx="3983647" cy="3692028"/>
          </a:xfrm>
          <a:noFill/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5200" i="1" dirty="0">
                <a:latin typeface="Lucida Calligraphy"/>
              </a:rPr>
              <a:t>Het </a:t>
            </a:r>
            <a:r>
              <a:rPr lang="en-US" sz="5200" i="1" err="1">
                <a:latin typeface="Lucida Calligraphy"/>
              </a:rPr>
              <a:t>kerstmaal</a:t>
            </a:r>
            <a:endParaRPr lang="en-US" sz="5200" i="1">
              <a:latin typeface="Lucida Calligraphy"/>
            </a:endParaRPr>
          </a:p>
          <a:p>
            <a:endParaRPr lang="en-US" sz="5200"/>
          </a:p>
        </p:txBody>
      </p:sp>
    </p:spTree>
    <p:extLst>
      <p:ext uri="{BB962C8B-B14F-4D97-AF65-F5344CB8AC3E}">
        <p14:creationId xmlns:p14="http://schemas.microsoft.com/office/powerpoint/2010/main" val="170276288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92CC4BDB-5B81-4023-B967-7DF04BC133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82766A">
              <a:alpha val="1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Afbeelding 5" descr="Afbeelding met kleding, persoon, overdekt, tafel&#10;&#10;Automatisch gegenereerde beschrijving">
            <a:extLst>
              <a:ext uri="{FF2B5EF4-FFF2-40B4-BE49-F238E27FC236}">
                <a16:creationId xmlns:a16="http://schemas.microsoft.com/office/drawing/2014/main" id="{7BCC7C2D-0BE7-BFCE-4F52-1D1EC5C907F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5726" r="-1" b="-1"/>
          <a:stretch/>
        </p:blipFill>
        <p:spPr>
          <a:xfrm>
            <a:off x="2" y="10"/>
            <a:ext cx="12191271" cy="6857989"/>
          </a:xfrm>
          <a:custGeom>
            <a:avLst/>
            <a:gdLst/>
            <a:ahLst/>
            <a:cxnLst/>
            <a:rect l="l" t="t" r="r" b="b"/>
            <a:pathLst>
              <a:path w="12191271" h="6850048">
                <a:moveTo>
                  <a:pt x="636938" y="0"/>
                </a:moveTo>
                <a:lnTo>
                  <a:pt x="12191271" y="0"/>
                </a:lnTo>
                <a:lnTo>
                  <a:pt x="12191271" y="34"/>
                </a:lnTo>
                <a:lnTo>
                  <a:pt x="12188836" y="26696"/>
                </a:lnTo>
                <a:cubicBezTo>
                  <a:pt x="12159738" y="43228"/>
                  <a:pt x="12151834" y="118002"/>
                  <a:pt x="12131136" y="168244"/>
                </a:cubicBezTo>
                <a:cubicBezTo>
                  <a:pt x="12124808" y="199505"/>
                  <a:pt x="12149886" y="254732"/>
                  <a:pt x="12134482" y="260696"/>
                </a:cubicBezTo>
                <a:cubicBezTo>
                  <a:pt x="12141738" y="278745"/>
                  <a:pt x="12126232" y="287417"/>
                  <a:pt x="12123358" y="303160"/>
                </a:cubicBezTo>
                <a:cubicBezTo>
                  <a:pt x="12127622" y="318147"/>
                  <a:pt x="12122174" y="322795"/>
                  <a:pt x="12119930" y="334153"/>
                </a:cubicBezTo>
                <a:cubicBezTo>
                  <a:pt x="12122824" y="340739"/>
                  <a:pt x="12121652" y="350621"/>
                  <a:pt x="12117292" y="352523"/>
                </a:cubicBezTo>
                <a:cubicBezTo>
                  <a:pt x="12108502" y="344302"/>
                  <a:pt x="12109672" y="380554"/>
                  <a:pt x="12103022" y="380764"/>
                </a:cubicBezTo>
                <a:cubicBezTo>
                  <a:pt x="12099682" y="400323"/>
                  <a:pt x="12099092" y="490383"/>
                  <a:pt x="12087384" y="501357"/>
                </a:cubicBezTo>
                <a:cubicBezTo>
                  <a:pt x="12078470" y="540103"/>
                  <a:pt x="12088892" y="604695"/>
                  <a:pt x="12086884" y="621818"/>
                </a:cubicBezTo>
                <a:cubicBezTo>
                  <a:pt x="12103872" y="645808"/>
                  <a:pt x="12046274" y="710838"/>
                  <a:pt x="12037912" y="783603"/>
                </a:cubicBezTo>
                <a:cubicBezTo>
                  <a:pt x="12038728" y="794128"/>
                  <a:pt x="12038178" y="799388"/>
                  <a:pt x="12033652" y="800460"/>
                </a:cubicBezTo>
                <a:cubicBezTo>
                  <a:pt x="12030680" y="822866"/>
                  <a:pt x="12018000" y="839465"/>
                  <a:pt x="12021616" y="857543"/>
                </a:cubicBezTo>
                <a:cubicBezTo>
                  <a:pt x="12012916" y="850673"/>
                  <a:pt x="12020790" y="891755"/>
                  <a:pt x="12011726" y="892266"/>
                </a:cubicBezTo>
                <a:cubicBezTo>
                  <a:pt x="12007210" y="905052"/>
                  <a:pt x="11997872" y="927582"/>
                  <a:pt x="11994512" y="934260"/>
                </a:cubicBezTo>
                <a:lnTo>
                  <a:pt x="11991560" y="932336"/>
                </a:lnTo>
                <a:lnTo>
                  <a:pt x="11990514" y="940487"/>
                </a:lnTo>
                <a:lnTo>
                  <a:pt x="11988602" y="958836"/>
                </a:lnTo>
                <a:cubicBezTo>
                  <a:pt x="11985966" y="966456"/>
                  <a:pt x="11975758" y="977088"/>
                  <a:pt x="11974700" y="986207"/>
                </a:cubicBezTo>
                <a:cubicBezTo>
                  <a:pt x="11970938" y="1004735"/>
                  <a:pt x="11977876" y="1007075"/>
                  <a:pt x="11982258" y="1013556"/>
                </a:cubicBezTo>
                <a:cubicBezTo>
                  <a:pt x="11981214" y="1026451"/>
                  <a:pt x="11971950" y="1050442"/>
                  <a:pt x="11968448" y="1063580"/>
                </a:cubicBezTo>
                <a:cubicBezTo>
                  <a:pt x="11964708" y="1069989"/>
                  <a:pt x="11969836" y="1093522"/>
                  <a:pt x="11961240" y="1092388"/>
                </a:cubicBezTo>
                <a:cubicBezTo>
                  <a:pt x="11960426" y="1105603"/>
                  <a:pt x="11958786" y="1112923"/>
                  <a:pt x="11957400" y="1120089"/>
                </a:cubicBezTo>
                <a:lnTo>
                  <a:pt x="11952458" y="1136369"/>
                </a:lnTo>
                <a:cubicBezTo>
                  <a:pt x="11950090" y="1140925"/>
                  <a:pt x="11948538" y="1146011"/>
                  <a:pt x="11948726" y="1152132"/>
                </a:cubicBezTo>
                <a:lnTo>
                  <a:pt x="11949742" y="1158140"/>
                </a:lnTo>
                <a:lnTo>
                  <a:pt x="11948154" y="1158608"/>
                </a:lnTo>
                <a:cubicBezTo>
                  <a:pt x="11945686" y="1158803"/>
                  <a:pt x="11928734" y="1161056"/>
                  <a:pt x="11927260" y="1180442"/>
                </a:cubicBezTo>
                <a:cubicBezTo>
                  <a:pt x="11921496" y="1192709"/>
                  <a:pt x="11919204" y="1203402"/>
                  <a:pt x="11915994" y="1221353"/>
                </a:cubicBezTo>
                <a:cubicBezTo>
                  <a:pt x="11915516" y="1232713"/>
                  <a:pt x="11926308" y="1235102"/>
                  <a:pt x="11924388" y="1248604"/>
                </a:cubicBezTo>
                <a:cubicBezTo>
                  <a:pt x="11911346" y="1301115"/>
                  <a:pt x="11929638" y="1279167"/>
                  <a:pt x="11916648" y="1307095"/>
                </a:cubicBezTo>
                <a:cubicBezTo>
                  <a:pt x="11915436" y="1312439"/>
                  <a:pt x="11915606" y="1317191"/>
                  <a:pt x="11916360" y="1321583"/>
                </a:cubicBezTo>
                <a:lnTo>
                  <a:pt x="11918132" y="1328373"/>
                </a:lnTo>
                <a:lnTo>
                  <a:pt x="11911374" y="1349635"/>
                </a:lnTo>
                <a:cubicBezTo>
                  <a:pt x="11908688" y="1360345"/>
                  <a:pt x="11906470" y="1371840"/>
                  <a:pt x="11904778" y="1383852"/>
                </a:cubicBezTo>
                <a:cubicBezTo>
                  <a:pt x="11907652" y="1387748"/>
                  <a:pt x="11902226" y="1395665"/>
                  <a:pt x="11900890" y="1399838"/>
                </a:cubicBezTo>
                <a:cubicBezTo>
                  <a:pt x="11902940" y="1400643"/>
                  <a:pt x="11902928" y="1410976"/>
                  <a:pt x="11900874" y="1413889"/>
                </a:cubicBezTo>
                <a:cubicBezTo>
                  <a:pt x="11886092" y="1485537"/>
                  <a:pt x="11909474" y="1450776"/>
                  <a:pt x="11893500" y="1491153"/>
                </a:cubicBezTo>
                <a:cubicBezTo>
                  <a:pt x="11892154" y="1498399"/>
                  <a:pt x="11892622" y="1504376"/>
                  <a:pt x="11893858" y="1509677"/>
                </a:cubicBezTo>
                <a:lnTo>
                  <a:pt x="11897264" y="1519651"/>
                </a:lnTo>
                <a:lnTo>
                  <a:pt x="11895090" y="1525679"/>
                </a:lnTo>
                <a:cubicBezTo>
                  <a:pt x="11892484" y="1550498"/>
                  <a:pt x="11896104" y="1559433"/>
                  <a:pt x="11890274" y="1572282"/>
                </a:cubicBezTo>
                <a:cubicBezTo>
                  <a:pt x="11897250" y="1597020"/>
                  <a:pt x="11889764" y="1586796"/>
                  <a:pt x="11886744" y="1602539"/>
                </a:cubicBezTo>
                <a:cubicBezTo>
                  <a:pt x="11883642" y="1614697"/>
                  <a:pt x="11882502" y="1589859"/>
                  <a:pt x="11880728" y="1602238"/>
                </a:cubicBezTo>
                <a:cubicBezTo>
                  <a:pt x="11881720" y="1616707"/>
                  <a:pt x="11874476" y="1613372"/>
                  <a:pt x="11875940" y="1628576"/>
                </a:cubicBezTo>
                <a:cubicBezTo>
                  <a:pt x="11881788" y="1627172"/>
                  <a:pt x="11872080" y="1656092"/>
                  <a:pt x="11876794" y="1658841"/>
                </a:cubicBezTo>
                <a:lnTo>
                  <a:pt x="11876694" y="1659046"/>
                </a:lnTo>
                <a:cubicBezTo>
                  <a:pt x="11866634" y="1667627"/>
                  <a:pt x="11851866" y="1763404"/>
                  <a:pt x="11841806" y="1771984"/>
                </a:cubicBezTo>
                <a:cubicBezTo>
                  <a:pt x="11810410" y="1824881"/>
                  <a:pt x="11780100" y="1952023"/>
                  <a:pt x="11765636" y="2016516"/>
                </a:cubicBezTo>
                <a:cubicBezTo>
                  <a:pt x="11751172" y="2081009"/>
                  <a:pt x="11756430" y="2114985"/>
                  <a:pt x="11755018" y="2158942"/>
                </a:cubicBezTo>
                <a:lnTo>
                  <a:pt x="11756288" y="2240371"/>
                </a:lnTo>
                <a:lnTo>
                  <a:pt x="11751858" y="2253578"/>
                </a:lnTo>
                <a:cubicBezTo>
                  <a:pt x="11750642" y="2255242"/>
                  <a:pt x="11750294" y="2257858"/>
                  <a:pt x="11752262" y="2273603"/>
                </a:cubicBezTo>
                <a:cubicBezTo>
                  <a:pt x="11740738" y="2308149"/>
                  <a:pt x="11737736" y="2368195"/>
                  <a:pt x="11722998" y="2393147"/>
                </a:cubicBezTo>
                <a:cubicBezTo>
                  <a:pt x="11727870" y="2391170"/>
                  <a:pt x="11729790" y="2408227"/>
                  <a:pt x="11726462" y="2418325"/>
                </a:cubicBezTo>
                <a:cubicBezTo>
                  <a:pt x="11745428" y="2412080"/>
                  <a:pt x="11706204" y="2455637"/>
                  <a:pt x="11717312" y="2469703"/>
                </a:cubicBezTo>
                <a:cubicBezTo>
                  <a:pt x="11706060" y="2466046"/>
                  <a:pt x="11682162" y="2507996"/>
                  <a:pt x="11689052" y="2534428"/>
                </a:cubicBezTo>
                <a:cubicBezTo>
                  <a:pt x="11683298" y="2568704"/>
                  <a:pt x="11671550" y="2590146"/>
                  <a:pt x="11671572" y="2628315"/>
                </a:cubicBezTo>
                <a:cubicBezTo>
                  <a:pt x="11669958" y="2628904"/>
                  <a:pt x="11668516" y="2630315"/>
                  <a:pt x="11667202" y="2632291"/>
                </a:cubicBezTo>
                <a:lnTo>
                  <a:pt x="11663792" y="2639275"/>
                </a:lnTo>
                <a:lnTo>
                  <a:pt x="11663828" y="2640882"/>
                </a:lnTo>
                <a:cubicBezTo>
                  <a:pt x="11663260" y="2646928"/>
                  <a:pt x="11662318" y="2649787"/>
                  <a:pt x="11661216" y="2651232"/>
                </a:cubicBezTo>
                <a:lnTo>
                  <a:pt x="11659736" y="2651998"/>
                </a:lnTo>
                <a:lnTo>
                  <a:pt x="11657658" y="2658628"/>
                </a:lnTo>
                <a:lnTo>
                  <a:pt x="11652798" y="2670425"/>
                </a:lnTo>
                <a:lnTo>
                  <a:pt x="11652608" y="2673819"/>
                </a:lnTo>
                <a:lnTo>
                  <a:pt x="11646398" y="2693461"/>
                </a:lnTo>
                <a:lnTo>
                  <a:pt x="11646654" y="2694295"/>
                </a:lnTo>
                <a:cubicBezTo>
                  <a:pt x="11647086" y="2696613"/>
                  <a:pt x="11647138" y="2699170"/>
                  <a:pt x="11646396" y="2702293"/>
                </a:cubicBezTo>
                <a:cubicBezTo>
                  <a:pt x="11652536" y="2705759"/>
                  <a:pt x="11647852" y="2707391"/>
                  <a:pt x="11645122" y="2716295"/>
                </a:cubicBezTo>
                <a:cubicBezTo>
                  <a:pt x="11654048" y="2723663"/>
                  <a:pt x="11643268" y="2743972"/>
                  <a:pt x="11646406" y="2755554"/>
                </a:cubicBezTo>
                <a:cubicBezTo>
                  <a:pt x="11644200" y="2761932"/>
                  <a:pt x="11642026" y="2768809"/>
                  <a:pt x="11639970" y="2776095"/>
                </a:cubicBezTo>
                <a:lnTo>
                  <a:pt x="11638858" y="2780546"/>
                </a:lnTo>
                <a:lnTo>
                  <a:pt x="11638912" y="2780766"/>
                </a:lnTo>
                <a:cubicBezTo>
                  <a:pt x="11638832" y="2782014"/>
                  <a:pt x="11638528" y="2783583"/>
                  <a:pt x="11637890" y="2785722"/>
                </a:cubicBezTo>
                <a:lnTo>
                  <a:pt x="11636832" y="2788662"/>
                </a:lnTo>
                <a:lnTo>
                  <a:pt x="11634674" y="2797295"/>
                </a:lnTo>
                <a:lnTo>
                  <a:pt x="11634434" y="2801139"/>
                </a:lnTo>
                <a:cubicBezTo>
                  <a:pt x="11635286" y="2816294"/>
                  <a:pt x="11647702" y="2823339"/>
                  <a:pt x="11638528" y="2839295"/>
                </a:cubicBezTo>
                <a:cubicBezTo>
                  <a:pt x="11636094" y="2865138"/>
                  <a:pt x="11641034" y="2884181"/>
                  <a:pt x="11634070" y="2906237"/>
                </a:cubicBezTo>
                <a:cubicBezTo>
                  <a:pt x="11631818" y="2930445"/>
                  <a:pt x="11632514" y="2952380"/>
                  <a:pt x="11628506" y="2972091"/>
                </a:cubicBezTo>
                <a:cubicBezTo>
                  <a:pt x="11629844" y="2981191"/>
                  <a:pt x="11625508" y="2988486"/>
                  <a:pt x="11625932" y="2995729"/>
                </a:cubicBezTo>
                <a:cubicBezTo>
                  <a:pt x="11626358" y="3002972"/>
                  <a:pt x="11636102" y="3002605"/>
                  <a:pt x="11631060" y="3015551"/>
                </a:cubicBezTo>
                <a:cubicBezTo>
                  <a:pt x="11639036" y="3026970"/>
                  <a:pt x="11634852" y="3046550"/>
                  <a:pt x="11634862" y="3052653"/>
                </a:cubicBezTo>
                <a:lnTo>
                  <a:pt x="11638472" y="3085161"/>
                </a:lnTo>
                <a:lnTo>
                  <a:pt x="11617590" y="3113393"/>
                </a:lnTo>
                <a:cubicBezTo>
                  <a:pt x="11621846" y="3121866"/>
                  <a:pt x="11613122" y="3148828"/>
                  <a:pt x="11622718" y="3149063"/>
                </a:cubicBezTo>
                <a:cubicBezTo>
                  <a:pt x="11620874" y="3159401"/>
                  <a:pt x="11616380" y="3164407"/>
                  <a:pt x="11622820" y="3163072"/>
                </a:cubicBezTo>
                <a:cubicBezTo>
                  <a:pt x="11622276" y="3170605"/>
                  <a:pt x="11620826" y="3184783"/>
                  <a:pt x="11619438" y="3194257"/>
                </a:cubicBezTo>
                <a:lnTo>
                  <a:pt x="11614494" y="3219915"/>
                </a:lnTo>
                <a:lnTo>
                  <a:pt x="11613098" y="3221731"/>
                </a:lnTo>
                <a:cubicBezTo>
                  <a:pt x="11612634" y="3224213"/>
                  <a:pt x="11612392" y="3231115"/>
                  <a:pt x="11611708" y="3234801"/>
                </a:cubicBezTo>
                <a:lnTo>
                  <a:pt x="11609006" y="3243851"/>
                </a:lnTo>
                <a:cubicBezTo>
                  <a:pt x="11607894" y="3246676"/>
                  <a:pt x="11606598" y="3249062"/>
                  <a:pt x="11605054" y="3250812"/>
                </a:cubicBezTo>
                <a:cubicBezTo>
                  <a:pt x="11608816" y="3286401"/>
                  <a:pt x="11599242" y="3315146"/>
                  <a:pt x="11596882" y="3351401"/>
                </a:cubicBezTo>
                <a:cubicBezTo>
                  <a:pt x="11606320" y="3370932"/>
                  <a:pt x="11574486" y="3407777"/>
                  <a:pt x="11562942" y="3412738"/>
                </a:cubicBezTo>
                <a:cubicBezTo>
                  <a:pt x="11558508" y="3443835"/>
                  <a:pt x="11567878" y="3479425"/>
                  <a:pt x="11562930" y="3515212"/>
                </a:cubicBezTo>
                <a:lnTo>
                  <a:pt x="11545452" y="3647527"/>
                </a:lnTo>
                <a:cubicBezTo>
                  <a:pt x="11538634" y="3726778"/>
                  <a:pt x="11536610" y="3789073"/>
                  <a:pt x="11537114" y="3864465"/>
                </a:cubicBezTo>
                <a:cubicBezTo>
                  <a:pt x="11537618" y="3939858"/>
                  <a:pt x="11535598" y="4034053"/>
                  <a:pt x="11548476" y="4099881"/>
                </a:cubicBezTo>
                <a:lnTo>
                  <a:pt x="11552432" y="4165133"/>
                </a:lnTo>
                <a:lnTo>
                  <a:pt x="11552732" y="4173457"/>
                </a:lnTo>
                <a:cubicBezTo>
                  <a:pt x="11546540" y="4200651"/>
                  <a:pt x="11557802" y="4228513"/>
                  <a:pt x="11553200" y="4250383"/>
                </a:cubicBezTo>
                <a:cubicBezTo>
                  <a:pt x="11552922" y="4256452"/>
                  <a:pt x="11553192" y="4261667"/>
                  <a:pt x="11553798" y="4266324"/>
                </a:cubicBezTo>
                <a:lnTo>
                  <a:pt x="11556298" y="4278290"/>
                </a:lnTo>
                <a:lnTo>
                  <a:pt x="11558608" y="4279552"/>
                </a:lnTo>
                <a:lnTo>
                  <a:pt x="11559256" y="4288041"/>
                </a:lnTo>
                <a:lnTo>
                  <a:pt x="11559842" y="4289935"/>
                </a:lnTo>
                <a:cubicBezTo>
                  <a:pt x="11559766" y="4297619"/>
                  <a:pt x="11558376" y="4321255"/>
                  <a:pt x="11558794" y="4334153"/>
                </a:cubicBezTo>
                <a:cubicBezTo>
                  <a:pt x="11561310" y="4357137"/>
                  <a:pt x="11552162" y="4349289"/>
                  <a:pt x="11562346" y="4367326"/>
                </a:cubicBezTo>
                <a:cubicBezTo>
                  <a:pt x="11559750" y="4411719"/>
                  <a:pt x="11572402" y="4426587"/>
                  <a:pt x="11564954" y="4468612"/>
                </a:cubicBezTo>
                <a:cubicBezTo>
                  <a:pt x="11563988" y="4505670"/>
                  <a:pt x="11581512" y="4533280"/>
                  <a:pt x="11580786" y="4546196"/>
                </a:cubicBezTo>
                <a:cubicBezTo>
                  <a:pt x="11581754" y="4580683"/>
                  <a:pt x="11563866" y="4624484"/>
                  <a:pt x="11563432" y="4665534"/>
                </a:cubicBezTo>
                <a:cubicBezTo>
                  <a:pt x="11565794" y="4700759"/>
                  <a:pt x="11560190" y="4735452"/>
                  <a:pt x="11568406" y="4764690"/>
                </a:cubicBezTo>
                <a:cubicBezTo>
                  <a:pt x="11567130" y="4767647"/>
                  <a:pt x="11566180" y="4770968"/>
                  <a:pt x="11565462" y="4774527"/>
                </a:cubicBezTo>
                <a:lnTo>
                  <a:pt x="11564000" y="4785178"/>
                </a:lnTo>
                <a:lnTo>
                  <a:pt x="11564328" y="4798347"/>
                </a:lnTo>
                <a:lnTo>
                  <a:pt x="11563206" y="4801234"/>
                </a:lnTo>
                <a:lnTo>
                  <a:pt x="11561136" y="4826142"/>
                </a:lnTo>
                <a:lnTo>
                  <a:pt x="11561700" y="4829040"/>
                </a:lnTo>
                <a:lnTo>
                  <a:pt x="11560522" y="4853748"/>
                </a:lnTo>
                <a:lnTo>
                  <a:pt x="11560924" y="4853991"/>
                </a:lnTo>
                <a:cubicBezTo>
                  <a:pt x="11561796" y="4855098"/>
                  <a:pt x="11562390" y="4856978"/>
                  <a:pt x="11562416" y="4860528"/>
                </a:cubicBezTo>
                <a:cubicBezTo>
                  <a:pt x="11568496" y="4853650"/>
                  <a:pt x="11564776" y="4862172"/>
                  <a:pt x="11564316" y="4873245"/>
                </a:cubicBezTo>
                <a:lnTo>
                  <a:pt x="11572682" y="4927107"/>
                </a:lnTo>
                <a:lnTo>
                  <a:pt x="11572672" y="4932248"/>
                </a:lnTo>
                <a:cubicBezTo>
                  <a:pt x="11572704" y="4932275"/>
                  <a:pt x="11572734" y="4932305"/>
                  <a:pt x="11572766" y="4932333"/>
                </a:cubicBezTo>
                <a:cubicBezTo>
                  <a:pt x="11572964" y="4933414"/>
                  <a:pt x="11573036" y="4935090"/>
                  <a:pt x="11572942" y="4937721"/>
                </a:cubicBezTo>
                <a:lnTo>
                  <a:pt x="11577402" y="4975055"/>
                </a:lnTo>
                <a:cubicBezTo>
                  <a:pt x="11574168" y="4991322"/>
                  <a:pt x="11579054" y="4994280"/>
                  <a:pt x="11580860" y="5016279"/>
                </a:cubicBezTo>
                <a:cubicBezTo>
                  <a:pt x="11577794" y="5025639"/>
                  <a:pt x="11578930" y="5033009"/>
                  <a:pt x="11581396" y="5040153"/>
                </a:cubicBezTo>
                <a:cubicBezTo>
                  <a:pt x="11580034" y="5061698"/>
                  <a:pt x="11583522" y="5081146"/>
                  <a:pt x="11584442" y="5105259"/>
                </a:cubicBezTo>
                <a:cubicBezTo>
                  <a:pt x="11580512" y="5131545"/>
                  <a:pt x="11587750" y="5144617"/>
                  <a:pt x="11588702" y="5170388"/>
                </a:cubicBezTo>
                <a:cubicBezTo>
                  <a:pt x="11581846" y="5193034"/>
                  <a:pt x="11594798" y="5188571"/>
                  <a:pt x="11597568" y="5201681"/>
                </a:cubicBezTo>
                <a:lnTo>
                  <a:pt x="11596842" y="5215195"/>
                </a:lnTo>
                <a:lnTo>
                  <a:pt x="11596192" y="5218814"/>
                </a:lnTo>
                <a:cubicBezTo>
                  <a:pt x="11595848" y="5221331"/>
                  <a:pt x="11595754" y="5223032"/>
                  <a:pt x="11595836" y="5224243"/>
                </a:cubicBezTo>
                <a:lnTo>
                  <a:pt x="11595408" y="5229443"/>
                </a:lnTo>
                <a:cubicBezTo>
                  <a:pt x="11594346" y="5237912"/>
                  <a:pt x="11593122" y="5246108"/>
                  <a:pt x="11591796" y="5253878"/>
                </a:cubicBezTo>
                <a:cubicBezTo>
                  <a:pt x="11596328" y="5261714"/>
                  <a:pt x="11588472" y="5289750"/>
                  <a:pt x="11598078" y="5288650"/>
                </a:cubicBezTo>
                <a:cubicBezTo>
                  <a:pt x="11596572" y="5299191"/>
                  <a:pt x="11592238" y="5304794"/>
                  <a:pt x="11598640" y="5302571"/>
                </a:cubicBezTo>
                <a:cubicBezTo>
                  <a:pt x="11598320" y="5306080"/>
                  <a:pt x="11598696" y="5308372"/>
                  <a:pt x="11599412" y="5310113"/>
                </a:cubicBezTo>
                <a:lnTo>
                  <a:pt x="11599768" y="5310652"/>
                </a:lnTo>
                <a:lnTo>
                  <a:pt x="11593310" y="5352392"/>
                </a:lnTo>
                <a:lnTo>
                  <a:pt x="11592144" y="5360280"/>
                </a:lnTo>
                <a:lnTo>
                  <a:pt x="11589598" y="5374040"/>
                </a:lnTo>
                <a:lnTo>
                  <a:pt x="11589840" y="5375477"/>
                </a:lnTo>
                <a:lnTo>
                  <a:pt x="11587428" y="5384856"/>
                </a:lnTo>
                <a:cubicBezTo>
                  <a:pt x="11586404" y="5387820"/>
                  <a:pt x="11585186" y="5390375"/>
                  <a:pt x="11583696" y="5392331"/>
                </a:cubicBezTo>
                <a:cubicBezTo>
                  <a:pt x="11588614" y="5427214"/>
                  <a:pt x="11579964" y="5457140"/>
                  <a:pt x="11578774" y="5493537"/>
                </a:cubicBezTo>
                <a:cubicBezTo>
                  <a:pt x="11574386" y="5533576"/>
                  <a:pt x="11562428" y="5590359"/>
                  <a:pt x="11557362" y="5632561"/>
                </a:cubicBezTo>
                <a:lnTo>
                  <a:pt x="11548380" y="5746753"/>
                </a:lnTo>
                <a:cubicBezTo>
                  <a:pt x="11556238" y="5772089"/>
                  <a:pt x="11550878" y="5798350"/>
                  <a:pt x="11551024" y="5822826"/>
                </a:cubicBezTo>
                <a:cubicBezTo>
                  <a:pt x="11542796" y="5814291"/>
                  <a:pt x="11553924" y="5853157"/>
                  <a:pt x="11544052" y="5852276"/>
                </a:cubicBezTo>
                <a:cubicBezTo>
                  <a:pt x="11544390" y="5856758"/>
                  <a:pt x="11545032" y="5861128"/>
                  <a:pt x="11545748" y="5865520"/>
                </a:cubicBezTo>
                <a:lnTo>
                  <a:pt x="11546116" y="5867822"/>
                </a:lnTo>
                <a:lnTo>
                  <a:pt x="11545906" y="5876651"/>
                </a:lnTo>
                <a:lnTo>
                  <a:pt x="11547962" y="5879618"/>
                </a:lnTo>
                <a:lnTo>
                  <a:pt x="11549160" y="5893249"/>
                </a:lnTo>
                <a:cubicBezTo>
                  <a:pt x="11549282" y="5898280"/>
                  <a:pt x="11549030" y="5903609"/>
                  <a:pt x="11548180" y="5909369"/>
                </a:cubicBezTo>
                <a:cubicBezTo>
                  <a:pt x="11541720" y="5927436"/>
                  <a:pt x="11549640" y="5963239"/>
                  <a:pt x="11541162" y="5985355"/>
                </a:cubicBezTo>
                <a:cubicBezTo>
                  <a:pt x="11538794" y="5993983"/>
                  <a:pt x="11531140" y="6003419"/>
                  <a:pt x="11533408" y="6010880"/>
                </a:cubicBezTo>
                <a:cubicBezTo>
                  <a:pt x="11533384" y="6032967"/>
                  <a:pt x="11540672" y="6093692"/>
                  <a:pt x="11541022" y="6117880"/>
                </a:cubicBezTo>
                <a:cubicBezTo>
                  <a:pt x="11536010" y="6127417"/>
                  <a:pt x="11542236" y="6147591"/>
                  <a:pt x="11540416" y="6176296"/>
                </a:cubicBezTo>
                <a:cubicBezTo>
                  <a:pt x="11533696" y="6193575"/>
                  <a:pt x="11520672" y="6223706"/>
                  <a:pt x="11515330" y="6241549"/>
                </a:cubicBezTo>
                <a:cubicBezTo>
                  <a:pt x="11509988" y="6259393"/>
                  <a:pt x="11506830" y="6256209"/>
                  <a:pt x="11508360" y="6283356"/>
                </a:cubicBezTo>
                <a:cubicBezTo>
                  <a:pt x="11496758" y="6317094"/>
                  <a:pt x="11506504" y="6340085"/>
                  <a:pt x="11502164" y="6370897"/>
                </a:cubicBezTo>
                <a:cubicBezTo>
                  <a:pt x="11498220" y="6406078"/>
                  <a:pt x="11505228" y="6378276"/>
                  <a:pt x="11493420" y="6419907"/>
                </a:cubicBezTo>
                <a:cubicBezTo>
                  <a:pt x="11496498" y="6425815"/>
                  <a:pt x="11498672" y="6444204"/>
                  <a:pt x="11496258" y="6453162"/>
                </a:cubicBezTo>
                <a:cubicBezTo>
                  <a:pt x="11496982" y="6471523"/>
                  <a:pt x="11512650" y="6498528"/>
                  <a:pt x="11512334" y="6514298"/>
                </a:cubicBezTo>
                <a:cubicBezTo>
                  <a:pt x="11512200" y="6527176"/>
                  <a:pt x="11507906" y="6505466"/>
                  <a:pt x="11506458" y="6519308"/>
                </a:cubicBezTo>
                <a:cubicBezTo>
                  <a:pt x="11505546" y="6536357"/>
                  <a:pt x="11496970" y="6533583"/>
                  <a:pt x="11506912" y="6550074"/>
                </a:cubicBezTo>
                <a:cubicBezTo>
                  <a:pt x="11502902" y="6566946"/>
                  <a:pt x="11507560" y="6571936"/>
                  <a:pt x="11508214" y="6596919"/>
                </a:cubicBezTo>
                <a:cubicBezTo>
                  <a:pt x="11504722" y="6606203"/>
                  <a:pt x="11505462" y="6614758"/>
                  <a:pt x="11507524" y="6623534"/>
                </a:cubicBezTo>
                <a:cubicBezTo>
                  <a:pt x="11505086" y="6646907"/>
                  <a:pt x="11507528" y="6669655"/>
                  <a:pt x="11507206" y="6696669"/>
                </a:cubicBezTo>
                <a:cubicBezTo>
                  <a:pt x="11501998" y="6724388"/>
                  <a:pt x="11508454" y="6741397"/>
                  <a:pt x="11508078" y="6770256"/>
                </a:cubicBezTo>
                <a:cubicBezTo>
                  <a:pt x="11509260" y="6790406"/>
                  <a:pt x="11512798" y="6819910"/>
                  <a:pt x="11515012" y="6840678"/>
                </a:cubicBezTo>
                <a:lnTo>
                  <a:pt x="11515906" y="6850048"/>
                </a:lnTo>
                <a:lnTo>
                  <a:pt x="0" y="6850048"/>
                </a:lnTo>
                <a:lnTo>
                  <a:pt x="0" y="6150255"/>
                </a:lnTo>
                <a:lnTo>
                  <a:pt x="17548" y="6079421"/>
                </a:lnTo>
                <a:cubicBezTo>
                  <a:pt x="24104" y="6016456"/>
                  <a:pt x="27371" y="6035306"/>
                  <a:pt x="27043" y="5985942"/>
                </a:cubicBezTo>
                <a:cubicBezTo>
                  <a:pt x="26678" y="5981021"/>
                  <a:pt x="35914" y="5971603"/>
                  <a:pt x="33624" y="5952542"/>
                </a:cubicBezTo>
                <a:cubicBezTo>
                  <a:pt x="37578" y="5922372"/>
                  <a:pt x="48696" y="5939028"/>
                  <a:pt x="52357" y="5900385"/>
                </a:cubicBezTo>
                <a:cubicBezTo>
                  <a:pt x="55799" y="5903958"/>
                  <a:pt x="54094" y="5866099"/>
                  <a:pt x="66315" y="5862451"/>
                </a:cubicBezTo>
                <a:cubicBezTo>
                  <a:pt x="70207" y="5846033"/>
                  <a:pt x="73489" y="5820812"/>
                  <a:pt x="75710" y="5801878"/>
                </a:cubicBezTo>
                <a:cubicBezTo>
                  <a:pt x="81695" y="5773510"/>
                  <a:pt x="88149" y="5759388"/>
                  <a:pt x="92413" y="5755196"/>
                </a:cubicBezTo>
                <a:cubicBezTo>
                  <a:pt x="99183" y="5726796"/>
                  <a:pt x="100401" y="5729867"/>
                  <a:pt x="114766" y="5692575"/>
                </a:cubicBezTo>
                <a:cubicBezTo>
                  <a:pt x="109606" y="5670690"/>
                  <a:pt x="120766" y="5651885"/>
                  <a:pt x="130959" y="5642725"/>
                </a:cubicBezTo>
                <a:cubicBezTo>
                  <a:pt x="140615" y="5617952"/>
                  <a:pt x="163671" y="5564143"/>
                  <a:pt x="166724" y="5528753"/>
                </a:cubicBezTo>
                <a:cubicBezTo>
                  <a:pt x="165990" y="5474631"/>
                  <a:pt x="177327" y="5489775"/>
                  <a:pt x="185947" y="5465696"/>
                </a:cubicBezTo>
                <a:cubicBezTo>
                  <a:pt x="196662" y="5446952"/>
                  <a:pt x="187411" y="5449560"/>
                  <a:pt x="200956" y="5429999"/>
                </a:cubicBezTo>
                <a:lnTo>
                  <a:pt x="216668" y="5393769"/>
                </a:lnTo>
                <a:lnTo>
                  <a:pt x="241271" y="5350074"/>
                </a:lnTo>
                <a:lnTo>
                  <a:pt x="248034" y="5340072"/>
                </a:lnTo>
                <a:cubicBezTo>
                  <a:pt x="248058" y="5334942"/>
                  <a:pt x="248479" y="5331687"/>
                  <a:pt x="249221" y="5329608"/>
                </a:cubicBezTo>
                <a:cubicBezTo>
                  <a:pt x="249320" y="5329557"/>
                  <a:pt x="249420" y="5329504"/>
                  <a:pt x="249519" y="5329453"/>
                </a:cubicBezTo>
                <a:lnTo>
                  <a:pt x="252498" y="5314689"/>
                </a:lnTo>
                <a:cubicBezTo>
                  <a:pt x="252864" y="5297574"/>
                  <a:pt x="278981" y="5263235"/>
                  <a:pt x="278285" y="5246981"/>
                </a:cubicBezTo>
                <a:cubicBezTo>
                  <a:pt x="294835" y="5239806"/>
                  <a:pt x="267309" y="5243000"/>
                  <a:pt x="282334" y="5215649"/>
                </a:cubicBezTo>
                <a:cubicBezTo>
                  <a:pt x="284338" y="5203457"/>
                  <a:pt x="286369" y="5198331"/>
                  <a:pt x="287909" y="5188115"/>
                </a:cubicBezTo>
                <a:cubicBezTo>
                  <a:pt x="288332" y="5187974"/>
                  <a:pt x="291148" y="5154493"/>
                  <a:pt x="291570" y="5154352"/>
                </a:cubicBezTo>
                <a:lnTo>
                  <a:pt x="295687" y="5129949"/>
                </a:lnTo>
                <a:lnTo>
                  <a:pt x="297770" y="5124375"/>
                </a:lnTo>
                <a:lnTo>
                  <a:pt x="294552" y="5091886"/>
                </a:lnTo>
                <a:lnTo>
                  <a:pt x="294372" y="5075666"/>
                </a:lnTo>
                <a:lnTo>
                  <a:pt x="291261" y="5069914"/>
                </a:lnTo>
                <a:cubicBezTo>
                  <a:pt x="289602" y="5064348"/>
                  <a:pt x="289412" y="5057213"/>
                  <a:pt x="292549" y="5046565"/>
                </a:cubicBezTo>
                <a:lnTo>
                  <a:pt x="293850" y="5044324"/>
                </a:lnTo>
                <a:lnTo>
                  <a:pt x="288225" y="5011521"/>
                </a:lnTo>
                <a:cubicBezTo>
                  <a:pt x="286438" y="5004509"/>
                  <a:pt x="295879" y="4976501"/>
                  <a:pt x="292304" y="4970595"/>
                </a:cubicBezTo>
                <a:cubicBezTo>
                  <a:pt x="297173" y="4914689"/>
                  <a:pt x="280545" y="4880484"/>
                  <a:pt x="292037" y="4812226"/>
                </a:cubicBezTo>
                <a:cubicBezTo>
                  <a:pt x="296651" y="4766534"/>
                  <a:pt x="296553" y="4740857"/>
                  <a:pt x="300183" y="4711370"/>
                </a:cubicBezTo>
                <a:cubicBezTo>
                  <a:pt x="303813" y="4681883"/>
                  <a:pt x="310253" y="4654301"/>
                  <a:pt x="313819" y="4635304"/>
                </a:cubicBezTo>
                <a:cubicBezTo>
                  <a:pt x="317385" y="4616307"/>
                  <a:pt x="319059" y="4621434"/>
                  <a:pt x="321580" y="4597389"/>
                </a:cubicBezTo>
                <a:cubicBezTo>
                  <a:pt x="324100" y="4573344"/>
                  <a:pt x="322182" y="4514378"/>
                  <a:pt x="328942" y="4491032"/>
                </a:cubicBezTo>
                <a:cubicBezTo>
                  <a:pt x="328254" y="4465815"/>
                  <a:pt x="339350" y="4462516"/>
                  <a:pt x="338027" y="4448739"/>
                </a:cubicBezTo>
                <a:cubicBezTo>
                  <a:pt x="354594" y="4377504"/>
                  <a:pt x="351648" y="4318161"/>
                  <a:pt x="348965" y="4231470"/>
                </a:cubicBezTo>
                <a:cubicBezTo>
                  <a:pt x="353874" y="4174323"/>
                  <a:pt x="356666" y="4175355"/>
                  <a:pt x="359496" y="4150308"/>
                </a:cubicBezTo>
                <a:cubicBezTo>
                  <a:pt x="362339" y="4142663"/>
                  <a:pt x="352449" y="4138872"/>
                  <a:pt x="356364" y="4131985"/>
                </a:cubicBezTo>
                <a:lnTo>
                  <a:pt x="361593" y="4096619"/>
                </a:lnTo>
                <a:lnTo>
                  <a:pt x="371792" y="4070654"/>
                </a:lnTo>
                <a:lnTo>
                  <a:pt x="378262" y="4046249"/>
                </a:lnTo>
                <a:lnTo>
                  <a:pt x="381009" y="4016915"/>
                </a:lnTo>
                <a:cubicBezTo>
                  <a:pt x="383439" y="4007929"/>
                  <a:pt x="391279" y="4007340"/>
                  <a:pt x="391151" y="3995496"/>
                </a:cubicBezTo>
                <a:cubicBezTo>
                  <a:pt x="396353" y="3959536"/>
                  <a:pt x="400862" y="3894766"/>
                  <a:pt x="406592" y="3845871"/>
                </a:cubicBezTo>
                <a:cubicBezTo>
                  <a:pt x="403177" y="3821649"/>
                  <a:pt x="409717" y="3786911"/>
                  <a:pt x="419462" y="3776866"/>
                </a:cubicBezTo>
                <a:cubicBezTo>
                  <a:pt x="422173" y="3764871"/>
                  <a:pt x="422222" y="3735955"/>
                  <a:pt x="420303" y="3724288"/>
                </a:cubicBezTo>
                <a:cubicBezTo>
                  <a:pt x="420584" y="3713932"/>
                  <a:pt x="424293" y="3712054"/>
                  <a:pt x="425736" y="3698294"/>
                </a:cubicBezTo>
                <a:cubicBezTo>
                  <a:pt x="429134" y="3683275"/>
                  <a:pt x="445239" y="3650699"/>
                  <a:pt x="450275" y="3636556"/>
                </a:cubicBezTo>
                <a:cubicBezTo>
                  <a:pt x="455311" y="3622413"/>
                  <a:pt x="450096" y="3636797"/>
                  <a:pt x="455950" y="3613438"/>
                </a:cubicBezTo>
                <a:cubicBezTo>
                  <a:pt x="457946" y="3605104"/>
                  <a:pt x="465726" y="3606849"/>
                  <a:pt x="469436" y="3588931"/>
                </a:cubicBezTo>
                <a:cubicBezTo>
                  <a:pt x="473148" y="3571012"/>
                  <a:pt x="477437" y="3530877"/>
                  <a:pt x="478216" y="3505927"/>
                </a:cubicBezTo>
                <a:cubicBezTo>
                  <a:pt x="465624" y="3478053"/>
                  <a:pt x="482767" y="3487820"/>
                  <a:pt x="466921" y="3436850"/>
                </a:cubicBezTo>
                <a:cubicBezTo>
                  <a:pt x="468947" y="3435539"/>
                  <a:pt x="468075" y="3414710"/>
                  <a:pt x="469431" y="3393361"/>
                </a:cubicBezTo>
                <a:cubicBezTo>
                  <a:pt x="470787" y="3372012"/>
                  <a:pt x="482148" y="3326552"/>
                  <a:pt x="475054" y="3308755"/>
                </a:cubicBezTo>
                <a:lnTo>
                  <a:pt x="474310" y="3151747"/>
                </a:lnTo>
                <a:lnTo>
                  <a:pt x="486215" y="3061618"/>
                </a:lnTo>
                <a:cubicBezTo>
                  <a:pt x="488121" y="3030278"/>
                  <a:pt x="496811" y="3025014"/>
                  <a:pt x="493402" y="3004882"/>
                </a:cubicBezTo>
                <a:cubicBezTo>
                  <a:pt x="495599" y="2970945"/>
                  <a:pt x="511735" y="2992431"/>
                  <a:pt x="498742" y="2953275"/>
                </a:cubicBezTo>
                <a:cubicBezTo>
                  <a:pt x="512558" y="2963977"/>
                  <a:pt x="494995" y="2934875"/>
                  <a:pt x="506118" y="2914739"/>
                </a:cubicBezTo>
                <a:cubicBezTo>
                  <a:pt x="497917" y="2886497"/>
                  <a:pt x="508247" y="2857462"/>
                  <a:pt x="509450" y="2840319"/>
                </a:cubicBezTo>
                <a:cubicBezTo>
                  <a:pt x="510653" y="2823176"/>
                  <a:pt x="514436" y="2836441"/>
                  <a:pt x="513337" y="2811881"/>
                </a:cubicBezTo>
                <a:lnTo>
                  <a:pt x="518905" y="2777197"/>
                </a:lnTo>
                <a:cubicBezTo>
                  <a:pt x="514307" y="2779008"/>
                  <a:pt x="515662" y="2773990"/>
                  <a:pt x="516381" y="2760229"/>
                </a:cubicBezTo>
                <a:lnTo>
                  <a:pt x="512284" y="2723271"/>
                </a:lnTo>
                <a:lnTo>
                  <a:pt x="516417" y="2697909"/>
                </a:lnTo>
                <a:cubicBezTo>
                  <a:pt x="516277" y="2694509"/>
                  <a:pt x="511777" y="2670333"/>
                  <a:pt x="508245" y="2670818"/>
                </a:cubicBezTo>
                <a:cubicBezTo>
                  <a:pt x="523059" y="2644368"/>
                  <a:pt x="513753" y="2641721"/>
                  <a:pt x="509977" y="2614598"/>
                </a:cubicBezTo>
                <a:cubicBezTo>
                  <a:pt x="511368" y="2591343"/>
                  <a:pt x="511836" y="2611388"/>
                  <a:pt x="513586" y="2555192"/>
                </a:cubicBezTo>
                <a:cubicBezTo>
                  <a:pt x="529849" y="2533316"/>
                  <a:pt x="501799" y="2549042"/>
                  <a:pt x="524573" y="2506102"/>
                </a:cubicBezTo>
                <a:cubicBezTo>
                  <a:pt x="522798" y="2504000"/>
                  <a:pt x="524426" y="2477490"/>
                  <a:pt x="526211" y="2463615"/>
                </a:cubicBezTo>
                <a:cubicBezTo>
                  <a:pt x="527997" y="2449740"/>
                  <a:pt x="525821" y="2437204"/>
                  <a:pt x="535288" y="2422849"/>
                </a:cubicBezTo>
                <a:cubicBezTo>
                  <a:pt x="538200" y="2412361"/>
                  <a:pt x="533938" y="2431104"/>
                  <a:pt x="538894" y="2398306"/>
                </a:cubicBezTo>
                <a:cubicBezTo>
                  <a:pt x="543849" y="2365508"/>
                  <a:pt x="560628" y="2258604"/>
                  <a:pt x="565019" y="2226060"/>
                </a:cubicBezTo>
                <a:cubicBezTo>
                  <a:pt x="569411" y="2193516"/>
                  <a:pt x="571990" y="2216405"/>
                  <a:pt x="572425" y="2203044"/>
                </a:cubicBezTo>
                <a:cubicBezTo>
                  <a:pt x="572861" y="2189683"/>
                  <a:pt x="565754" y="2160914"/>
                  <a:pt x="567634" y="2145894"/>
                </a:cubicBezTo>
                <a:cubicBezTo>
                  <a:pt x="569552" y="2127038"/>
                  <a:pt x="576895" y="2124242"/>
                  <a:pt x="576524" y="2112924"/>
                </a:cubicBezTo>
                <a:cubicBezTo>
                  <a:pt x="566248" y="2102460"/>
                  <a:pt x="566361" y="2091349"/>
                  <a:pt x="572593" y="2073223"/>
                </a:cubicBezTo>
                <a:cubicBezTo>
                  <a:pt x="575393" y="2039410"/>
                  <a:pt x="564822" y="2039383"/>
                  <a:pt x="566346" y="2006730"/>
                </a:cubicBezTo>
                <a:cubicBezTo>
                  <a:pt x="565764" y="1992401"/>
                  <a:pt x="569077" y="1984735"/>
                  <a:pt x="565784" y="1960829"/>
                </a:cubicBezTo>
                <a:cubicBezTo>
                  <a:pt x="566486" y="1943808"/>
                  <a:pt x="568252" y="1909609"/>
                  <a:pt x="557910" y="1886564"/>
                </a:cubicBezTo>
                <a:cubicBezTo>
                  <a:pt x="556594" y="1861569"/>
                  <a:pt x="556127" y="1879721"/>
                  <a:pt x="558732" y="1852441"/>
                </a:cubicBezTo>
                <a:cubicBezTo>
                  <a:pt x="559253" y="1819115"/>
                  <a:pt x="552986" y="1805243"/>
                  <a:pt x="554477" y="1785985"/>
                </a:cubicBezTo>
                <a:cubicBezTo>
                  <a:pt x="550197" y="1773445"/>
                  <a:pt x="555297" y="1787647"/>
                  <a:pt x="549925" y="1739449"/>
                </a:cubicBezTo>
                <a:cubicBezTo>
                  <a:pt x="559439" y="1720347"/>
                  <a:pt x="546428" y="1704007"/>
                  <a:pt x="548478" y="1687662"/>
                </a:cubicBezTo>
                <a:cubicBezTo>
                  <a:pt x="547438" y="1661740"/>
                  <a:pt x="547552" y="1598028"/>
                  <a:pt x="546079" y="1574394"/>
                </a:cubicBezTo>
                <a:cubicBezTo>
                  <a:pt x="544606" y="1550760"/>
                  <a:pt x="542413" y="1575916"/>
                  <a:pt x="539645" y="1545855"/>
                </a:cubicBezTo>
                <a:cubicBezTo>
                  <a:pt x="551965" y="1490487"/>
                  <a:pt x="529792" y="1459589"/>
                  <a:pt x="527078" y="1403551"/>
                </a:cubicBezTo>
                <a:cubicBezTo>
                  <a:pt x="509907" y="1369534"/>
                  <a:pt x="527744" y="1345427"/>
                  <a:pt x="514603" y="1308232"/>
                </a:cubicBezTo>
                <a:cubicBezTo>
                  <a:pt x="510585" y="1283061"/>
                  <a:pt x="514424" y="1279405"/>
                  <a:pt x="512548" y="1265228"/>
                </a:cubicBezTo>
                <a:cubicBezTo>
                  <a:pt x="510672" y="1251051"/>
                  <a:pt x="506150" y="1235061"/>
                  <a:pt x="503347" y="1223169"/>
                </a:cubicBezTo>
                <a:cubicBezTo>
                  <a:pt x="507006" y="1216804"/>
                  <a:pt x="500559" y="1167333"/>
                  <a:pt x="495727" y="1168475"/>
                </a:cubicBezTo>
                <a:cubicBezTo>
                  <a:pt x="497383" y="1161125"/>
                  <a:pt x="503792" y="1140806"/>
                  <a:pt x="496141" y="1138512"/>
                </a:cubicBezTo>
                <a:cubicBezTo>
                  <a:pt x="496060" y="1100984"/>
                  <a:pt x="494987" y="1079901"/>
                  <a:pt x="505184" y="1047073"/>
                </a:cubicBezTo>
                <a:cubicBezTo>
                  <a:pt x="508983" y="1023742"/>
                  <a:pt x="506944" y="1040037"/>
                  <a:pt x="509355" y="1025516"/>
                </a:cubicBezTo>
                <a:cubicBezTo>
                  <a:pt x="511766" y="1010995"/>
                  <a:pt x="507447" y="986805"/>
                  <a:pt x="506873" y="963123"/>
                </a:cubicBezTo>
                <a:cubicBezTo>
                  <a:pt x="507006" y="939112"/>
                  <a:pt x="511112" y="911137"/>
                  <a:pt x="512548" y="893356"/>
                </a:cubicBezTo>
                <a:cubicBezTo>
                  <a:pt x="513984" y="875575"/>
                  <a:pt x="513640" y="871333"/>
                  <a:pt x="515492" y="856438"/>
                </a:cubicBezTo>
                <a:cubicBezTo>
                  <a:pt x="512022" y="831582"/>
                  <a:pt x="513851" y="810695"/>
                  <a:pt x="521269" y="792080"/>
                </a:cubicBezTo>
                <a:cubicBezTo>
                  <a:pt x="523173" y="777595"/>
                  <a:pt x="527507" y="785019"/>
                  <a:pt x="529314" y="774293"/>
                </a:cubicBezTo>
                <a:cubicBezTo>
                  <a:pt x="531122" y="763567"/>
                  <a:pt x="522950" y="756728"/>
                  <a:pt x="524928" y="727723"/>
                </a:cubicBezTo>
                <a:cubicBezTo>
                  <a:pt x="525327" y="717404"/>
                  <a:pt x="532992" y="717749"/>
                  <a:pt x="534104" y="695712"/>
                </a:cubicBezTo>
                <a:cubicBezTo>
                  <a:pt x="535215" y="673675"/>
                  <a:pt x="540000" y="585070"/>
                  <a:pt x="541179" y="552638"/>
                </a:cubicBezTo>
                <a:cubicBezTo>
                  <a:pt x="542357" y="520206"/>
                  <a:pt x="539121" y="533336"/>
                  <a:pt x="538784" y="517789"/>
                </a:cubicBezTo>
                <a:cubicBezTo>
                  <a:pt x="538447" y="502242"/>
                  <a:pt x="529995" y="483849"/>
                  <a:pt x="539155" y="459355"/>
                </a:cubicBezTo>
                <a:cubicBezTo>
                  <a:pt x="534282" y="441033"/>
                  <a:pt x="545465" y="440562"/>
                  <a:pt x="548350" y="420246"/>
                </a:cubicBezTo>
                <a:cubicBezTo>
                  <a:pt x="552432" y="409037"/>
                  <a:pt x="551248" y="395007"/>
                  <a:pt x="554063" y="385753"/>
                </a:cubicBezTo>
                <a:cubicBezTo>
                  <a:pt x="556878" y="376499"/>
                  <a:pt x="557385" y="369183"/>
                  <a:pt x="560450" y="362337"/>
                </a:cubicBezTo>
                <a:cubicBezTo>
                  <a:pt x="563515" y="355491"/>
                  <a:pt x="569657" y="353410"/>
                  <a:pt x="572451" y="344679"/>
                </a:cubicBezTo>
                <a:cubicBezTo>
                  <a:pt x="575246" y="335948"/>
                  <a:pt x="580164" y="322294"/>
                  <a:pt x="582006" y="312331"/>
                </a:cubicBezTo>
                <a:cubicBezTo>
                  <a:pt x="583847" y="302368"/>
                  <a:pt x="580997" y="303880"/>
                  <a:pt x="583503" y="284899"/>
                </a:cubicBezTo>
                <a:cubicBezTo>
                  <a:pt x="588855" y="253960"/>
                  <a:pt x="592732" y="226097"/>
                  <a:pt x="592254" y="191300"/>
                </a:cubicBezTo>
                <a:cubicBezTo>
                  <a:pt x="602017" y="184777"/>
                  <a:pt x="597586" y="174390"/>
                  <a:pt x="592419" y="160499"/>
                </a:cubicBezTo>
                <a:cubicBezTo>
                  <a:pt x="599540" y="134531"/>
                  <a:pt x="605057" y="90673"/>
                  <a:pt x="620978" y="46251"/>
                </a:cubicBezTo>
                <a:cubicBezTo>
                  <a:pt x="630736" y="27343"/>
                  <a:pt x="632412" y="23169"/>
                  <a:pt x="635098" y="9619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86554623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1" name="Rectangle 15">
            <a:extLst>
              <a:ext uri="{FF2B5EF4-FFF2-40B4-BE49-F238E27FC236}">
                <a16:creationId xmlns:a16="http://schemas.microsoft.com/office/drawing/2014/main" id="{6B5E2835-4E47-45B3-9CFE-732FF7B0547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Afbeelding 3" descr="Afbeelding met kaars, overdekt, Snack, maaltijd&#10;&#10;Automatisch gegenereerde beschrijving">
            <a:extLst>
              <a:ext uri="{FF2B5EF4-FFF2-40B4-BE49-F238E27FC236}">
                <a16:creationId xmlns:a16="http://schemas.microsoft.com/office/drawing/2014/main" id="{917DFE1D-7FCF-7B5C-44E9-F68FA4FDA08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6448" r="6446" b="-1"/>
          <a:stretch/>
        </p:blipFill>
        <p:spPr>
          <a:xfrm>
            <a:off x="3242695" y="10"/>
            <a:ext cx="8949307" cy="6857990"/>
          </a:xfrm>
          <a:custGeom>
            <a:avLst/>
            <a:gdLst/>
            <a:ahLst/>
            <a:cxnLst/>
            <a:rect l="l" t="t" r="r" b="b"/>
            <a:pathLst>
              <a:path w="8949307" h="6858000">
                <a:moveTo>
                  <a:pt x="0" y="0"/>
                </a:moveTo>
                <a:lnTo>
                  <a:pt x="8949307" y="0"/>
                </a:lnTo>
                <a:lnTo>
                  <a:pt x="8949307" y="6858000"/>
                </a:lnTo>
                <a:lnTo>
                  <a:pt x="0" y="6858000"/>
                </a:lnTo>
                <a:lnTo>
                  <a:pt x="62983" y="6788730"/>
                </a:lnTo>
                <a:cubicBezTo>
                  <a:pt x="773509" y="5928900"/>
                  <a:pt x="1212979" y="4741056"/>
                  <a:pt x="1212979" y="3429000"/>
                </a:cubicBezTo>
                <a:cubicBezTo>
                  <a:pt x="1212979" y="2116944"/>
                  <a:pt x="773509" y="929100"/>
                  <a:pt x="62983" y="69271"/>
                </a:cubicBezTo>
                <a:close/>
              </a:path>
            </a:pathLst>
          </a:custGeom>
        </p:spPr>
      </p:pic>
      <p:sp useBgFill="1">
        <p:nvSpPr>
          <p:cNvPr id="23" name="Freeform: Shape 17">
            <a:extLst>
              <a:ext uri="{FF2B5EF4-FFF2-40B4-BE49-F238E27FC236}">
                <a16:creationId xmlns:a16="http://schemas.microsoft.com/office/drawing/2014/main" id="{5B45AD5D-AA52-4F7B-9362-576A39AD9E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4455673" cy="6858000"/>
          </a:xfrm>
          <a:custGeom>
            <a:avLst/>
            <a:gdLst>
              <a:gd name="connsiteX0" fmla="*/ 0 w 4455673"/>
              <a:gd name="connsiteY0" fmla="*/ 0 h 6858000"/>
              <a:gd name="connsiteX1" fmla="*/ 3242695 w 4455673"/>
              <a:gd name="connsiteY1" fmla="*/ 0 h 6858000"/>
              <a:gd name="connsiteX2" fmla="*/ 3305678 w 4455673"/>
              <a:gd name="connsiteY2" fmla="*/ 69271 h 6858000"/>
              <a:gd name="connsiteX3" fmla="*/ 4455673 w 4455673"/>
              <a:gd name="connsiteY3" fmla="*/ 3429000 h 6858000"/>
              <a:gd name="connsiteX4" fmla="*/ 3305678 w 4455673"/>
              <a:gd name="connsiteY4" fmla="*/ 6788730 h 6858000"/>
              <a:gd name="connsiteX5" fmla="*/ 3242695 w 4455673"/>
              <a:gd name="connsiteY5" fmla="*/ 6858000 h 6858000"/>
              <a:gd name="connsiteX6" fmla="*/ 0 w 4455673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55673" h="6858000">
                <a:moveTo>
                  <a:pt x="0" y="0"/>
                </a:moveTo>
                <a:lnTo>
                  <a:pt x="3242695" y="0"/>
                </a:lnTo>
                <a:lnTo>
                  <a:pt x="3305678" y="69271"/>
                </a:lnTo>
                <a:cubicBezTo>
                  <a:pt x="4016204" y="929100"/>
                  <a:pt x="4455673" y="2116944"/>
                  <a:pt x="4455673" y="3429000"/>
                </a:cubicBezTo>
                <a:cubicBezTo>
                  <a:pt x="4455673" y="4741056"/>
                  <a:pt x="4016204" y="5928900"/>
                  <a:pt x="3305678" y="6788730"/>
                </a:cubicBezTo>
                <a:lnTo>
                  <a:pt x="3242695" y="6858000"/>
                </a:lnTo>
                <a:lnTo>
                  <a:pt x="0" y="6858000"/>
                </a:lnTo>
                <a:close/>
              </a:path>
            </a:pathLst>
          </a:custGeom>
          <a:ln w="9525">
            <a:solidFill>
              <a:srgbClr val="D5D5D5"/>
            </a:solidFill>
          </a:ln>
          <a:effectLst>
            <a:outerShdw blurRad="50800" dist="38100" algn="l" rotWithShape="0">
              <a:schemeClr val="bg1">
                <a:lumMod val="8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20" name="Freeform: Shape 19">
            <a:extLst>
              <a:ext uri="{FF2B5EF4-FFF2-40B4-BE49-F238E27FC236}">
                <a16:creationId xmlns:a16="http://schemas.microsoft.com/office/drawing/2014/main" id="{AEDD7960-4866-4399-BEF6-DD1431AB4E3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4446529" cy="6858000"/>
          </a:xfrm>
          <a:custGeom>
            <a:avLst/>
            <a:gdLst>
              <a:gd name="connsiteX0" fmla="*/ 0 w 4446529"/>
              <a:gd name="connsiteY0" fmla="*/ 0 h 6858000"/>
              <a:gd name="connsiteX1" fmla="*/ 3233551 w 4446529"/>
              <a:gd name="connsiteY1" fmla="*/ 0 h 6858000"/>
              <a:gd name="connsiteX2" fmla="*/ 3296534 w 4446529"/>
              <a:gd name="connsiteY2" fmla="*/ 69271 h 6858000"/>
              <a:gd name="connsiteX3" fmla="*/ 4446529 w 4446529"/>
              <a:gd name="connsiteY3" fmla="*/ 3429000 h 6858000"/>
              <a:gd name="connsiteX4" fmla="*/ 3296534 w 4446529"/>
              <a:gd name="connsiteY4" fmla="*/ 6788730 h 6858000"/>
              <a:gd name="connsiteX5" fmla="*/ 3233551 w 4446529"/>
              <a:gd name="connsiteY5" fmla="*/ 6858000 h 6858000"/>
              <a:gd name="connsiteX6" fmla="*/ 0 w 4446529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46529" h="6858000">
                <a:moveTo>
                  <a:pt x="0" y="0"/>
                </a:moveTo>
                <a:lnTo>
                  <a:pt x="3233551" y="0"/>
                </a:lnTo>
                <a:lnTo>
                  <a:pt x="3296534" y="69271"/>
                </a:lnTo>
                <a:cubicBezTo>
                  <a:pt x="4007060" y="929100"/>
                  <a:pt x="4446529" y="2116944"/>
                  <a:pt x="4446529" y="3429000"/>
                </a:cubicBezTo>
                <a:cubicBezTo>
                  <a:pt x="4446529" y="4741056"/>
                  <a:pt x="4007060" y="5928900"/>
                  <a:pt x="3296534" y="6788730"/>
                </a:cubicBezTo>
                <a:lnTo>
                  <a:pt x="3233551" y="6858000"/>
                </a:lnTo>
                <a:lnTo>
                  <a:pt x="0" y="6858000"/>
                </a:lnTo>
                <a:close/>
              </a:path>
            </a:pathLst>
          </a:cu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61596738-5586-1E64-A947-B107D3DCA0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6793" y="348547"/>
            <a:ext cx="3960823" cy="6234381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endParaRPr lang="nl-NL" sz="4000" i="1" dirty="0">
              <a:solidFill>
                <a:srgbClr val="C00000"/>
              </a:solidFill>
              <a:latin typeface="Lucida Calligraphy"/>
              <a:cs typeface="Arial"/>
            </a:endParaRPr>
          </a:p>
          <a:p>
            <a:pPr marL="0" indent="0">
              <a:buNone/>
            </a:pPr>
            <a:endParaRPr lang="nl-NL" sz="1700"/>
          </a:p>
          <a:p>
            <a:pPr marL="0" indent="0">
              <a:buNone/>
            </a:pPr>
            <a:r>
              <a:rPr lang="nl-NL" sz="4000" i="1" dirty="0">
                <a:solidFill>
                  <a:srgbClr val="C00000"/>
                </a:solidFill>
                <a:latin typeface="Lucida Calligraphy"/>
                <a:cs typeface="Arial"/>
              </a:rPr>
              <a:t>"Wat aten jullie met Kerst? </a:t>
            </a:r>
          </a:p>
          <a:p>
            <a:pPr marL="0" indent="0">
              <a:buNone/>
            </a:pPr>
            <a:endParaRPr lang="nl-NL" sz="4000" i="1" dirty="0">
              <a:solidFill>
                <a:srgbClr val="C00000"/>
              </a:solidFill>
              <a:latin typeface="Lucida Calligraphy"/>
              <a:cs typeface="Arial"/>
            </a:endParaRPr>
          </a:p>
          <a:p>
            <a:pPr marL="0" indent="0">
              <a:buNone/>
            </a:pPr>
            <a:r>
              <a:rPr lang="nl-NL" sz="4000" i="1" dirty="0">
                <a:solidFill>
                  <a:srgbClr val="C00000"/>
                </a:solidFill>
                <a:latin typeface="Lucida Calligraphy"/>
                <a:cs typeface="Arial"/>
              </a:rPr>
              <a:t>Wie stond er in de keuken?"</a:t>
            </a:r>
            <a:endParaRPr lang="nl-NL" sz="4000" i="1">
              <a:solidFill>
                <a:srgbClr val="C00000"/>
              </a:solidFill>
              <a:latin typeface="Lucida Calligraphy"/>
            </a:endParaRPr>
          </a:p>
          <a:p>
            <a:pPr marL="0" indent="0">
              <a:buNone/>
            </a:pPr>
            <a:endParaRPr lang="nl-NL" sz="1700" dirty="0"/>
          </a:p>
          <a:p>
            <a:pPr marL="0" indent="0">
              <a:buNone/>
            </a:pPr>
            <a:endParaRPr lang="nl-NL" sz="1700" dirty="0"/>
          </a:p>
        </p:txBody>
      </p:sp>
    </p:spTree>
    <p:extLst>
      <p:ext uri="{BB962C8B-B14F-4D97-AF65-F5344CB8AC3E}">
        <p14:creationId xmlns:p14="http://schemas.microsoft.com/office/powerpoint/2010/main" val="304794744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96FBD31-3688-1D73-21AB-9FEEC39577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5109" y="4318298"/>
            <a:ext cx="4561990" cy="1412119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b="1" err="1">
                <a:latin typeface="Lucida Calligraphy"/>
              </a:rPr>
              <a:t>Kerstliederen</a:t>
            </a:r>
            <a:endParaRPr lang="en-US" err="1">
              <a:latin typeface="Lucida Calligraphy"/>
            </a:endParaRPr>
          </a:p>
        </p:txBody>
      </p:sp>
      <p:pic>
        <p:nvPicPr>
          <p:cNvPr id="6" name="Afbeelding 5" descr="Kom Kerstliederen zingen bij tv-opnames van Nederland Zingt ...">
            <a:extLst>
              <a:ext uri="{FF2B5EF4-FFF2-40B4-BE49-F238E27FC236}">
                <a16:creationId xmlns:a16="http://schemas.microsoft.com/office/drawing/2014/main" id="{C2086885-F4AF-4EC0-EEFF-B820EB53DCE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3388" b="30144"/>
          <a:stretch/>
        </p:blipFill>
        <p:spPr>
          <a:xfrm>
            <a:off x="20" y="10"/>
            <a:ext cx="12191980" cy="4558420"/>
          </a:xfrm>
          <a:custGeom>
            <a:avLst/>
            <a:gdLst/>
            <a:ahLst/>
            <a:cxnLst/>
            <a:rect l="l" t="t" r="r" b="b"/>
            <a:pathLst>
              <a:path w="12188952" h="4558430">
                <a:moveTo>
                  <a:pt x="6789701" y="4490221"/>
                </a:moveTo>
                <a:lnTo>
                  <a:pt x="6788702" y="4490299"/>
                </a:lnTo>
                <a:lnTo>
                  <a:pt x="6788476" y="4490833"/>
                </a:lnTo>
                <a:close/>
                <a:moveTo>
                  <a:pt x="0" y="0"/>
                </a:moveTo>
                <a:lnTo>
                  <a:pt x="12188952" y="0"/>
                </a:lnTo>
                <a:lnTo>
                  <a:pt x="12188952" y="3596895"/>
                </a:lnTo>
                <a:lnTo>
                  <a:pt x="12061096" y="3635026"/>
                </a:lnTo>
                <a:cubicBezTo>
                  <a:pt x="11933500" y="3671240"/>
                  <a:pt x="11805390" y="3705769"/>
                  <a:pt x="11676800" y="3738601"/>
                </a:cubicBezTo>
                <a:cubicBezTo>
                  <a:pt x="11262789" y="3846108"/>
                  <a:pt x="10845343" y="3939710"/>
                  <a:pt x="10425355" y="4022140"/>
                </a:cubicBezTo>
                <a:cubicBezTo>
                  <a:pt x="10092810" y="4087351"/>
                  <a:pt x="9759033" y="4145748"/>
                  <a:pt x="9424022" y="4197302"/>
                </a:cubicBezTo>
                <a:cubicBezTo>
                  <a:pt x="9102997" y="4246959"/>
                  <a:pt x="8781133" y="4291526"/>
                  <a:pt x="8458419" y="4331003"/>
                </a:cubicBezTo>
                <a:cubicBezTo>
                  <a:pt x="8211360" y="4361169"/>
                  <a:pt x="7963792" y="4386742"/>
                  <a:pt x="7715970" y="4410950"/>
                </a:cubicBezTo>
                <a:lnTo>
                  <a:pt x="6951716" y="4476730"/>
                </a:lnTo>
                <a:lnTo>
                  <a:pt x="6936303" y="4478801"/>
                </a:lnTo>
                <a:lnTo>
                  <a:pt x="6790448" y="4490162"/>
                </a:lnTo>
                <a:lnTo>
                  <a:pt x="6799941" y="4491982"/>
                </a:lnTo>
                <a:cubicBezTo>
                  <a:pt x="6811623" y="4492448"/>
                  <a:pt x="6823734" y="4490275"/>
                  <a:pt x="6835432" y="4490275"/>
                </a:cubicBezTo>
                <a:cubicBezTo>
                  <a:pt x="6851580" y="4490275"/>
                  <a:pt x="6867729" y="4487668"/>
                  <a:pt x="6884003" y="4487297"/>
                </a:cubicBezTo>
                <a:cubicBezTo>
                  <a:pt x="7115805" y="4481835"/>
                  <a:pt x="7347351" y="4469668"/>
                  <a:pt x="7578771" y="4454770"/>
                </a:cubicBezTo>
                <a:cubicBezTo>
                  <a:pt x="7927552" y="4432302"/>
                  <a:pt x="8276080" y="4404123"/>
                  <a:pt x="8623845" y="4367873"/>
                </a:cubicBezTo>
                <a:cubicBezTo>
                  <a:pt x="8909939" y="4338575"/>
                  <a:pt x="9195310" y="4303940"/>
                  <a:pt x="9479970" y="4263967"/>
                </a:cubicBezTo>
                <a:cubicBezTo>
                  <a:pt x="9864901" y="4209593"/>
                  <a:pt x="10248014" y="4144879"/>
                  <a:pt x="10629308" y="4069810"/>
                </a:cubicBezTo>
                <a:cubicBezTo>
                  <a:pt x="11090114" y="3978690"/>
                  <a:pt x="11546975" y="3871184"/>
                  <a:pt x="11998498" y="3743816"/>
                </a:cubicBezTo>
                <a:lnTo>
                  <a:pt x="12188952" y="3687715"/>
                </a:lnTo>
                <a:lnTo>
                  <a:pt x="12188952" y="3742439"/>
                </a:lnTo>
                <a:lnTo>
                  <a:pt x="11829257" y="3846853"/>
                </a:lnTo>
                <a:cubicBezTo>
                  <a:pt x="11534769" y="3926550"/>
                  <a:pt x="11238120" y="3997436"/>
                  <a:pt x="10939183" y="4061368"/>
                </a:cubicBezTo>
                <a:cubicBezTo>
                  <a:pt x="10622824" y="4129150"/>
                  <a:pt x="10304941" y="4189147"/>
                  <a:pt x="9985530" y="4241373"/>
                </a:cubicBezTo>
                <a:cubicBezTo>
                  <a:pt x="9720036" y="4284822"/>
                  <a:pt x="9453814" y="4323467"/>
                  <a:pt x="9186882" y="4357320"/>
                </a:cubicBezTo>
                <a:cubicBezTo>
                  <a:pt x="8984197" y="4382894"/>
                  <a:pt x="8781514" y="4406977"/>
                  <a:pt x="8578198" y="4426839"/>
                </a:cubicBezTo>
                <a:cubicBezTo>
                  <a:pt x="8340547" y="4449559"/>
                  <a:pt x="8102644" y="4471034"/>
                  <a:pt x="7864358" y="4488290"/>
                </a:cubicBezTo>
                <a:cubicBezTo>
                  <a:pt x="7554994" y="4510634"/>
                  <a:pt x="7245502" y="4528512"/>
                  <a:pt x="6935502" y="4539684"/>
                </a:cubicBezTo>
                <a:cubicBezTo>
                  <a:pt x="6782917" y="4545147"/>
                  <a:pt x="6630334" y="4548995"/>
                  <a:pt x="6477750" y="4553587"/>
                </a:cubicBezTo>
                <a:cubicBezTo>
                  <a:pt x="6439195" y="4551503"/>
                  <a:pt x="6400529" y="4553128"/>
                  <a:pt x="6362294" y="4558430"/>
                </a:cubicBezTo>
                <a:lnTo>
                  <a:pt x="6057129" y="4558430"/>
                </a:lnTo>
                <a:lnTo>
                  <a:pt x="5977784" y="4553836"/>
                </a:lnTo>
                <a:cubicBezTo>
                  <a:pt x="5740261" y="4541423"/>
                  <a:pt x="5502739" y="4527644"/>
                  <a:pt x="5265087" y="4517587"/>
                </a:cubicBezTo>
                <a:cubicBezTo>
                  <a:pt x="4958267" y="4505171"/>
                  <a:pt x="4651826" y="4484691"/>
                  <a:pt x="4346277" y="4455517"/>
                </a:cubicBezTo>
                <a:cubicBezTo>
                  <a:pt x="4021654" y="4424605"/>
                  <a:pt x="3697795" y="4389970"/>
                  <a:pt x="3373045" y="4356948"/>
                </a:cubicBezTo>
                <a:cubicBezTo>
                  <a:pt x="3035412" y="4322686"/>
                  <a:pt x="2698456" y="4283047"/>
                  <a:pt x="2362173" y="4238021"/>
                </a:cubicBezTo>
                <a:cubicBezTo>
                  <a:pt x="1984692" y="4187868"/>
                  <a:pt x="1608364" y="4130142"/>
                  <a:pt x="1233177" y="4064845"/>
                </a:cubicBezTo>
                <a:cubicBezTo>
                  <a:pt x="842181" y="3996132"/>
                  <a:pt x="453758" y="3917644"/>
                  <a:pt x="68500" y="3825138"/>
                </a:cubicBezTo>
                <a:lnTo>
                  <a:pt x="0" y="3807783"/>
                </a:lnTo>
                <a:lnTo>
                  <a:pt x="0" y="3751294"/>
                </a:lnTo>
                <a:lnTo>
                  <a:pt x="72441" y="3770071"/>
                </a:lnTo>
                <a:cubicBezTo>
                  <a:pt x="247961" y="3812249"/>
                  <a:pt x="424164" y="3851509"/>
                  <a:pt x="600716" y="3888441"/>
                </a:cubicBezTo>
                <a:cubicBezTo>
                  <a:pt x="988279" y="3969255"/>
                  <a:pt x="1378133" y="4038153"/>
                  <a:pt x="1769512" y="4098609"/>
                </a:cubicBezTo>
                <a:cubicBezTo>
                  <a:pt x="2052426" y="4142185"/>
                  <a:pt x="2335725" y="4182282"/>
                  <a:pt x="2613554" y="4215551"/>
                </a:cubicBezTo>
                <a:cubicBezTo>
                  <a:pt x="2605544" y="4218158"/>
                  <a:pt x="2594611" y="4208102"/>
                  <a:pt x="2581134" y="4205620"/>
                </a:cubicBezTo>
                <a:cubicBezTo>
                  <a:pt x="2087178" y="4113668"/>
                  <a:pt x="1597684" y="4002775"/>
                  <a:pt x="1112635" y="3872923"/>
                </a:cubicBezTo>
                <a:cubicBezTo>
                  <a:pt x="880453" y="3810852"/>
                  <a:pt x="649713" y="3744374"/>
                  <a:pt x="420412" y="3673490"/>
                </a:cubicBezTo>
                <a:lnTo>
                  <a:pt x="0" y="3534573"/>
                </a:lnTo>
                <a:close/>
              </a:path>
            </a:pathLst>
          </a:custGeom>
        </p:spPr>
      </p:pic>
      <p:sp>
        <p:nvSpPr>
          <p:cNvPr id="4" name="Tekstvak 3">
            <a:extLst>
              <a:ext uri="{FF2B5EF4-FFF2-40B4-BE49-F238E27FC236}">
                <a16:creationId xmlns:a16="http://schemas.microsoft.com/office/drawing/2014/main" id="{4B6C8888-B0AC-702D-B5B5-923921CA6C18}"/>
              </a:ext>
            </a:extLst>
          </p:cNvPr>
          <p:cNvSpPr txBox="1"/>
          <p:nvPr/>
        </p:nvSpPr>
        <p:spPr>
          <a:xfrm>
            <a:off x="5192176" y="5494915"/>
            <a:ext cx="6897626" cy="1399223"/>
          </a:xfrm>
          <a:prstGeom prst="rect">
            <a:avLst/>
          </a:prstGeom>
        </p:spPr>
        <p:txBody>
          <a:bodyPr rot="0" spcFirstLastPara="0" vertOverflow="overflow" horzOverflow="overflow" vert="horz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4000" err="1"/>
              <a:t>Muziek</a:t>
            </a:r>
            <a:r>
              <a:rPr lang="en-US" sz="4000" dirty="0"/>
              <a:t> </a:t>
            </a:r>
            <a:r>
              <a:rPr lang="en-US" sz="4000" err="1"/>
              <a:t>brengt</a:t>
            </a:r>
            <a:r>
              <a:rPr lang="en-US" sz="4000" dirty="0"/>
              <a:t> </a:t>
            </a:r>
            <a:r>
              <a:rPr lang="en-US" sz="4000" err="1"/>
              <a:t>ons</a:t>
            </a:r>
            <a:r>
              <a:rPr lang="en-US" sz="4000" dirty="0"/>
              <a:t> </a:t>
            </a:r>
            <a:r>
              <a:rPr lang="en-US" sz="4000" err="1"/>
              <a:t>samen</a:t>
            </a:r>
            <a:r>
              <a:rPr lang="en-US" sz="4000" dirty="0"/>
              <a:t>!"</a:t>
            </a:r>
            <a:endParaRPr lang="nl-NL" sz="4000"/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2200"/>
          </a:p>
        </p:txBody>
      </p:sp>
    </p:spTree>
    <p:extLst>
      <p:ext uri="{BB962C8B-B14F-4D97-AF65-F5344CB8AC3E}">
        <p14:creationId xmlns:p14="http://schemas.microsoft.com/office/powerpoint/2010/main" val="193951143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nlinemedia 3" title="een bakske vol met stro - Urbanus">
            <a:hlinkClick r:id="" action="ppaction://media"/>
            <a:extLst>
              <a:ext uri="{FF2B5EF4-FFF2-40B4-BE49-F238E27FC236}">
                <a16:creationId xmlns:a16="http://schemas.microsoft.com/office/drawing/2014/main" id="{50051881-21E1-2243-6458-D3CD6504D9B2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1241425" y="685800"/>
            <a:ext cx="9710738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486399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nlinemedia 1" title="Er Is Een Kindeke Geboren Op Aard -Corry Konings">
            <a:hlinkClick r:id="" action="ppaction://media"/>
            <a:extLst>
              <a:ext uri="{FF2B5EF4-FFF2-40B4-BE49-F238E27FC236}">
                <a16:creationId xmlns:a16="http://schemas.microsoft.com/office/drawing/2014/main" id="{19F85CFB-A360-40A0-CBE1-A1C71FAE38BB}"/>
              </a:ext>
            </a:extLst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1744708" y="416447"/>
            <a:ext cx="8692149" cy="6031913"/>
          </a:xfrm>
        </p:spPr>
      </p:pic>
    </p:spTree>
    <p:extLst>
      <p:ext uri="{BB962C8B-B14F-4D97-AF65-F5344CB8AC3E}">
        <p14:creationId xmlns:p14="http://schemas.microsoft.com/office/powerpoint/2010/main" val="22409225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 descr="Afbeelding met kerstboom, kerstversiering, Kerstversiering, Kerstornament&#10;&#10;Automatisch gegenereerde beschrijving">
            <a:extLst>
              <a:ext uri="{FF2B5EF4-FFF2-40B4-BE49-F238E27FC236}">
                <a16:creationId xmlns:a16="http://schemas.microsoft.com/office/drawing/2014/main" id="{B39AA973-EAEF-6495-BE42-6F39B4F1693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3333" r="-1" b="-1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37C89E4B-3C9F-44B9-8B86-D9E3D112D8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5320142"/>
            <a:ext cx="12192000" cy="736551"/>
          </a:xfrm>
          <a:prstGeom prst="rect">
            <a:avLst/>
          </a:prstGeom>
          <a:solidFill>
            <a:schemeClr val="bg1">
              <a:alpha val="9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B9F0D7DC-A73E-18F8-16A3-542B5B437D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0257" y="5574975"/>
            <a:ext cx="11210925" cy="74483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b="1" err="1">
                <a:solidFill>
                  <a:schemeClr val="tx1">
                    <a:lumMod val="85000"/>
                    <a:lumOff val="15000"/>
                  </a:schemeClr>
                </a:solidFill>
                <a:latin typeface="Lucida Calligraphy"/>
              </a:rPr>
              <a:t>Kerstcadeautjes</a:t>
            </a:r>
            <a:endParaRPr lang="en-US" err="1">
              <a:solidFill>
                <a:schemeClr val="tx1">
                  <a:lumMod val="85000"/>
                  <a:lumOff val="15000"/>
                </a:schemeClr>
              </a:solidFill>
              <a:latin typeface="Lucida Calligraphy"/>
            </a:endParaRPr>
          </a:p>
          <a:p>
            <a:pPr algn="ctr"/>
            <a:endParaRPr lang="en-US" sz="360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AA2EAA10-076F-46BD-8F0F-B9A2FB77A85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5241983"/>
            <a:ext cx="12192000" cy="0"/>
          </a:xfrm>
          <a:prstGeom prst="line">
            <a:avLst/>
          </a:prstGeom>
          <a:ln w="41275">
            <a:solidFill>
              <a:schemeClr val="bg1"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D891E407-403B-4764-86C9-33A56D3BCAA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6134852"/>
            <a:ext cx="12192000" cy="0"/>
          </a:xfrm>
          <a:prstGeom prst="line">
            <a:avLst/>
          </a:prstGeom>
          <a:ln w="41275">
            <a:solidFill>
              <a:schemeClr val="bg1"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65520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nlinemedia 3" title="Toon Hermans - One Man Show 1974 - Snieklaas">
            <a:hlinkClick r:id="" action="ppaction://media"/>
            <a:extLst>
              <a:ext uri="{FF2B5EF4-FFF2-40B4-BE49-F238E27FC236}">
                <a16:creationId xmlns:a16="http://schemas.microsoft.com/office/drawing/2014/main" id="{79520CE0-1200-6D1A-D8D6-9E9EB27A2619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1241425" y="685800"/>
            <a:ext cx="9710738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643221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9089EED9-F54D-4F20-A2C6-949DE417695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E46F721-3785-414D-8697-16AF490E680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rgbClr val="82766A">
              <a:alpha val="1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442814EA-A875-BA6B-4B39-D0A59C4632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15300" y="1562669"/>
            <a:ext cx="3389515" cy="3680563"/>
          </a:xfrm>
        </p:spPr>
        <p:txBody>
          <a:bodyPr vert="horz" lIns="91440" tIns="45720" rIns="91440" bIns="45720" rtlCol="0" anchor="b">
            <a:noAutofit/>
          </a:bodyPr>
          <a:lstStyle/>
          <a:p>
            <a:pPr algn="ctr"/>
            <a:r>
              <a:rPr lang="en-US" i="1" dirty="0">
                <a:solidFill>
                  <a:srgbClr val="C00000"/>
                </a:solidFill>
              </a:rPr>
              <a:t>"Wat was het </a:t>
            </a:r>
            <a:r>
              <a:rPr lang="en-US" i="1" err="1">
                <a:solidFill>
                  <a:srgbClr val="C00000"/>
                </a:solidFill>
              </a:rPr>
              <a:t>mooiste</a:t>
            </a:r>
            <a:r>
              <a:rPr lang="en-US" i="1" dirty="0">
                <a:solidFill>
                  <a:srgbClr val="C00000"/>
                </a:solidFill>
              </a:rPr>
              <a:t> </a:t>
            </a:r>
            <a:r>
              <a:rPr lang="en-US" i="1" err="1">
                <a:solidFill>
                  <a:srgbClr val="C00000"/>
                </a:solidFill>
              </a:rPr>
              <a:t>cadeau</a:t>
            </a:r>
            <a:r>
              <a:rPr lang="en-US" i="1" dirty="0">
                <a:solidFill>
                  <a:srgbClr val="C00000"/>
                </a:solidFill>
              </a:rPr>
              <a:t> </a:t>
            </a:r>
            <a:r>
              <a:rPr lang="en-US" i="1" err="1">
                <a:solidFill>
                  <a:srgbClr val="C00000"/>
                </a:solidFill>
              </a:rPr>
              <a:t>dat</a:t>
            </a:r>
            <a:r>
              <a:rPr lang="en-US" i="1" dirty="0">
                <a:solidFill>
                  <a:srgbClr val="C00000"/>
                </a:solidFill>
              </a:rPr>
              <a:t> </a:t>
            </a:r>
            <a:r>
              <a:rPr lang="en-US" i="1" err="1">
                <a:solidFill>
                  <a:srgbClr val="C00000"/>
                </a:solidFill>
              </a:rPr>
              <a:t>jullie</a:t>
            </a:r>
            <a:r>
              <a:rPr lang="en-US" i="1" dirty="0">
                <a:solidFill>
                  <a:srgbClr val="C00000"/>
                </a:solidFill>
              </a:rPr>
              <a:t> </a:t>
            </a:r>
            <a:r>
              <a:rPr lang="en-US" i="1" err="1">
                <a:solidFill>
                  <a:srgbClr val="C00000"/>
                </a:solidFill>
              </a:rPr>
              <a:t>ooit</a:t>
            </a:r>
            <a:r>
              <a:rPr lang="en-US" i="1" dirty="0">
                <a:solidFill>
                  <a:srgbClr val="C00000"/>
                </a:solidFill>
              </a:rPr>
              <a:t> </a:t>
            </a:r>
            <a:r>
              <a:rPr lang="en-US" i="1" err="1">
                <a:solidFill>
                  <a:srgbClr val="C00000"/>
                </a:solidFill>
              </a:rPr>
              <a:t>hebben</a:t>
            </a:r>
            <a:r>
              <a:rPr lang="en-US" i="1" dirty="0">
                <a:solidFill>
                  <a:srgbClr val="C00000"/>
                </a:solidFill>
              </a:rPr>
              <a:t> </a:t>
            </a:r>
            <a:r>
              <a:rPr lang="en-US" i="1" err="1">
                <a:solidFill>
                  <a:srgbClr val="C00000"/>
                </a:solidFill>
              </a:rPr>
              <a:t>gekregen</a:t>
            </a:r>
            <a:r>
              <a:rPr lang="en-US" i="1" dirty="0">
                <a:solidFill>
                  <a:srgbClr val="C00000"/>
                </a:solidFill>
              </a:rPr>
              <a:t>?"</a:t>
            </a:r>
          </a:p>
        </p:txBody>
      </p:sp>
      <p:pic>
        <p:nvPicPr>
          <p:cNvPr id="4" name="Afbeelding 3" descr="Afbeelding met kerstboom, kerstversiering, Kerstversiering, Kerstornament&#10;&#10;Automatisch gegenereerde beschrijving">
            <a:extLst>
              <a:ext uri="{FF2B5EF4-FFF2-40B4-BE49-F238E27FC236}">
                <a16:creationId xmlns:a16="http://schemas.microsoft.com/office/drawing/2014/main" id="{739E34BB-6757-941C-8DEE-316FB5B08F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837473B0-CC2E-450A-ABE3-18F120FF3D39}">
                <a1611:picAttrSrcUrl xmlns:a1611="http://schemas.microsoft.com/office/drawing/2016/11/main" r:id="rId3"/>
              </a:ext>
            </a:extLst>
          </a:blip>
          <a:srcRect l="8802" r="7366"/>
          <a:stretch/>
        </p:blipFill>
        <p:spPr>
          <a:xfrm>
            <a:off x="20" y="1"/>
            <a:ext cx="7665573" cy="6857999"/>
          </a:xfrm>
          <a:custGeom>
            <a:avLst/>
            <a:gdLst/>
            <a:ahLst/>
            <a:cxnLst/>
            <a:rect l="l" t="t" r="r" b="b"/>
            <a:pathLst>
              <a:path w="7665593" h="6857999">
                <a:moveTo>
                  <a:pt x="0" y="0"/>
                </a:moveTo>
                <a:lnTo>
                  <a:pt x="7363783" y="0"/>
                </a:lnTo>
                <a:lnTo>
                  <a:pt x="7372954" y="18152"/>
                </a:lnTo>
                <a:cubicBezTo>
                  <a:pt x="7378508" y="27417"/>
                  <a:pt x="7383821" y="35694"/>
                  <a:pt x="7386404" y="41707"/>
                </a:cubicBezTo>
                <a:lnTo>
                  <a:pt x="7389058" y="60832"/>
                </a:lnTo>
                <a:lnTo>
                  <a:pt x="7394074" y="60137"/>
                </a:lnTo>
                <a:lnTo>
                  <a:pt x="7394443" y="67241"/>
                </a:lnTo>
                <a:lnTo>
                  <a:pt x="7394565" y="83099"/>
                </a:lnTo>
                <a:cubicBezTo>
                  <a:pt x="7395324" y="92994"/>
                  <a:pt x="7394122" y="120511"/>
                  <a:pt x="7395957" y="130584"/>
                </a:cubicBezTo>
                <a:cubicBezTo>
                  <a:pt x="7401306" y="133490"/>
                  <a:pt x="7404223" y="137975"/>
                  <a:pt x="7405574" y="143540"/>
                </a:cubicBezTo>
                <a:lnTo>
                  <a:pt x="7405725" y="155795"/>
                </a:lnTo>
                <a:lnTo>
                  <a:pt x="7418615" y="226869"/>
                </a:lnTo>
                <a:lnTo>
                  <a:pt x="7419579" y="236641"/>
                </a:lnTo>
                <a:lnTo>
                  <a:pt x="7423900" y="241933"/>
                </a:lnTo>
                <a:cubicBezTo>
                  <a:pt x="7424763" y="245974"/>
                  <a:pt x="7424206" y="257579"/>
                  <a:pt x="7424760" y="260885"/>
                </a:cubicBezTo>
                <a:cubicBezTo>
                  <a:pt x="7425580" y="261177"/>
                  <a:pt x="7426400" y="261469"/>
                  <a:pt x="7427220" y="261761"/>
                </a:cubicBezTo>
                <a:cubicBezTo>
                  <a:pt x="7431152" y="272291"/>
                  <a:pt x="7444241" y="311893"/>
                  <a:pt x="7448344" y="324055"/>
                </a:cubicBezTo>
                <a:cubicBezTo>
                  <a:pt x="7444563" y="326484"/>
                  <a:pt x="7450535" y="331924"/>
                  <a:pt x="7451833" y="334727"/>
                </a:cubicBezTo>
                <a:cubicBezTo>
                  <a:pt x="7449286" y="335161"/>
                  <a:pt x="7448510" y="341947"/>
                  <a:pt x="7450776" y="343948"/>
                </a:cubicBezTo>
                <a:cubicBezTo>
                  <a:pt x="7463202" y="391652"/>
                  <a:pt x="7437523" y="367773"/>
                  <a:pt x="7453791" y="395003"/>
                </a:cubicBezTo>
                <a:cubicBezTo>
                  <a:pt x="7454869" y="399820"/>
                  <a:pt x="7453841" y="403723"/>
                  <a:pt x="7451939" y="407147"/>
                </a:cubicBezTo>
                <a:lnTo>
                  <a:pt x="7448030" y="412254"/>
                </a:lnTo>
                <a:lnTo>
                  <a:pt x="7455416" y="432021"/>
                </a:lnTo>
                <a:cubicBezTo>
                  <a:pt x="7457991" y="441758"/>
                  <a:pt x="7459699" y="452007"/>
                  <a:pt x="7460479" y="462523"/>
                </a:cubicBezTo>
                <a:cubicBezTo>
                  <a:pt x="7455275" y="464882"/>
                  <a:pt x="7462669" y="473136"/>
                  <a:pt x="7464133" y="477020"/>
                </a:cubicBezTo>
                <a:cubicBezTo>
                  <a:pt x="7460734" y="477060"/>
                  <a:pt x="7459104" y="485663"/>
                  <a:pt x="7461914" y="488716"/>
                </a:cubicBezTo>
                <a:cubicBezTo>
                  <a:pt x="7474065" y="552879"/>
                  <a:pt x="7442314" y="516775"/>
                  <a:pt x="7461353" y="555280"/>
                </a:cubicBezTo>
                <a:cubicBezTo>
                  <a:pt x="7462345" y="561721"/>
                  <a:pt x="7460642" y="566553"/>
                  <a:pt x="7457829" y="570585"/>
                </a:cubicBezTo>
                <a:lnTo>
                  <a:pt x="7450804" y="577839"/>
                </a:lnTo>
                <a:lnTo>
                  <a:pt x="7453309" y="583524"/>
                </a:lnTo>
                <a:cubicBezTo>
                  <a:pt x="7453505" y="604977"/>
                  <a:pt x="7446306" y="611303"/>
                  <a:pt x="7453558" y="623785"/>
                </a:cubicBezTo>
                <a:cubicBezTo>
                  <a:pt x="7438483" y="642230"/>
                  <a:pt x="7452055" y="636019"/>
                  <a:pt x="7454362" y="650049"/>
                </a:cubicBezTo>
                <a:cubicBezTo>
                  <a:pt x="7457368" y="661117"/>
                  <a:pt x="7463152" y="640798"/>
                  <a:pt x="7464006" y="651645"/>
                </a:cubicBezTo>
                <a:cubicBezTo>
                  <a:pt x="7460114" y="663380"/>
                  <a:pt x="7472201" y="662829"/>
                  <a:pt x="7467442" y="675032"/>
                </a:cubicBezTo>
                <a:cubicBezTo>
                  <a:pt x="7458335" y="672068"/>
                  <a:pt x="7469207" y="699114"/>
                  <a:pt x="7461251" y="699956"/>
                </a:cubicBezTo>
                <a:cubicBezTo>
                  <a:pt x="7472628" y="710321"/>
                  <a:pt x="7458614" y="715529"/>
                  <a:pt x="7462119" y="729331"/>
                </a:cubicBezTo>
                <a:cubicBezTo>
                  <a:pt x="7466423" y="735831"/>
                  <a:pt x="7467162" y="740521"/>
                  <a:pt x="7462533" y="746910"/>
                </a:cubicBezTo>
                <a:cubicBezTo>
                  <a:pt x="7483486" y="776851"/>
                  <a:pt x="7463470" y="765024"/>
                  <a:pt x="7471529" y="793043"/>
                </a:cubicBezTo>
                <a:cubicBezTo>
                  <a:pt x="7480002" y="817184"/>
                  <a:pt x="7485500" y="844550"/>
                  <a:pt x="7505730" y="867898"/>
                </a:cubicBezTo>
                <a:cubicBezTo>
                  <a:pt x="7511461" y="872184"/>
                  <a:pt x="7513630" y="882707"/>
                  <a:pt x="7510576" y="891400"/>
                </a:cubicBezTo>
                <a:cubicBezTo>
                  <a:pt x="7510049" y="892894"/>
                  <a:pt x="7509385" y="894278"/>
                  <a:pt x="7508604" y="895508"/>
                </a:cubicBezTo>
                <a:cubicBezTo>
                  <a:pt x="7511698" y="915692"/>
                  <a:pt x="7525520" y="989520"/>
                  <a:pt x="7529143" y="1012510"/>
                </a:cubicBezTo>
                <a:cubicBezTo>
                  <a:pt x="7521781" y="1014371"/>
                  <a:pt x="7535067" y="1025997"/>
                  <a:pt x="7530347" y="1033444"/>
                </a:cubicBezTo>
                <a:cubicBezTo>
                  <a:pt x="7526204" y="1038777"/>
                  <a:pt x="7529270" y="1043549"/>
                  <a:pt x="7529596" y="1049120"/>
                </a:cubicBezTo>
                <a:cubicBezTo>
                  <a:pt x="7526339" y="1056460"/>
                  <a:pt x="7532220" y="1080398"/>
                  <a:pt x="7536437" y="1086639"/>
                </a:cubicBezTo>
                <a:cubicBezTo>
                  <a:pt x="7551094" y="1101553"/>
                  <a:pt x="7540210" y="1135442"/>
                  <a:pt x="7551438" y="1147834"/>
                </a:cubicBezTo>
                <a:cubicBezTo>
                  <a:pt x="7553086" y="1152330"/>
                  <a:pt x="7553752" y="1156729"/>
                  <a:pt x="7553808" y="1161047"/>
                </a:cubicBezTo>
                <a:lnTo>
                  <a:pt x="7552572" y="1173130"/>
                </a:lnTo>
                <a:lnTo>
                  <a:pt x="7549434" y="1176566"/>
                </a:lnTo>
                <a:lnTo>
                  <a:pt x="7550211" y="1183950"/>
                </a:lnTo>
                <a:lnTo>
                  <a:pt x="7549733" y="1186066"/>
                </a:lnTo>
                <a:cubicBezTo>
                  <a:pt x="7548807" y="1190108"/>
                  <a:pt x="7548001" y="1194099"/>
                  <a:pt x="7547683" y="1198047"/>
                </a:cubicBezTo>
                <a:cubicBezTo>
                  <a:pt x="7563423" y="1192855"/>
                  <a:pt x="7547566" y="1230782"/>
                  <a:pt x="7560295" y="1219849"/>
                </a:cubicBezTo>
                <a:cubicBezTo>
                  <a:pt x="7561281" y="1240644"/>
                  <a:pt x="7573138" y="1224782"/>
                  <a:pt x="7561835" y="1249779"/>
                </a:cubicBezTo>
                <a:cubicBezTo>
                  <a:pt x="7574707" y="1282065"/>
                  <a:pt x="7569916" y="1332957"/>
                  <a:pt x="7589445" y="1358245"/>
                </a:cubicBezTo>
                <a:cubicBezTo>
                  <a:pt x="7581989" y="1355103"/>
                  <a:pt x="7576204" y="1368711"/>
                  <a:pt x="7579904" y="1378136"/>
                </a:cubicBezTo>
                <a:cubicBezTo>
                  <a:pt x="7550647" y="1367117"/>
                  <a:pt x="7606267" y="1415404"/>
                  <a:pt x="7586303" y="1423699"/>
                </a:cubicBezTo>
                <a:cubicBezTo>
                  <a:pt x="7604838" y="1424108"/>
                  <a:pt x="7636267" y="1466352"/>
                  <a:pt x="7621059" y="1486236"/>
                </a:cubicBezTo>
                <a:cubicBezTo>
                  <a:pt x="7624771" y="1516526"/>
                  <a:pt x="7640092" y="1537976"/>
                  <a:pt x="7633966" y="1569734"/>
                </a:cubicBezTo>
                <a:cubicBezTo>
                  <a:pt x="7636447" y="1570719"/>
                  <a:pt x="7638522" y="1572334"/>
                  <a:pt x="7640304" y="1574384"/>
                </a:cubicBezTo>
                <a:lnTo>
                  <a:pt x="7644628" y="1581242"/>
                </a:lnTo>
                <a:lnTo>
                  <a:pt x="7644313" y="1582567"/>
                </a:lnTo>
                <a:cubicBezTo>
                  <a:pt x="7644257" y="1587776"/>
                  <a:pt x="7645302" y="1590443"/>
                  <a:pt x="7646831" y="1591983"/>
                </a:cubicBezTo>
                <a:cubicBezTo>
                  <a:pt x="7647577" y="1592347"/>
                  <a:pt x="7648323" y="1592711"/>
                  <a:pt x="7649069" y="1593074"/>
                </a:cubicBezTo>
                <a:lnTo>
                  <a:pt x="7651326" y="1599230"/>
                </a:lnTo>
                <a:lnTo>
                  <a:pt x="7657195" y="1610539"/>
                </a:lnTo>
                <a:lnTo>
                  <a:pt x="7656957" y="1613422"/>
                </a:lnTo>
                <a:lnTo>
                  <a:pt x="7663730" y="1631673"/>
                </a:lnTo>
                <a:lnTo>
                  <a:pt x="7663189" y="1632289"/>
                </a:lnTo>
                <a:cubicBezTo>
                  <a:pt x="7662131" y="1634085"/>
                  <a:pt x="7661641" y="1636199"/>
                  <a:pt x="7662326" y="1639024"/>
                </a:cubicBezTo>
                <a:cubicBezTo>
                  <a:pt x="7651979" y="1640024"/>
                  <a:pt x="7659188" y="1642819"/>
                  <a:pt x="7662125" y="1651067"/>
                </a:cubicBezTo>
                <a:cubicBezTo>
                  <a:pt x="7646711" y="1654462"/>
                  <a:pt x="7660667" y="1674670"/>
                  <a:pt x="7653812" y="1683345"/>
                </a:cubicBezTo>
                <a:cubicBezTo>
                  <a:pt x="7656316" y="1689330"/>
                  <a:pt x="7658683" y="1695719"/>
                  <a:pt x="7660803" y="1702414"/>
                </a:cubicBezTo>
                <a:lnTo>
                  <a:pt x="7661867" y="1756201"/>
                </a:lnTo>
                <a:lnTo>
                  <a:pt x="7649453" y="1812530"/>
                </a:lnTo>
                <a:cubicBezTo>
                  <a:pt x="7649183" y="1833366"/>
                  <a:pt x="7644573" y="1851408"/>
                  <a:pt x="7647823" y="1869041"/>
                </a:cubicBezTo>
                <a:cubicBezTo>
                  <a:pt x="7644238" y="1876204"/>
                  <a:pt x="7642789" y="1882956"/>
                  <a:pt x="7648156" y="1889503"/>
                </a:cubicBezTo>
                <a:cubicBezTo>
                  <a:pt x="7646365" y="1908946"/>
                  <a:pt x="7638702" y="1913653"/>
                  <a:pt x="7644679" y="1925974"/>
                </a:cubicBezTo>
                <a:cubicBezTo>
                  <a:pt x="7632281" y="1936898"/>
                  <a:pt x="7637013" y="1937545"/>
                  <a:pt x="7640564" y="1942678"/>
                </a:cubicBezTo>
                <a:lnTo>
                  <a:pt x="7640816" y="1943410"/>
                </a:lnTo>
                <a:lnTo>
                  <a:pt x="7639044" y="1944904"/>
                </a:lnTo>
                <a:lnTo>
                  <a:pt x="7638223" y="1947993"/>
                </a:lnTo>
                <a:lnTo>
                  <a:pt x="7638752" y="1956430"/>
                </a:lnTo>
                <a:lnTo>
                  <a:pt x="7639407" y="1959603"/>
                </a:lnTo>
                <a:cubicBezTo>
                  <a:pt x="7639690" y="1961788"/>
                  <a:pt x="7639658" y="1963239"/>
                  <a:pt x="7639396" y="1964244"/>
                </a:cubicBezTo>
                <a:lnTo>
                  <a:pt x="7639249" y="1964361"/>
                </a:lnTo>
                <a:lnTo>
                  <a:pt x="7639521" y="1968708"/>
                </a:lnTo>
                <a:cubicBezTo>
                  <a:pt x="7640315" y="1976045"/>
                  <a:pt x="7641402" y="1983186"/>
                  <a:pt x="7642694" y="1989983"/>
                </a:cubicBezTo>
                <a:cubicBezTo>
                  <a:pt x="7634556" y="1995729"/>
                  <a:pt x="7644169" y="2020842"/>
                  <a:pt x="7628828" y="2018094"/>
                </a:cubicBezTo>
                <a:cubicBezTo>
                  <a:pt x="7630116" y="2027262"/>
                  <a:pt x="7636485" y="2032807"/>
                  <a:pt x="7626423" y="2029720"/>
                </a:cubicBezTo>
                <a:cubicBezTo>
                  <a:pt x="7626559" y="2032738"/>
                  <a:pt x="7625703" y="2034598"/>
                  <a:pt x="7624364" y="2035929"/>
                </a:cubicBezTo>
                <a:lnTo>
                  <a:pt x="7623733" y="2036314"/>
                </a:lnTo>
                <a:lnTo>
                  <a:pt x="7626847" y="2056711"/>
                </a:lnTo>
                <a:lnTo>
                  <a:pt x="7626090" y="2059419"/>
                </a:lnTo>
                <a:lnTo>
                  <a:pt x="7629618" y="2072712"/>
                </a:lnTo>
                <a:lnTo>
                  <a:pt x="7630641" y="2079581"/>
                </a:lnTo>
                <a:lnTo>
                  <a:pt x="7632577" y="2081522"/>
                </a:lnTo>
                <a:cubicBezTo>
                  <a:pt x="7633753" y="2083617"/>
                  <a:pt x="7634261" y="2086620"/>
                  <a:pt x="7633251" y="2091658"/>
                </a:cubicBezTo>
                <a:lnTo>
                  <a:pt x="7632707" y="2092825"/>
                </a:lnTo>
                <a:lnTo>
                  <a:pt x="7635575" y="2101184"/>
                </a:lnTo>
                <a:cubicBezTo>
                  <a:pt x="7636900" y="2103876"/>
                  <a:pt x="7638586" y="2106260"/>
                  <a:pt x="7640772" y="2108190"/>
                </a:cubicBezTo>
                <a:cubicBezTo>
                  <a:pt x="7629093" y="2136655"/>
                  <a:pt x="7639778" y="2163513"/>
                  <a:pt x="7637758" y="2194409"/>
                </a:cubicBezTo>
                <a:cubicBezTo>
                  <a:pt x="7619585" y="2207765"/>
                  <a:pt x="7641835" y="2261154"/>
                  <a:pt x="7659453" y="2268824"/>
                </a:cubicBezTo>
                <a:cubicBezTo>
                  <a:pt x="7644015" y="2268997"/>
                  <a:pt x="7665037" y="2307714"/>
                  <a:pt x="7665583" y="2317700"/>
                </a:cubicBezTo>
                <a:cubicBezTo>
                  <a:pt x="7665764" y="2321029"/>
                  <a:pt x="7663671" y="2321166"/>
                  <a:pt x="7657195" y="2315619"/>
                </a:cubicBezTo>
                <a:cubicBezTo>
                  <a:pt x="7658997" y="2326231"/>
                  <a:pt x="7650972" y="2337185"/>
                  <a:pt x="7644431" y="2331209"/>
                </a:cubicBezTo>
                <a:cubicBezTo>
                  <a:pt x="7658433" y="2363448"/>
                  <a:pt x="7644510" y="2411031"/>
                  <a:pt x="7650869" y="2447461"/>
                </a:cubicBezTo>
                <a:cubicBezTo>
                  <a:pt x="7635485" y="2467322"/>
                  <a:pt x="7649719" y="2456555"/>
                  <a:pt x="7646841" y="2477156"/>
                </a:cubicBezTo>
                <a:cubicBezTo>
                  <a:pt x="7661004" y="2471521"/>
                  <a:pt x="7638896" y="2502164"/>
                  <a:pt x="7654880" y="2503292"/>
                </a:cubicBezTo>
                <a:cubicBezTo>
                  <a:pt x="7653849" y="2507005"/>
                  <a:pt x="7652348" y="2510567"/>
                  <a:pt x="7650720" y="2514131"/>
                </a:cubicBezTo>
                <a:lnTo>
                  <a:pt x="7649876" y="2516003"/>
                </a:lnTo>
                <a:lnTo>
                  <a:pt x="7649263" y="2523483"/>
                </a:lnTo>
                <a:lnTo>
                  <a:pt x="7645633" y="2525592"/>
                </a:lnTo>
                <a:lnTo>
                  <a:pt x="7642233" y="2536851"/>
                </a:lnTo>
                <a:cubicBezTo>
                  <a:pt x="7641494" y="2541069"/>
                  <a:pt x="7641323" y="2545607"/>
                  <a:pt x="7642069" y="2550622"/>
                </a:cubicBezTo>
                <a:cubicBezTo>
                  <a:pt x="7648404" y="2562959"/>
                  <a:pt x="7640640" y="2582170"/>
                  <a:pt x="7641110" y="2599544"/>
                </a:cubicBezTo>
                <a:lnTo>
                  <a:pt x="7643071" y="2607523"/>
                </a:lnTo>
                <a:lnTo>
                  <a:pt x="7639801" y="2633566"/>
                </a:lnTo>
                <a:cubicBezTo>
                  <a:pt x="7639166" y="2640978"/>
                  <a:pt x="7638833" y="2648672"/>
                  <a:pt x="7639065" y="2656773"/>
                </a:cubicBezTo>
                <a:lnTo>
                  <a:pt x="7640624" y="2671810"/>
                </a:lnTo>
                <a:lnTo>
                  <a:pt x="7639332" y="2675751"/>
                </a:lnTo>
                <a:cubicBezTo>
                  <a:pt x="7639476" y="2682617"/>
                  <a:pt x="7644027" y="2691703"/>
                  <a:pt x="7638498" y="2690893"/>
                </a:cubicBezTo>
                <a:lnTo>
                  <a:pt x="7640415" y="2698606"/>
                </a:lnTo>
                <a:lnTo>
                  <a:pt x="7636002" y="2706218"/>
                </a:lnTo>
                <a:cubicBezTo>
                  <a:pt x="7634978" y="2707053"/>
                  <a:pt x="7633887" y="2707679"/>
                  <a:pt x="7632770" y="2708079"/>
                </a:cubicBezTo>
                <a:lnTo>
                  <a:pt x="7634220" y="2718854"/>
                </a:lnTo>
                <a:lnTo>
                  <a:pt x="7631061" y="2727688"/>
                </a:lnTo>
                <a:lnTo>
                  <a:pt x="7633127" y="2735389"/>
                </a:lnTo>
                <a:lnTo>
                  <a:pt x="7632661" y="2738584"/>
                </a:lnTo>
                <a:lnTo>
                  <a:pt x="7631098" y="2746529"/>
                </a:lnTo>
                <a:cubicBezTo>
                  <a:pt x="7630002" y="2750602"/>
                  <a:pt x="7628681" y="2755160"/>
                  <a:pt x="7627624" y="2760235"/>
                </a:cubicBezTo>
                <a:lnTo>
                  <a:pt x="7627140" y="2764511"/>
                </a:lnTo>
                <a:lnTo>
                  <a:pt x="7621827" y="2773820"/>
                </a:lnTo>
                <a:cubicBezTo>
                  <a:pt x="7617811" y="2780593"/>
                  <a:pt x="7615104" y="2785923"/>
                  <a:pt x="7617284" y="2791840"/>
                </a:cubicBezTo>
                <a:cubicBezTo>
                  <a:pt x="7612094" y="2801924"/>
                  <a:pt x="7597550" y="2808970"/>
                  <a:pt x="7601430" y="2823567"/>
                </a:cubicBezTo>
                <a:cubicBezTo>
                  <a:pt x="7594841" y="2819137"/>
                  <a:pt x="7600633" y="2839778"/>
                  <a:pt x="7593865" y="2842217"/>
                </a:cubicBezTo>
                <a:cubicBezTo>
                  <a:pt x="7588415" y="2843342"/>
                  <a:pt x="7588901" y="2849866"/>
                  <a:pt x="7586893" y="2854834"/>
                </a:cubicBezTo>
                <a:cubicBezTo>
                  <a:pt x="7581327" y="2858374"/>
                  <a:pt x="7576244" y="2883372"/>
                  <a:pt x="7577046" y="2892075"/>
                </a:cubicBezTo>
                <a:cubicBezTo>
                  <a:pt x="7582584" y="2916606"/>
                  <a:pt x="7560175" y="2936338"/>
                  <a:pt x="7564026" y="2955950"/>
                </a:cubicBezTo>
                <a:cubicBezTo>
                  <a:pt x="7563501" y="2961086"/>
                  <a:pt x="7562240" y="2965343"/>
                  <a:pt x="7560529" y="2969031"/>
                </a:cubicBezTo>
                <a:lnTo>
                  <a:pt x="7554631" y="2978222"/>
                </a:lnTo>
                <a:lnTo>
                  <a:pt x="7550747" y="2978564"/>
                </a:lnTo>
                <a:lnTo>
                  <a:pt x="7548359" y="2985429"/>
                </a:lnTo>
                <a:lnTo>
                  <a:pt x="7547120" y="2986826"/>
                </a:lnTo>
                <a:cubicBezTo>
                  <a:pt x="7544741" y="2989483"/>
                  <a:pt x="7542480" y="2992194"/>
                  <a:pt x="7540621" y="2995267"/>
                </a:cubicBezTo>
                <a:cubicBezTo>
                  <a:pt x="7555200" y="3003715"/>
                  <a:pt x="7527208" y="3022799"/>
                  <a:pt x="7541739" y="3023946"/>
                </a:cubicBezTo>
                <a:cubicBezTo>
                  <a:pt x="7534059" y="3042303"/>
                  <a:pt x="7549904" y="3038579"/>
                  <a:pt x="7530781" y="3050462"/>
                </a:cubicBezTo>
                <a:cubicBezTo>
                  <a:pt x="7527838" y="3088204"/>
                  <a:pt x="7503338" y="3127251"/>
                  <a:pt x="7508515" y="3164510"/>
                </a:cubicBezTo>
                <a:cubicBezTo>
                  <a:pt x="7503888" y="3155782"/>
                  <a:pt x="7493770" y="3162549"/>
                  <a:pt x="7492866" y="3173520"/>
                </a:cubicBezTo>
                <a:cubicBezTo>
                  <a:pt x="7474179" y="3140376"/>
                  <a:pt x="7498581" y="3226463"/>
                  <a:pt x="7479395" y="3217191"/>
                </a:cubicBezTo>
                <a:cubicBezTo>
                  <a:pt x="7493905" y="3232643"/>
                  <a:pt x="7501608" y="3293915"/>
                  <a:pt x="7481475" y="3298298"/>
                </a:cubicBezTo>
                <a:cubicBezTo>
                  <a:pt x="7472089" y="3326890"/>
                  <a:pt x="7475493" y="3357480"/>
                  <a:pt x="7457722" y="3379292"/>
                </a:cubicBezTo>
                <a:cubicBezTo>
                  <a:pt x="7459285" y="3382143"/>
                  <a:pt x="7460273" y="3385199"/>
                  <a:pt x="7460850" y="3388381"/>
                </a:cubicBezTo>
                <a:lnTo>
                  <a:pt x="7461482" y="3397694"/>
                </a:lnTo>
                <a:lnTo>
                  <a:pt x="7460695" y="3398556"/>
                </a:lnTo>
                <a:cubicBezTo>
                  <a:pt x="7458532" y="3402904"/>
                  <a:pt x="7458275" y="3406007"/>
                  <a:pt x="7458858" y="3408553"/>
                </a:cubicBezTo>
                <a:lnTo>
                  <a:pt x="7460185" y="3411299"/>
                </a:lnTo>
                <a:lnTo>
                  <a:pt x="7459468" y="3418333"/>
                </a:lnTo>
                <a:lnTo>
                  <a:pt x="7459515" y="3432662"/>
                </a:lnTo>
                <a:lnTo>
                  <a:pt x="7458154" y="3434902"/>
                </a:lnTo>
                <a:lnTo>
                  <a:pt x="7456091" y="3455825"/>
                </a:lnTo>
                <a:cubicBezTo>
                  <a:pt x="7455865" y="3455850"/>
                  <a:pt x="7455638" y="3455877"/>
                  <a:pt x="7455413" y="3455903"/>
                </a:cubicBezTo>
                <a:cubicBezTo>
                  <a:pt x="7453843" y="3456557"/>
                  <a:pt x="7452596" y="3457940"/>
                  <a:pt x="7451989" y="3460886"/>
                </a:cubicBezTo>
                <a:cubicBezTo>
                  <a:pt x="7443388" y="3453296"/>
                  <a:pt x="7447961" y="3461529"/>
                  <a:pt x="7446929" y="3470886"/>
                </a:cubicBezTo>
                <a:cubicBezTo>
                  <a:pt x="7433341" y="3461186"/>
                  <a:pt x="7436171" y="3489615"/>
                  <a:pt x="7427213" y="3491353"/>
                </a:cubicBezTo>
                <a:cubicBezTo>
                  <a:pt x="7426761" y="3498443"/>
                  <a:pt x="7426037" y="3505767"/>
                  <a:pt x="7424990" y="3513143"/>
                </a:cubicBezTo>
                <a:lnTo>
                  <a:pt x="7424186" y="3517424"/>
                </a:lnTo>
                <a:cubicBezTo>
                  <a:pt x="7424132" y="3517438"/>
                  <a:pt x="7424077" y="3517453"/>
                  <a:pt x="7424024" y="3517467"/>
                </a:cubicBezTo>
                <a:cubicBezTo>
                  <a:pt x="7423536" y="3518305"/>
                  <a:pt x="7423153" y="3519678"/>
                  <a:pt x="7422883" y="3521896"/>
                </a:cubicBezTo>
                <a:lnTo>
                  <a:pt x="7422723" y="3525229"/>
                </a:lnTo>
                <a:lnTo>
                  <a:pt x="7421163" y="3533534"/>
                </a:lnTo>
                <a:lnTo>
                  <a:pt x="7419650" y="3536108"/>
                </a:lnTo>
                <a:lnTo>
                  <a:pt x="7417640" y="3536718"/>
                </a:lnTo>
                <a:lnTo>
                  <a:pt x="7417697" y="3537534"/>
                </a:lnTo>
                <a:cubicBezTo>
                  <a:pt x="7419749" y="3544077"/>
                  <a:pt x="7423989" y="3546875"/>
                  <a:pt x="7409814" y="3551598"/>
                </a:cubicBezTo>
                <a:cubicBezTo>
                  <a:pt x="7412376" y="3566128"/>
                  <a:pt x="7404108" y="3567090"/>
                  <a:pt x="7397719" y="3584844"/>
                </a:cubicBezTo>
                <a:cubicBezTo>
                  <a:pt x="7401116" y="3593573"/>
                  <a:pt x="7398130" y="3599358"/>
                  <a:pt x="7393057" y="3604546"/>
                </a:cubicBezTo>
                <a:cubicBezTo>
                  <a:pt x="7391792" y="3622895"/>
                  <a:pt x="7383125" y="3638008"/>
                  <a:pt x="7377811" y="3657793"/>
                </a:cubicBezTo>
                <a:cubicBezTo>
                  <a:pt x="7379886" y="3680874"/>
                  <a:pt x="7366255" y="3689531"/>
                  <a:pt x="7360624" y="3710685"/>
                </a:cubicBezTo>
                <a:cubicBezTo>
                  <a:pt x="7367950" y="3731637"/>
                  <a:pt x="7347999" y="3723947"/>
                  <a:pt x="7341489" y="3734006"/>
                </a:cubicBezTo>
                <a:lnTo>
                  <a:pt x="7340478" y="3737028"/>
                </a:lnTo>
                <a:lnTo>
                  <a:pt x="7340489" y="3745476"/>
                </a:lnTo>
                <a:lnTo>
                  <a:pt x="7340950" y="3748687"/>
                </a:lnTo>
                <a:cubicBezTo>
                  <a:pt x="7341098" y="3750887"/>
                  <a:pt x="7340976" y="3752333"/>
                  <a:pt x="7340653" y="3753314"/>
                </a:cubicBezTo>
                <a:lnTo>
                  <a:pt x="7340500" y="3753419"/>
                </a:lnTo>
                <a:lnTo>
                  <a:pt x="7340506" y="3757774"/>
                </a:lnTo>
                <a:cubicBezTo>
                  <a:pt x="7340847" y="3765147"/>
                  <a:pt x="7341495" y="3772345"/>
                  <a:pt x="7342369" y="3779218"/>
                </a:cubicBezTo>
                <a:cubicBezTo>
                  <a:pt x="7333890" y="3784348"/>
                  <a:pt x="7341949" y="3810090"/>
                  <a:pt x="7326800" y="3806225"/>
                </a:cubicBezTo>
                <a:cubicBezTo>
                  <a:pt x="7327524" y="3815461"/>
                  <a:pt x="7333545" y="3821456"/>
                  <a:pt x="7323686" y="3817640"/>
                </a:cubicBezTo>
                <a:cubicBezTo>
                  <a:pt x="7323637" y="3820659"/>
                  <a:pt x="7322668" y="3822449"/>
                  <a:pt x="7321247" y="3823678"/>
                </a:cubicBezTo>
                <a:lnTo>
                  <a:pt x="7320595" y="3824018"/>
                </a:lnTo>
                <a:lnTo>
                  <a:pt x="7322453" y="3844579"/>
                </a:lnTo>
                <a:lnTo>
                  <a:pt x="7321532" y="3847225"/>
                </a:lnTo>
                <a:lnTo>
                  <a:pt x="7324238" y="3860736"/>
                </a:lnTo>
                <a:lnTo>
                  <a:pt x="7324840" y="3867658"/>
                </a:lnTo>
                <a:lnTo>
                  <a:pt x="7326655" y="3869733"/>
                </a:lnTo>
                <a:cubicBezTo>
                  <a:pt x="7327701" y="3871909"/>
                  <a:pt x="7328023" y="3874942"/>
                  <a:pt x="7326706" y="3879891"/>
                </a:cubicBezTo>
                <a:lnTo>
                  <a:pt x="7326093" y="3881013"/>
                </a:lnTo>
                <a:lnTo>
                  <a:pt x="7328442" y="3889558"/>
                </a:lnTo>
                <a:cubicBezTo>
                  <a:pt x="7329602" y="3892339"/>
                  <a:pt x="7331138" y="3894839"/>
                  <a:pt x="7333203" y="3896924"/>
                </a:cubicBezTo>
                <a:cubicBezTo>
                  <a:pt x="7319795" y="3924445"/>
                  <a:pt x="7328820" y="3952004"/>
                  <a:pt x="7324908" y="3982658"/>
                </a:cubicBezTo>
                <a:cubicBezTo>
                  <a:pt x="7325522" y="4017325"/>
                  <a:pt x="7327874" y="4041416"/>
                  <a:pt x="7327588" y="4064228"/>
                </a:cubicBezTo>
                <a:cubicBezTo>
                  <a:pt x="7328735" y="4074940"/>
                  <a:pt x="7329351" y="4153102"/>
                  <a:pt x="7323186" y="4146664"/>
                </a:cubicBezTo>
                <a:cubicBezTo>
                  <a:pt x="7335189" y="4179829"/>
                  <a:pt x="7318370" y="4199117"/>
                  <a:pt x="7322488" y="4235901"/>
                </a:cubicBezTo>
                <a:cubicBezTo>
                  <a:pt x="7305909" y="4254573"/>
                  <a:pt x="7320783" y="4244884"/>
                  <a:pt x="7316645" y="4265209"/>
                </a:cubicBezTo>
                <a:cubicBezTo>
                  <a:pt x="7331133" y="4260631"/>
                  <a:pt x="7307179" y="4289560"/>
                  <a:pt x="7323069" y="4291857"/>
                </a:cubicBezTo>
                <a:cubicBezTo>
                  <a:pt x="7321814" y="4295483"/>
                  <a:pt x="7320095" y="4298923"/>
                  <a:pt x="7318251" y="4302359"/>
                </a:cubicBezTo>
                <a:lnTo>
                  <a:pt x="7317295" y="4304161"/>
                </a:lnTo>
                <a:lnTo>
                  <a:pt x="7316223" y="4311573"/>
                </a:lnTo>
                <a:lnTo>
                  <a:pt x="7312469" y="4313411"/>
                </a:lnTo>
                <a:lnTo>
                  <a:pt x="7306447" y="4403491"/>
                </a:lnTo>
                <a:cubicBezTo>
                  <a:pt x="7308849" y="4411399"/>
                  <a:pt x="7308497" y="4436984"/>
                  <a:pt x="7303688" y="4442497"/>
                </a:cubicBezTo>
                <a:cubicBezTo>
                  <a:pt x="7302637" y="4447969"/>
                  <a:pt x="7304327" y="4453942"/>
                  <a:pt x="7299181" y="4457128"/>
                </a:cubicBezTo>
                <a:cubicBezTo>
                  <a:pt x="7296154" y="4469016"/>
                  <a:pt x="7289197" y="4496240"/>
                  <a:pt x="7285530" y="4513823"/>
                </a:cubicBezTo>
                <a:cubicBezTo>
                  <a:pt x="7288769" y="4518560"/>
                  <a:pt x="7287100" y="4524649"/>
                  <a:pt x="7284412" y="4532609"/>
                </a:cubicBezTo>
                <a:lnTo>
                  <a:pt x="7282601" y="4540125"/>
                </a:lnTo>
                <a:lnTo>
                  <a:pt x="7291785" y="4563650"/>
                </a:lnTo>
                <a:lnTo>
                  <a:pt x="7284191" y="4636427"/>
                </a:lnTo>
                <a:lnTo>
                  <a:pt x="7292797" y="4672055"/>
                </a:lnTo>
                <a:cubicBezTo>
                  <a:pt x="7294304" y="4686552"/>
                  <a:pt x="7294421" y="4700466"/>
                  <a:pt x="7295425" y="4713953"/>
                </a:cubicBezTo>
                <a:cubicBezTo>
                  <a:pt x="7296104" y="4744441"/>
                  <a:pt x="7280378" y="4723911"/>
                  <a:pt x="7292574" y="4762180"/>
                </a:cubicBezTo>
                <a:cubicBezTo>
                  <a:pt x="7286719" y="4766152"/>
                  <a:pt x="7286266" y="4770971"/>
                  <a:pt x="7288689" y="4779168"/>
                </a:cubicBezTo>
                <a:cubicBezTo>
                  <a:pt x="7288592" y="4793971"/>
                  <a:pt x="7274303" y="4792486"/>
                  <a:pt x="7282355" y="4807636"/>
                </a:cubicBezTo>
                <a:cubicBezTo>
                  <a:pt x="7278556" y="4806204"/>
                  <a:pt x="7277539" y="4813202"/>
                  <a:pt x="7276505" y="4819678"/>
                </a:cubicBezTo>
                <a:lnTo>
                  <a:pt x="7273752" y="4823797"/>
                </a:lnTo>
                <a:lnTo>
                  <a:pt x="7283683" y="4847794"/>
                </a:lnTo>
                <a:cubicBezTo>
                  <a:pt x="7296832" y="4890479"/>
                  <a:pt x="7302379" y="4941877"/>
                  <a:pt x="7311552" y="4978326"/>
                </a:cubicBezTo>
                <a:cubicBezTo>
                  <a:pt x="7284161" y="4998846"/>
                  <a:pt x="7309660" y="4989594"/>
                  <a:pt x="7304880" y="5015024"/>
                </a:cubicBezTo>
                <a:cubicBezTo>
                  <a:pt x="7330355" y="5012307"/>
                  <a:pt x="7291032" y="5044485"/>
                  <a:pt x="7319932" y="5050993"/>
                </a:cubicBezTo>
                <a:cubicBezTo>
                  <a:pt x="7318148" y="5055414"/>
                  <a:pt x="7315506" y="5059493"/>
                  <a:pt x="7312641" y="5063537"/>
                </a:cubicBezTo>
                <a:lnTo>
                  <a:pt x="7311153" y="5065661"/>
                </a:lnTo>
                <a:lnTo>
                  <a:pt x="7310197" y="5075032"/>
                </a:lnTo>
                <a:lnTo>
                  <a:pt x="7303683" y="5076576"/>
                </a:lnTo>
                <a:lnTo>
                  <a:pt x="7297768" y="5089898"/>
                </a:lnTo>
                <a:cubicBezTo>
                  <a:pt x="7296519" y="5095057"/>
                  <a:pt x="7296302" y="5100805"/>
                  <a:pt x="7297750" y="5107454"/>
                </a:cubicBezTo>
                <a:cubicBezTo>
                  <a:pt x="7309447" y="5125240"/>
                  <a:pt x="7295812" y="5147341"/>
                  <a:pt x="7297014" y="5169708"/>
                </a:cubicBezTo>
                <a:lnTo>
                  <a:pt x="7300719" y="5180532"/>
                </a:lnTo>
                <a:lnTo>
                  <a:pt x="7295705" y="5210620"/>
                </a:lnTo>
                <a:lnTo>
                  <a:pt x="7296901" y="5212749"/>
                </a:lnTo>
                <a:cubicBezTo>
                  <a:pt x="7296704" y="5218058"/>
                  <a:pt x="7294377" y="5228574"/>
                  <a:pt x="7294523" y="5242477"/>
                </a:cubicBezTo>
                <a:lnTo>
                  <a:pt x="7297776" y="5296160"/>
                </a:lnTo>
                <a:lnTo>
                  <a:pt x="7289955" y="5304499"/>
                </a:lnTo>
                <a:lnTo>
                  <a:pt x="7286210" y="5305374"/>
                </a:lnTo>
                <a:lnTo>
                  <a:pt x="7286995" y="5320092"/>
                </a:lnTo>
                <a:lnTo>
                  <a:pt x="7281550" y="5330613"/>
                </a:lnTo>
                <a:lnTo>
                  <a:pt x="7285354" y="5340890"/>
                </a:lnTo>
                <a:lnTo>
                  <a:pt x="7281914" y="5354491"/>
                </a:lnTo>
                <a:cubicBezTo>
                  <a:pt x="7280017" y="5359352"/>
                  <a:pt x="7277725" y="5364763"/>
                  <a:pt x="7275918" y="5370917"/>
                </a:cubicBezTo>
                <a:lnTo>
                  <a:pt x="7267655" y="5384350"/>
                </a:lnTo>
                <a:lnTo>
                  <a:pt x="7263791" y="5406610"/>
                </a:lnTo>
                <a:cubicBezTo>
                  <a:pt x="7260956" y="5423841"/>
                  <a:pt x="7257650" y="5440271"/>
                  <a:pt x="7251522" y="5456222"/>
                </a:cubicBezTo>
                <a:cubicBezTo>
                  <a:pt x="7253699" y="5469913"/>
                  <a:pt x="7252931" y="5482529"/>
                  <a:pt x="7242311" y="5493751"/>
                </a:cubicBezTo>
                <a:cubicBezTo>
                  <a:pt x="7236636" y="5529727"/>
                  <a:pt x="7245809" y="5539513"/>
                  <a:pt x="7231835" y="5561252"/>
                </a:cubicBezTo>
                <a:cubicBezTo>
                  <a:pt x="7236311" y="5568555"/>
                  <a:pt x="7238499" y="5573475"/>
                  <a:pt x="7239152" y="5577121"/>
                </a:cubicBezTo>
                <a:cubicBezTo>
                  <a:pt x="7241111" y="5588065"/>
                  <a:pt x="7229268" y="5587525"/>
                  <a:pt x="7224043" y="5605355"/>
                </a:cubicBezTo>
                <a:cubicBezTo>
                  <a:pt x="7216774" y="5624244"/>
                  <a:pt x="7213225" y="5590845"/>
                  <a:pt x="7209229" y="5609118"/>
                </a:cubicBezTo>
                <a:cubicBezTo>
                  <a:pt x="7212098" y="5628346"/>
                  <a:pt x="7194168" y="5628785"/>
                  <a:pt x="7198222" y="5648700"/>
                </a:cubicBezTo>
                <a:cubicBezTo>
                  <a:pt x="7212577" y="5642705"/>
                  <a:pt x="7189541" y="5689259"/>
                  <a:pt x="7201221" y="5689771"/>
                </a:cubicBezTo>
                <a:cubicBezTo>
                  <a:pt x="7181618" y="5708428"/>
                  <a:pt x="7201258" y="5715573"/>
                  <a:pt x="7192555" y="5739098"/>
                </a:cubicBezTo>
                <a:cubicBezTo>
                  <a:pt x="7184486" y="5750478"/>
                  <a:pt x="7182208" y="5758416"/>
                  <a:pt x="7187522" y="5768603"/>
                </a:cubicBezTo>
                <a:cubicBezTo>
                  <a:pt x="7148692" y="5821144"/>
                  <a:pt x="7181577" y="5799065"/>
                  <a:pt x="7162500" y="5846928"/>
                </a:cubicBezTo>
                <a:lnTo>
                  <a:pt x="7160827" y="5850799"/>
                </a:lnTo>
                <a:lnTo>
                  <a:pt x="7163312" y="5866636"/>
                </a:lnTo>
                <a:cubicBezTo>
                  <a:pt x="7163884" y="5867070"/>
                  <a:pt x="7164455" y="5867505"/>
                  <a:pt x="7165029" y="5867939"/>
                </a:cubicBezTo>
                <a:lnTo>
                  <a:pt x="7142501" y="5914339"/>
                </a:lnTo>
                <a:lnTo>
                  <a:pt x="7143151" y="5921221"/>
                </a:lnTo>
                <a:lnTo>
                  <a:pt x="7123808" y="5950546"/>
                </a:lnTo>
                <a:lnTo>
                  <a:pt x="7116299" y="5966186"/>
                </a:lnTo>
                <a:lnTo>
                  <a:pt x="7106117" y="5983669"/>
                </a:lnTo>
                <a:lnTo>
                  <a:pt x="7109622" y="5995569"/>
                </a:lnTo>
                <a:cubicBezTo>
                  <a:pt x="7114727" y="6023526"/>
                  <a:pt x="7092983" y="6067450"/>
                  <a:pt x="7116605" y="6077139"/>
                </a:cubicBezTo>
                <a:cubicBezTo>
                  <a:pt x="7102148" y="6089933"/>
                  <a:pt x="7125501" y="6101908"/>
                  <a:pt x="7127573" y="6115892"/>
                </a:cubicBezTo>
                <a:cubicBezTo>
                  <a:pt x="7118381" y="6127056"/>
                  <a:pt x="7126331" y="6132595"/>
                  <a:pt x="7128098" y="6142737"/>
                </a:cubicBezTo>
                <a:cubicBezTo>
                  <a:pt x="7122429" y="6147329"/>
                  <a:pt x="7122724" y="6155912"/>
                  <a:pt x="7129375" y="6158833"/>
                </a:cubicBezTo>
                <a:cubicBezTo>
                  <a:pt x="7144709" y="6154689"/>
                  <a:pt x="7137060" y="6184499"/>
                  <a:pt x="7147635" y="6186714"/>
                </a:cubicBezTo>
                <a:cubicBezTo>
                  <a:pt x="7149842" y="6204016"/>
                  <a:pt x="7136414" y="6279145"/>
                  <a:pt x="7153343" y="6291871"/>
                </a:cubicBezTo>
                <a:cubicBezTo>
                  <a:pt x="7161381" y="6326852"/>
                  <a:pt x="7134450" y="6377408"/>
                  <a:pt x="7134923" y="6392273"/>
                </a:cubicBezTo>
                <a:cubicBezTo>
                  <a:pt x="7103997" y="6407024"/>
                  <a:pt x="7185503" y="6478818"/>
                  <a:pt x="7187236" y="6541940"/>
                </a:cubicBezTo>
                <a:cubicBezTo>
                  <a:pt x="7184250" y="6550446"/>
                  <a:pt x="7184290" y="6554993"/>
                  <a:pt x="7191340" y="6557275"/>
                </a:cubicBezTo>
                <a:cubicBezTo>
                  <a:pt x="7195412" y="6573685"/>
                  <a:pt x="7202070" y="6606060"/>
                  <a:pt x="7211670" y="6640404"/>
                </a:cubicBezTo>
                <a:cubicBezTo>
                  <a:pt x="7219591" y="6666216"/>
                  <a:pt x="7212698" y="6793331"/>
                  <a:pt x="7221085" y="6827708"/>
                </a:cubicBezTo>
                <a:lnTo>
                  <a:pt x="7227698" y="6857999"/>
                </a:lnTo>
                <a:lnTo>
                  <a:pt x="0" y="6857999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411598036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8181FC64-B306-4821-98E2-780662EFC48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5" y="0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pic>
        <p:nvPicPr>
          <p:cNvPr id="5" name="Afbeelding 4" descr="Afbeelding met kleding, buitenshuis, person, boom&#10;&#10;Automatisch gegenereerde beschrijving">
            <a:extLst>
              <a:ext uri="{FF2B5EF4-FFF2-40B4-BE49-F238E27FC236}">
                <a16:creationId xmlns:a16="http://schemas.microsoft.com/office/drawing/2014/main" id="{6FDAE572-9BEF-339E-5B26-51E2A6E8E75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8325" r="-825"/>
          <a:stretch/>
        </p:blipFill>
        <p:spPr>
          <a:xfrm>
            <a:off x="20" y="10"/>
            <a:ext cx="9950839" cy="6857999"/>
          </a:xfrm>
          <a:prstGeom prst="rect">
            <a:avLst/>
          </a:prstGeom>
        </p:spPr>
      </p:pic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5871FC61-DD4E-47D4-81FD-8A7E7D12B37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6986049" y="0"/>
            <a:ext cx="5205951" cy="6858000"/>
          </a:xfrm>
          <a:custGeom>
            <a:avLst/>
            <a:gdLst>
              <a:gd name="connsiteX0" fmla="*/ 0 w 5205951"/>
              <a:gd name="connsiteY0" fmla="*/ 0 h 6858000"/>
              <a:gd name="connsiteX1" fmla="*/ 1709529 w 5205951"/>
              <a:gd name="connsiteY1" fmla="*/ 0 h 6858000"/>
              <a:gd name="connsiteX2" fmla="*/ 2489695 w 5205951"/>
              <a:gd name="connsiteY2" fmla="*/ 0 h 6858000"/>
              <a:gd name="connsiteX3" fmla="*/ 3582928 w 5205951"/>
              <a:gd name="connsiteY3" fmla="*/ 0 h 6858000"/>
              <a:gd name="connsiteX4" fmla="*/ 3605052 w 5205951"/>
              <a:gd name="connsiteY4" fmla="*/ 14997 h 6858000"/>
              <a:gd name="connsiteX5" fmla="*/ 5205951 w 5205951"/>
              <a:gd name="connsiteY5" fmla="*/ 3621656 h 6858000"/>
              <a:gd name="connsiteX6" fmla="*/ 3331601 w 5205951"/>
              <a:gd name="connsiteY6" fmla="*/ 6374814 h 6858000"/>
              <a:gd name="connsiteX7" fmla="*/ 2814953 w 5205951"/>
              <a:gd name="connsiteY7" fmla="*/ 6780599 h 6858000"/>
              <a:gd name="connsiteX8" fmla="*/ 2703197 w 5205951"/>
              <a:gd name="connsiteY8" fmla="*/ 6858000 h 6858000"/>
              <a:gd name="connsiteX9" fmla="*/ 2489695 w 5205951"/>
              <a:gd name="connsiteY9" fmla="*/ 6858000 h 6858000"/>
              <a:gd name="connsiteX10" fmla="*/ 1709529 w 5205951"/>
              <a:gd name="connsiteY10" fmla="*/ 6858000 h 6858000"/>
              <a:gd name="connsiteX11" fmla="*/ 0 w 5205951"/>
              <a:gd name="connsiteY11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205951" h="6858000">
                <a:moveTo>
                  <a:pt x="0" y="0"/>
                </a:moveTo>
                <a:lnTo>
                  <a:pt x="1709529" y="0"/>
                </a:lnTo>
                <a:lnTo>
                  <a:pt x="2489695" y="0"/>
                </a:lnTo>
                <a:lnTo>
                  <a:pt x="3582928" y="0"/>
                </a:lnTo>
                <a:lnTo>
                  <a:pt x="3605052" y="14997"/>
                </a:lnTo>
                <a:cubicBezTo>
                  <a:pt x="4632215" y="754641"/>
                  <a:pt x="5205951" y="2093192"/>
                  <a:pt x="5205951" y="3621656"/>
                </a:cubicBezTo>
                <a:cubicBezTo>
                  <a:pt x="5205951" y="4969131"/>
                  <a:pt x="4277226" y="5602839"/>
                  <a:pt x="3331601" y="6374814"/>
                </a:cubicBezTo>
                <a:cubicBezTo>
                  <a:pt x="3159398" y="6515397"/>
                  <a:pt x="2988771" y="6653108"/>
                  <a:pt x="2814953" y="6780599"/>
                </a:cubicBezTo>
                <a:lnTo>
                  <a:pt x="2703197" y="6858000"/>
                </a:lnTo>
                <a:lnTo>
                  <a:pt x="2489695" y="6858000"/>
                </a:lnTo>
                <a:lnTo>
                  <a:pt x="1709529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 useBgFill="1">
        <p:nvSpPr>
          <p:cNvPr id="14" name="Freeform: Shape 13">
            <a:extLst>
              <a:ext uri="{FF2B5EF4-FFF2-40B4-BE49-F238E27FC236}">
                <a16:creationId xmlns:a16="http://schemas.microsoft.com/office/drawing/2014/main" id="{F9EC3F91-A75C-4F74-867E-E4C28C13546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148226" y="0"/>
            <a:ext cx="5043774" cy="6858000"/>
          </a:xfrm>
          <a:custGeom>
            <a:avLst/>
            <a:gdLst>
              <a:gd name="connsiteX0" fmla="*/ 1648981 w 5043774"/>
              <a:gd name="connsiteY0" fmla="*/ 0 h 6858000"/>
              <a:gd name="connsiteX1" fmla="*/ 2759699 w 5043774"/>
              <a:gd name="connsiteY1" fmla="*/ 0 h 6858000"/>
              <a:gd name="connsiteX2" fmla="*/ 3379301 w 5043774"/>
              <a:gd name="connsiteY2" fmla="*/ 0 h 6858000"/>
              <a:gd name="connsiteX3" fmla="*/ 3552342 w 5043774"/>
              <a:gd name="connsiteY3" fmla="*/ 0 h 6858000"/>
              <a:gd name="connsiteX4" fmla="*/ 4617166 w 5043774"/>
              <a:gd name="connsiteY4" fmla="*/ 0 h 6858000"/>
              <a:gd name="connsiteX5" fmla="*/ 4786130 w 5043774"/>
              <a:gd name="connsiteY5" fmla="*/ 0 h 6858000"/>
              <a:gd name="connsiteX6" fmla="*/ 4980168 w 5043774"/>
              <a:gd name="connsiteY6" fmla="*/ 0 h 6858000"/>
              <a:gd name="connsiteX7" fmla="*/ 5043774 w 5043774"/>
              <a:gd name="connsiteY7" fmla="*/ 0 h 6858000"/>
              <a:gd name="connsiteX8" fmla="*/ 5043774 w 5043774"/>
              <a:gd name="connsiteY8" fmla="*/ 6858000 h 6858000"/>
              <a:gd name="connsiteX9" fmla="*/ 4980168 w 5043774"/>
              <a:gd name="connsiteY9" fmla="*/ 6858000 h 6858000"/>
              <a:gd name="connsiteX10" fmla="*/ 4786130 w 5043774"/>
              <a:gd name="connsiteY10" fmla="*/ 6858000 h 6858000"/>
              <a:gd name="connsiteX11" fmla="*/ 4617166 w 5043774"/>
              <a:gd name="connsiteY11" fmla="*/ 6858000 h 6858000"/>
              <a:gd name="connsiteX12" fmla="*/ 3552342 w 5043774"/>
              <a:gd name="connsiteY12" fmla="*/ 6858000 h 6858000"/>
              <a:gd name="connsiteX13" fmla="*/ 3379301 w 5043774"/>
              <a:gd name="connsiteY13" fmla="*/ 6858000 h 6858000"/>
              <a:gd name="connsiteX14" fmla="*/ 2759699 w 5043774"/>
              <a:gd name="connsiteY14" fmla="*/ 6858000 h 6858000"/>
              <a:gd name="connsiteX15" fmla="*/ 2542782 w 5043774"/>
              <a:gd name="connsiteY15" fmla="*/ 6858000 h 6858000"/>
              <a:gd name="connsiteX16" fmla="*/ 2429239 w 5043774"/>
              <a:gd name="connsiteY16" fmla="*/ 6780599 h 6858000"/>
              <a:gd name="connsiteX17" fmla="*/ 1904328 w 5043774"/>
              <a:gd name="connsiteY17" fmla="*/ 6374814 h 6858000"/>
              <a:gd name="connsiteX18" fmla="*/ 0 w 5043774"/>
              <a:gd name="connsiteY18" fmla="*/ 3621656 h 6858000"/>
              <a:gd name="connsiteX19" fmla="*/ 1626503 w 5043774"/>
              <a:gd name="connsiteY19" fmla="*/ 1499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5043774" h="6858000">
                <a:moveTo>
                  <a:pt x="1648981" y="0"/>
                </a:moveTo>
                <a:lnTo>
                  <a:pt x="2759699" y="0"/>
                </a:lnTo>
                <a:lnTo>
                  <a:pt x="3379301" y="0"/>
                </a:lnTo>
                <a:lnTo>
                  <a:pt x="3552342" y="0"/>
                </a:lnTo>
                <a:lnTo>
                  <a:pt x="4617166" y="0"/>
                </a:lnTo>
                <a:lnTo>
                  <a:pt x="4786130" y="0"/>
                </a:lnTo>
                <a:lnTo>
                  <a:pt x="4980168" y="0"/>
                </a:lnTo>
                <a:lnTo>
                  <a:pt x="5043774" y="0"/>
                </a:lnTo>
                <a:lnTo>
                  <a:pt x="5043774" y="6858000"/>
                </a:lnTo>
                <a:lnTo>
                  <a:pt x="4980168" y="6858000"/>
                </a:lnTo>
                <a:lnTo>
                  <a:pt x="4786130" y="6858000"/>
                </a:lnTo>
                <a:lnTo>
                  <a:pt x="4617166" y="6858000"/>
                </a:lnTo>
                <a:lnTo>
                  <a:pt x="3552342" y="6858000"/>
                </a:lnTo>
                <a:lnTo>
                  <a:pt x="3379301" y="6858000"/>
                </a:lnTo>
                <a:lnTo>
                  <a:pt x="2759699" y="6858000"/>
                </a:lnTo>
                <a:lnTo>
                  <a:pt x="2542782" y="6858000"/>
                </a:lnTo>
                <a:lnTo>
                  <a:pt x="2429239" y="6780599"/>
                </a:lnTo>
                <a:cubicBezTo>
                  <a:pt x="2252641" y="6653108"/>
                  <a:pt x="2079285" y="6515397"/>
                  <a:pt x="1904328" y="6374814"/>
                </a:cubicBezTo>
                <a:cubicBezTo>
                  <a:pt x="943579" y="5602839"/>
                  <a:pt x="0" y="4969131"/>
                  <a:pt x="0" y="3621656"/>
                </a:cubicBezTo>
                <a:cubicBezTo>
                  <a:pt x="0" y="2093192"/>
                  <a:pt x="582912" y="754641"/>
                  <a:pt x="1626503" y="14997"/>
                </a:cubicBezTo>
                <a:close/>
              </a:path>
            </a:pathLst>
          </a:custGeom>
          <a:solidFill>
            <a:schemeClr val="bg2">
              <a:tint val="95000"/>
              <a:satMod val="1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prstClr val="white"/>
              </a:solidFill>
              <a:latin typeface="Meiryo"/>
            </a:endParaRPr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829A1E2C-5AC8-40FC-99E9-832069D3979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6697013" y="0"/>
            <a:ext cx="2529723" cy="6858000"/>
          </a:xfrm>
          <a:custGeom>
            <a:avLst/>
            <a:gdLst>
              <a:gd name="connsiteX0" fmla="*/ 1258269 w 2529723"/>
              <a:gd name="connsiteY0" fmla="*/ 0 h 6858000"/>
              <a:gd name="connsiteX1" fmla="*/ 1275627 w 2529723"/>
              <a:gd name="connsiteY1" fmla="*/ 0 h 6858000"/>
              <a:gd name="connsiteX2" fmla="*/ 1302560 w 2529723"/>
              <a:gd name="connsiteY2" fmla="*/ 24338 h 6858000"/>
              <a:gd name="connsiteX3" fmla="*/ 2522825 w 2529723"/>
              <a:gd name="connsiteY3" fmla="*/ 3678515 h 6858000"/>
              <a:gd name="connsiteX4" fmla="*/ 557500 w 2529723"/>
              <a:gd name="connsiteY4" fmla="*/ 6451411 h 6858000"/>
              <a:gd name="connsiteX5" fmla="*/ 32482 w 2529723"/>
              <a:gd name="connsiteY5" fmla="*/ 6849373 h 6858000"/>
              <a:gd name="connsiteX6" fmla="*/ 19531 w 2529723"/>
              <a:gd name="connsiteY6" fmla="*/ 6858000 h 6858000"/>
              <a:gd name="connsiteX7" fmla="*/ 0 w 2529723"/>
              <a:gd name="connsiteY7" fmla="*/ 6858000 h 6858000"/>
              <a:gd name="connsiteX8" fmla="*/ 14202 w 2529723"/>
              <a:gd name="connsiteY8" fmla="*/ 6848540 h 6858000"/>
              <a:gd name="connsiteX9" fmla="*/ 539221 w 2529723"/>
              <a:gd name="connsiteY9" fmla="*/ 6450578 h 6858000"/>
              <a:gd name="connsiteX10" fmla="*/ 2504546 w 2529723"/>
              <a:gd name="connsiteY10" fmla="*/ 3677682 h 6858000"/>
              <a:gd name="connsiteX11" fmla="*/ 1284280 w 2529723"/>
              <a:gd name="connsiteY11" fmla="*/ 2350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529723" h="6858000">
                <a:moveTo>
                  <a:pt x="1258269" y="0"/>
                </a:moveTo>
                <a:lnTo>
                  <a:pt x="1275627" y="0"/>
                </a:lnTo>
                <a:lnTo>
                  <a:pt x="1302560" y="24338"/>
                </a:lnTo>
                <a:cubicBezTo>
                  <a:pt x="2156831" y="855667"/>
                  <a:pt x="2590622" y="2191755"/>
                  <a:pt x="2522825" y="3678515"/>
                </a:cubicBezTo>
                <a:cubicBezTo>
                  <a:pt x="2459072" y="5076606"/>
                  <a:pt x="1519830" y="5692656"/>
                  <a:pt x="557500" y="6451411"/>
                </a:cubicBezTo>
                <a:cubicBezTo>
                  <a:pt x="382255" y="6589587"/>
                  <a:pt x="208689" y="6724853"/>
                  <a:pt x="32482" y="6849373"/>
                </a:cubicBezTo>
                <a:lnTo>
                  <a:pt x="19531" y="6858000"/>
                </a:lnTo>
                <a:lnTo>
                  <a:pt x="0" y="6858000"/>
                </a:lnTo>
                <a:lnTo>
                  <a:pt x="14202" y="6848540"/>
                </a:lnTo>
                <a:cubicBezTo>
                  <a:pt x="190409" y="6724020"/>
                  <a:pt x="363976" y="6588754"/>
                  <a:pt x="539221" y="6450578"/>
                </a:cubicBezTo>
                <a:cubicBezTo>
                  <a:pt x="1501550" y="5691822"/>
                  <a:pt x="2440792" y="5075773"/>
                  <a:pt x="2504546" y="3677682"/>
                </a:cubicBezTo>
                <a:cubicBezTo>
                  <a:pt x="2572343" y="2190921"/>
                  <a:pt x="2138551" y="854834"/>
                  <a:pt x="1284280" y="23504"/>
                </a:cubicBezTo>
                <a:close/>
              </a:path>
            </a:pathLst>
          </a:custGeom>
          <a:solidFill>
            <a:srgbClr val="FFFFFF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8D83653F-A031-C6A5-7892-956E1753B0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46720" y="1045597"/>
            <a:ext cx="3633746" cy="1588422"/>
          </a:xfr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n-US" sz="4000" b="1" dirty="0">
                <a:latin typeface="Lucida Calligraphy"/>
              </a:rPr>
              <a:t>Kerst in </a:t>
            </a:r>
            <a:r>
              <a:rPr lang="en-US" sz="4000" b="1" err="1">
                <a:latin typeface="Lucida Calligraphy"/>
              </a:rPr>
              <a:t>moeilijke</a:t>
            </a:r>
            <a:r>
              <a:rPr lang="en-US" sz="4000" b="1" dirty="0">
                <a:latin typeface="Lucida Calligraphy"/>
              </a:rPr>
              <a:t> </a:t>
            </a:r>
            <a:r>
              <a:rPr lang="en-US" sz="4000" b="1" err="1">
                <a:latin typeface="Lucida Calligraphy"/>
              </a:rPr>
              <a:t>tijden</a:t>
            </a:r>
            <a:endParaRPr lang="en-US" sz="4000">
              <a:latin typeface="Lucida Calligraphy"/>
            </a:endParaRPr>
          </a:p>
        </p:txBody>
      </p:sp>
      <p:sp>
        <p:nvSpPr>
          <p:cNvPr id="4" name="Tekstvak 3">
            <a:extLst>
              <a:ext uri="{FF2B5EF4-FFF2-40B4-BE49-F238E27FC236}">
                <a16:creationId xmlns:a16="http://schemas.microsoft.com/office/drawing/2014/main" id="{210FDEE5-F7EB-4B95-DF5F-A107FB349A98}"/>
              </a:ext>
            </a:extLst>
          </p:cNvPr>
          <p:cNvSpPr txBox="1"/>
          <p:nvPr/>
        </p:nvSpPr>
        <p:spPr>
          <a:xfrm>
            <a:off x="8046719" y="3126141"/>
            <a:ext cx="3633747" cy="2700062"/>
          </a:xfrm>
          <a:prstGeom prst="rect">
            <a:avLst/>
          </a:prstGeom>
        </p:spPr>
        <p:txBody>
          <a:bodyPr rot="0" spcFirstLastPara="0" vertOverflow="overflow" horzOverflow="overflow" vert="horz" lIns="91440" tIns="45720" rIns="91440" bIns="45720" numCol="1" spcCol="0" rtlCol="0" fromWordArt="0" anchorCtr="0" forceAA="0" compatLnSpc="1">
            <a:prstTxWarp prst="textNoShape">
              <a:avLst/>
            </a:prstTxWarp>
            <a:normAutofit/>
          </a:bodyPr>
          <a:lstStyle/>
          <a:p>
            <a:pPr marL="57150">
              <a:lnSpc>
                <a:spcPct val="90000"/>
              </a:lnSpc>
              <a:spcAft>
                <a:spcPts val="600"/>
              </a:spcAft>
            </a:pPr>
            <a:r>
              <a:rPr lang="en-US" sz="3600" dirty="0"/>
              <a:t>"Ook </a:t>
            </a:r>
            <a:r>
              <a:rPr lang="en-US" sz="3600" err="1"/>
              <a:t>tijdens</a:t>
            </a:r>
            <a:r>
              <a:rPr lang="en-US" sz="3600" dirty="0"/>
              <a:t> </a:t>
            </a:r>
            <a:r>
              <a:rPr lang="en-US" sz="3600" err="1"/>
              <a:t>oorlogen</a:t>
            </a:r>
            <a:r>
              <a:rPr lang="en-US" sz="3600" dirty="0"/>
              <a:t> </a:t>
            </a:r>
            <a:r>
              <a:rPr lang="en-US" sz="3600" err="1"/>
              <a:t>en</a:t>
            </a:r>
            <a:r>
              <a:rPr lang="en-US" sz="3600" dirty="0"/>
              <a:t> </a:t>
            </a:r>
            <a:r>
              <a:rPr lang="en-US" sz="3600" err="1"/>
              <a:t>crisissen</a:t>
            </a:r>
            <a:r>
              <a:rPr lang="en-US" sz="3600" dirty="0"/>
              <a:t> </a:t>
            </a:r>
            <a:r>
              <a:rPr lang="en-US" sz="3600" err="1"/>
              <a:t>werd</a:t>
            </a:r>
            <a:r>
              <a:rPr lang="en-US" sz="3600" dirty="0"/>
              <a:t> Kerst </a:t>
            </a:r>
            <a:r>
              <a:rPr lang="en-US" sz="3600" err="1"/>
              <a:t>gevierd</a:t>
            </a:r>
            <a:r>
              <a:rPr lang="en-US" sz="3600" dirty="0"/>
              <a:t>."</a:t>
            </a:r>
            <a:endParaRPr lang="nl-NL" sz="3600" dirty="0"/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2000"/>
          </a:p>
        </p:txBody>
      </p:sp>
    </p:spTree>
    <p:extLst>
      <p:ext uri="{BB962C8B-B14F-4D97-AF65-F5344CB8AC3E}">
        <p14:creationId xmlns:p14="http://schemas.microsoft.com/office/powerpoint/2010/main" val="38461151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2" name="Rectangle 51">
            <a:extLst>
              <a:ext uri="{FF2B5EF4-FFF2-40B4-BE49-F238E27FC236}">
                <a16:creationId xmlns:a16="http://schemas.microsoft.com/office/drawing/2014/main" id="{04812C46-200A-4DEB-A05E-3ED6C68C23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Afbeelding 7" descr="Afbeelding met zwart-wit, kleding, persoon, raam&#10;&#10;Automatisch gegenereerde beschrijving">
            <a:extLst>
              <a:ext uri="{FF2B5EF4-FFF2-40B4-BE49-F238E27FC236}">
                <a16:creationId xmlns:a16="http://schemas.microsoft.com/office/drawing/2014/main" id="{CA150EE0-83E1-C4EE-B0D3-6331BB8CD2A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2175"/>
          <a:stretch/>
        </p:blipFill>
        <p:spPr>
          <a:xfrm>
            <a:off x="1" y="10"/>
            <a:ext cx="9669642" cy="6857990"/>
          </a:xfrm>
          <a:prstGeom prst="rect">
            <a:avLst/>
          </a:prstGeom>
        </p:spPr>
      </p:pic>
      <p:sp>
        <p:nvSpPr>
          <p:cNvPr id="54" name="Rectangle 53">
            <a:extLst>
              <a:ext uri="{FF2B5EF4-FFF2-40B4-BE49-F238E27FC236}">
                <a16:creationId xmlns:a16="http://schemas.microsoft.com/office/drawing/2014/main" id="{D1EA859B-E555-4109-94F3-6700E046E0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125019" y="0"/>
            <a:ext cx="7066978" cy="6858000"/>
          </a:xfrm>
          <a:prstGeom prst="rect">
            <a:avLst/>
          </a:prstGeom>
          <a:gradFill>
            <a:gsLst>
              <a:gs pos="48000">
                <a:schemeClr val="bg1"/>
              </a:gs>
              <a:gs pos="35000">
                <a:schemeClr val="bg1">
                  <a:alpha val="77000"/>
                </a:schemeClr>
              </a:gs>
              <a:gs pos="19000">
                <a:schemeClr val="bg1">
                  <a:alpha val="38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5D323626-B0CC-4B48-A667-499EAE46AE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31610" y="365125"/>
            <a:ext cx="4539365" cy="3659235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US" i="1" err="1">
                <a:latin typeface="Lucida Calligraphy"/>
                <a:cs typeface="Arial"/>
              </a:rPr>
              <a:t>Kersttradities</a:t>
            </a:r>
            <a:r>
              <a:rPr lang="en-US" i="1" dirty="0">
                <a:latin typeface="Lucida Calligraphy"/>
                <a:cs typeface="Arial"/>
              </a:rPr>
              <a:t> </a:t>
            </a:r>
            <a:r>
              <a:rPr lang="en-US" i="1" err="1">
                <a:latin typeface="Lucida Calligraphy"/>
                <a:cs typeface="Arial"/>
              </a:rPr>
              <a:t>vroeger</a:t>
            </a:r>
            <a:endParaRPr lang="nl-NL" i="1" err="1">
              <a:latin typeface="Lucida Calligraphy"/>
            </a:endParaRP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4BF884AC-D162-D8D3-5309-07C6B0538C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31610" y="2434201"/>
            <a:ext cx="3822189" cy="3742762"/>
          </a:xfrm>
        </p:spPr>
        <p:txBody>
          <a:bodyPr vert="horz" lIns="91440" tIns="45720" rIns="91440" bIns="45720" rtlCol="0">
            <a:normAutofit/>
          </a:bodyPr>
          <a:lstStyle/>
          <a:p>
            <a:pPr marL="0" indent="0">
              <a:buNone/>
            </a:pPr>
            <a:endParaRPr lang="en-US" sz="2000">
              <a:latin typeface="Aptos"/>
              <a:cs typeface="Arial"/>
            </a:endParaRPr>
          </a:p>
          <a:p>
            <a:pPr marL="0" indent="0">
              <a:buNone/>
            </a:pPr>
            <a:endParaRPr lang="en-US" sz="2000">
              <a:cs typeface="Arial"/>
            </a:endParaRPr>
          </a:p>
          <a:p>
            <a:pPr marL="0" indent="0">
              <a:buNone/>
            </a:pPr>
            <a:endParaRPr lang="en-US" sz="2000" i="1">
              <a:latin typeface="Aptos"/>
              <a:cs typeface="Arial"/>
            </a:endParaRPr>
          </a:p>
          <a:p>
            <a:endParaRPr lang="en-US" sz="2000"/>
          </a:p>
        </p:txBody>
      </p:sp>
    </p:spTree>
    <p:extLst>
      <p:ext uri="{BB962C8B-B14F-4D97-AF65-F5344CB8AC3E}">
        <p14:creationId xmlns:p14="http://schemas.microsoft.com/office/powerpoint/2010/main" val="277939504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FABB624F-BF77-4AE1-B71D-2D681D4731B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6" name="Afbeelding 5" descr="Afbeelding met kleding, persoon, person, Menselijk gezicht&#10;&#10;Automatisch gegenereerde beschrijving">
            <a:extLst>
              <a:ext uri="{FF2B5EF4-FFF2-40B4-BE49-F238E27FC236}">
                <a16:creationId xmlns:a16="http://schemas.microsoft.com/office/drawing/2014/main" id="{13C51043-59CC-8337-A1F8-ACC86A6A690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21216"/>
          <a:stretch/>
        </p:blipFill>
        <p:spPr>
          <a:xfrm>
            <a:off x="-1" y="10"/>
            <a:ext cx="7370057" cy="6857990"/>
          </a:xfrm>
          <a:prstGeom prst="rect">
            <a:avLst/>
          </a:prstGeom>
        </p:spPr>
      </p:pic>
      <p:pic>
        <p:nvPicPr>
          <p:cNvPr id="4" name="Afbeelding 3" descr="Afbeelding met kleding, persoon, person, Menselijk gezicht&#10;&#10;Automatisch gegenereerde beschrijving">
            <a:extLst>
              <a:ext uri="{FF2B5EF4-FFF2-40B4-BE49-F238E27FC236}">
                <a16:creationId xmlns:a16="http://schemas.microsoft.com/office/drawing/2014/main" id="{95F1CF54-BFAD-F216-509C-54F495C4F619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4189" r="-3" b="-3"/>
          <a:stretch/>
        </p:blipFill>
        <p:spPr>
          <a:xfrm>
            <a:off x="7534656" y="1"/>
            <a:ext cx="4657344" cy="3346704"/>
          </a:xfrm>
          <a:prstGeom prst="rect">
            <a:avLst/>
          </a:prstGeom>
        </p:spPr>
      </p:pic>
      <p:pic>
        <p:nvPicPr>
          <p:cNvPr id="5" name="Afbeelding 4" descr="Afbeelding met kleding, Menselijk gezicht, persoon, person&#10;&#10;Automatisch gegenereerde beschrijving">
            <a:extLst>
              <a:ext uri="{FF2B5EF4-FFF2-40B4-BE49-F238E27FC236}">
                <a16:creationId xmlns:a16="http://schemas.microsoft.com/office/drawing/2014/main" id="{F55E0E98-9CA9-81C9-2F3A-C610BB95DC04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r="848" b="2"/>
          <a:stretch/>
        </p:blipFill>
        <p:spPr>
          <a:xfrm>
            <a:off x="7534654" y="3511296"/>
            <a:ext cx="4657346" cy="3346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807387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9AAD2D2-1CA9-F27B-38F6-DDCC608EA6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0338" y="2028381"/>
            <a:ext cx="3734014" cy="3566160"/>
          </a:xfrm>
        </p:spPr>
        <p:txBody>
          <a:bodyPr vert="horz" lIns="91440" tIns="45720" rIns="91440" bIns="45720" rtlCol="0" anchor="b">
            <a:normAutofit/>
          </a:bodyPr>
          <a:lstStyle/>
          <a:p>
            <a:pPr marL="285750" indent="-285750"/>
            <a:r>
              <a:rPr lang="en-US" sz="4200" i="1" dirty="0">
                <a:solidFill>
                  <a:srgbClr val="C00000"/>
                </a:solidFill>
                <a:latin typeface="Aptos"/>
              </a:rPr>
              <a:t>"Hoe </a:t>
            </a:r>
            <a:r>
              <a:rPr lang="en-US" sz="4200" i="1" err="1">
                <a:solidFill>
                  <a:srgbClr val="C00000"/>
                </a:solidFill>
                <a:latin typeface="Aptos"/>
              </a:rPr>
              <a:t>hielden</a:t>
            </a:r>
            <a:r>
              <a:rPr lang="en-US" sz="4200" i="1" dirty="0">
                <a:solidFill>
                  <a:srgbClr val="C00000"/>
                </a:solidFill>
                <a:latin typeface="Aptos"/>
              </a:rPr>
              <a:t> </a:t>
            </a:r>
            <a:r>
              <a:rPr lang="en-US" sz="4200" i="1" err="1">
                <a:solidFill>
                  <a:srgbClr val="C00000"/>
                </a:solidFill>
                <a:latin typeface="Aptos"/>
              </a:rPr>
              <a:t>jullie</a:t>
            </a:r>
            <a:r>
              <a:rPr lang="en-US" sz="4200" i="1" dirty="0">
                <a:solidFill>
                  <a:srgbClr val="C00000"/>
                </a:solidFill>
                <a:latin typeface="Aptos"/>
              </a:rPr>
              <a:t> de </a:t>
            </a:r>
            <a:r>
              <a:rPr lang="en-US" sz="4200" i="1" err="1">
                <a:solidFill>
                  <a:srgbClr val="C00000"/>
                </a:solidFill>
                <a:latin typeface="Aptos"/>
              </a:rPr>
              <a:t>kerstsfeer</a:t>
            </a:r>
            <a:r>
              <a:rPr lang="en-US" sz="4200" i="1" dirty="0">
                <a:solidFill>
                  <a:srgbClr val="C00000"/>
                </a:solidFill>
                <a:latin typeface="Aptos"/>
              </a:rPr>
              <a:t> </a:t>
            </a:r>
            <a:r>
              <a:rPr lang="en-US" sz="4200" i="1" err="1">
                <a:solidFill>
                  <a:srgbClr val="C00000"/>
                </a:solidFill>
                <a:latin typeface="Aptos"/>
              </a:rPr>
              <a:t>erin</a:t>
            </a:r>
            <a:r>
              <a:rPr lang="en-US" sz="4200" i="1" dirty="0">
                <a:solidFill>
                  <a:srgbClr val="C00000"/>
                </a:solidFill>
                <a:latin typeface="Aptos"/>
              </a:rPr>
              <a:t> </a:t>
            </a:r>
            <a:r>
              <a:rPr lang="en-US" sz="4200" i="1" err="1">
                <a:solidFill>
                  <a:srgbClr val="C00000"/>
                </a:solidFill>
                <a:latin typeface="Aptos"/>
              </a:rPr>
              <a:t>tijdens</a:t>
            </a:r>
            <a:r>
              <a:rPr lang="en-US" sz="4200" i="1" dirty="0">
                <a:solidFill>
                  <a:srgbClr val="C00000"/>
                </a:solidFill>
                <a:latin typeface="Aptos"/>
              </a:rPr>
              <a:t> </a:t>
            </a:r>
            <a:r>
              <a:rPr lang="en-US" sz="4200" i="1" err="1">
                <a:solidFill>
                  <a:srgbClr val="C00000"/>
                </a:solidFill>
                <a:latin typeface="Aptos"/>
              </a:rPr>
              <a:t>moeilijke</a:t>
            </a:r>
            <a:r>
              <a:rPr lang="en-US" sz="4200" i="1" dirty="0">
                <a:solidFill>
                  <a:srgbClr val="C00000"/>
                </a:solidFill>
                <a:latin typeface="Aptos"/>
              </a:rPr>
              <a:t> </a:t>
            </a:r>
            <a:r>
              <a:rPr lang="en-US" sz="4200" i="1" err="1">
                <a:solidFill>
                  <a:srgbClr val="C00000"/>
                </a:solidFill>
                <a:latin typeface="Aptos"/>
              </a:rPr>
              <a:t>tijden</a:t>
            </a:r>
            <a:r>
              <a:rPr lang="en-US" sz="4200" i="1" dirty="0">
                <a:solidFill>
                  <a:srgbClr val="C00000"/>
                </a:solidFill>
                <a:latin typeface="Aptos"/>
              </a:rPr>
              <a:t>?"</a:t>
            </a:r>
          </a:p>
          <a:p>
            <a:endParaRPr lang="en-US" sz="4200"/>
          </a:p>
        </p:txBody>
      </p:sp>
      <p:pic>
        <p:nvPicPr>
          <p:cNvPr id="4" name="Afbeelding 3" descr="Afbeelding met kleding, persoon, gebouw, huis&#10;&#10;Automatisch gegenereerde beschrijving">
            <a:extLst>
              <a:ext uri="{FF2B5EF4-FFF2-40B4-BE49-F238E27FC236}">
                <a16:creationId xmlns:a16="http://schemas.microsoft.com/office/drawing/2014/main" id="{728BCB92-2624-0ABE-E16A-17A79E869B2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3405" r="1" b="1"/>
          <a:stretch/>
        </p:blipFill>
        <p:spPr>
          <a:xfrm>
            <a:off x="5311702" y="10"/>
            <a:ext cx="6878775" cy="685799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05699160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Afbeelding 8" descr="Afbeelding met boom, buitenshuis, kleding, schoeisel&#10;&#10;Automatisch gegenereerde beschrijving">
            <a:extLst>
              <a:ext uri="{FF2B5EF4-FFF2-40B4-BE49-F238E27FC236}">
                <a16:creationId xmlns:a16="http://schemas.microsoft.com/office/drawing/2014/main" id="{D319D84C-7411-DE76-A72D-1AE8F8D8305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438" b="11014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37C89E4B-3C9F-44B9-8B86-D9E3D112D8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5320142"/>
            <a:ext cx="12192000" cy="736551"/>
          </a:xfrm>
          <a:prstGeom prst="rect">
            <a:avLst/>
          </a:prstGeom>
          <a:solidFill>
            <a:schemeClr val="bg1">
              <a:alpha val="9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B02B1D95-09E5-3A31-655E-B07E5A57ED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0257" y="5574975"/>
            <a:ext cx="11210925" cy="74483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4000" b="1" err="1">
                <a:solidFill>
                  <a:schemeClr val="tx1">
                    <a:lumMod val="85000"/>
                    <a:lumOff val="15000"/>
                  </a:schemeClr>
                </a:solidFill>
                <a:latin typeface="Lucida Calligraphy"/>
              </a:rPr>
              <a:t>Winterpret</a:t>
            </a:r>
            <a:endParaRPr lang="en-US" sz="4000" err="1">
              <a:solidFill>
                <a:schemeClr val="tx1">
                  <a:lumMod val="85000"/>
                  <a:lumOff val="15000"/>
                </a:schemeClr>
              </a:solidFill>
              <a:latin typeface="Lucida Calligraphy"/>
            </a:endParaRPr>
          </a:p>
          <a:p>
            <a:pPr algn="ctr"/>
            <a:endParaRPr lang="en-US" sz="360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AA2EAA10-076F-46BD-8F0F-B9A2FB77A85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5241983"/>
            <a:ext cx="12192000" cy="0"/>
          </a:xfrm>
          <a:prstGeom prst="line">
            <a:avLst/>
          </a:prstGeom>
          <a:ln w="41275">
            <a:solidFill>
              <a:schemeClr val="bg1"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D891E407-403B-4764-86C9-33A56D3BCAA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6134852"/>
            <a:ext cx="12192000" cy="0"/>
          </a:xfrm>
          <a:prstGeom prst="line">
            <a:avLst/>
          </a:prstGeom>
          <a:ln w="41275">
            <a:solidFill>
              <a:schemeClr val="bg1"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2808610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5" name="Afbeelding 4" descr="Afbeelding met buitenshuis, schaatsen, persoon, mensen&#10;&#10;Automatisch gegenereerde beschrijving">
            <a:extLst>
              <a:ext uri="{FF2B5EF4-FFF2-40B4-BE49-F238E27FC236}">
                <a16:creationId xmlns:a16="http://schemas.microsoft.com/office/drawing/2014/main" id="{70AA1CF2-3396-C994-170A-1CB02739879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2716" r="6241" b="-1"/>
          <a:stretch/>
        </p:blipFill>
        <p:spPr>
          <a:xfrm>
            <a:off x="191086" y="171715"/>
            <a:ext cx="5813197" cy="6129087"/>
          </a:xfrm>
          <a:prstGeom prst="rect">
            <a:avLst/>
          </a:prstGeom>
        </p:spPr>
      </p:pic>
      <p:pic>
        <p:nvPicPr>
          <p:cNvPr id="4" name="Afbeelding 3" descr="Afbeelding met buitenshuis, sneeuw, sport, schoeisel&#10;&#10;Automatisch gegenereerde beschrijving">
            <a:extLst>
              <a:ext uri="{FF2B5EF4-FFF2-40B4-BE49-F238E27FC236}">
                <a16:creationId xmlns:a16="http://schemas.microsoft.com/office/drawing/2014/main" id="{CE9BCE9B-B2C4-4AEB-9C78-9E424D7789A3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6741" r="-2" b="11145"/>
          <a:stretch/>
        </p:blipFill>
        <p:spPr>
          <a:xfrm>
            <a:off x="6196929" y="171716"/>
            <a:ext cx="5803986" cy="3171422"/>
          </a:xfrm>
          <a:prstGeom prst="rect">
            <a:avLst/>
          </a:prstGeom>
        </p:spPr>
      </p:pic>
      <p:pic>
        <p:nvPicPr>
          <p:cNvPr id="6" name="Afbeelding 5" descr="Afbeelding met kleding, persoon, buitenshuis, sneeuw&#10;&#10;Automatisch gegenereerde beschrijving">
            <a:extLst>
              <a:ext uri="{FF2B5EF4-FFF2-40B4-BE49-F238E27FC236}">
                <a16:creationId xmlns:a16="http://schemas.microsoft.com/office/drawing/2014/main" id="{C3CDDD83-156F-F10F-A22E-CF8D41C39C08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25334" r="-2" b="1386"/>
          <a:stretch/>
        </p:blipFill>
        <p:spPr>
          <a:xfrm>
            <a:off x="6196929" y="3514856"/>
            <a:ext cx="5786386" cy="2785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476030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7" name="Rectangle 8">
            <a:extLst>
              <a:ext uri="{FF2B5EF4-FFF2-40B4-BE49-F238E27FC236}">
                <a16:creationId xmlns:a16="http://schemas.microsoft.com/office/drawing/2014/main" id="{8B089790-F4B6-46A7-BB28-7B74A9A9EFD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Afbeelding 3" descr="Afbeelding met buitenshuis, hemel, winter, water&#10;&#10;Automatisch gegenereerde beschrijving">
            <a:extLst>
              <a:ext uri="{FF2B5EF4-FFF2-40B4-BE49-F238E27FC236}">
                <a16:creationId xmlns:a16="http://schemas.microsoft.com/office/drawing/2014/main" id="{A67B203B-25E5-E1A5-883F-A71BB028CA4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27073"/>
          <a:stretch/>
        </p:blipFill>
        <p:spPr>
          <a:xfrm>
            <a:off x="-1" y="1"/>
            <a:ext cx="12192000" cy="6068290"/>
          </a:xfrm>
          <a:prstGeom prst="rect">
            <a:avLst/>
          </a:prstGeom>
        </p:spPr>
      </p:pic>
      <p:grpSp>
        <p:nvGrpSpPr>
          <p:cNvPr id="18" name="Group 10">
            <a:extLst>
              <a:ext uri="{FF2B5EF4-FFF2-40B4-BE49-F238E27FC236}">
                <a16:creationId xmlns:a16="http://schemas.microsoft.com/office/drawing/2014/main" id="{9DE3F54D-33BC-4382-A2AB-5E002F0F11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305" y="5029199"/>
            <a:ext cx="12228128" cy="1828800"/>
            <a:chOff x="-305" y="2987478"/>
            <a:chExt cx="12188952" cy="1828800"/>
          </a:xfrm>
        </p:grpSpPr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6798451A-4EC8-4869-8DFB-BCE4E00BE55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305" y="2987478"/>
              <a:ext cx="12188952" cy="1099712"/>
            </a:xfrm>
            <a:custGeom>
              <a:avLst/>
              <a:gdLst>
                <a:gd name="connsiteX0" fmla="*/ 9182100 w 9182100"/>
                <a:gd name="connsiteY0" fmla="*/ 396420 h 932744"/>
                <a:gd name="connsiteX1" fmla="*/ 9103805 w 9182100"/>
                <a:gd name="connsiteY1" fmla="*/ 392229 h 932744"/>
                <a:gd name="connsiteX2" fmla="*/ 8712422 w 9182100"/>
                <a:gd name="connsiteY2" fmla="*/ 359749 h 932744"/>
                <a:gd name="connsiteX3" fmla="*/ 8322755 w 9182100"/>
                <a:gd name="connsiteY3" fmla="*/ 313362 h 932744"/>
                <a:gd name="connsiteX4" fmla="*/ 8134826 w 9182100"/>
                <a:gd name="connsiteY4" fmla="*/ 283930 h 932744"/>
                <a:gd name="connsiteX5" fmla="*/ 8090916 w 9182100"/>
                <a:gd name="connsiteY5" fmla="*/ 275643 h 932744"/>
                <a:gd name="connsiteX6" fmla="*/ 8069485 w 9182100"/>
                <a:gd name="connsiteY6" fmla="*/ 271262 h 932744"/>
                <a:gd name="connsiteX7" fmla="*/ 8041862 w 9182100"/>
                <a:gd name="connsiteY7" fmla="*/ 266595 h 932744"/>
                <a:gd name="connsiteX8" fmla="*/ 7986903 w 9182100"/>
                <a:gd name="connsiteY8" fmla="*/ 257546 h 932744"/>
                <a:gd name="connsiteX9" fmla="*/ 7934230 w 9182100"/>
                <a:gd name="connsiteY9" fmla="*/ 249640 h 932744"/>
                <a:gd name="connsiteX10" fmla="*/ 7727537 w 9182100"/>
                <a:gd name="connsiteY10" fmla="*/ 221922 h 932744"/>
                <a:gd name="connsiteX11" fmla="*/ 7625239 w 9182100"/>
                <a:gd name="connsiteY11" fmla="*/ 209730 h 932744"/>
                <a:gd name="connsiteX12" fmla="*/ 7523227 w 9182100"/>
                <a:gd name="connsiteY12" fmla="*/ 198110 h 932744"/>
                <a:gd name="connsiteX13" fmla="*/ 7115651 w 9182100"/>
                <a:gd name="connsiteY13" fmla="*/ 158010 h 932744"/>
                <a:gd name="connsiteX14" fmla="*/ 6706839 w 9182100"/>
                <a:gd name="connsiteY14" fmla="*/ 126958 h 932744"/>
                <a:gd name="connsiteX15" fmla="*/ 6604064 w 9182100"/>
                <a:gd name="connsiteY15" fmla="*/ 120862 h 932744"/>
                <a:gd name="connsiteX16" fmla="*/ 6501003 w 9182100"/>
                <a:gd name="connsiteY16" fmla="*/ 115338 h 932744"/>
                <a:gd name="connsiteX17" fmla="*/ 6397467 w 9182100"/>
                <a:gd name="connsiteY17" fmla="*/ 110385 h 932744"/>
                <a:gd name="connsiteX18" fmla="*/ 6293168 w 9182100"/>
                <a:gd name="connsiteY18" fmla="*/ 106860 h 932744"/>
                <a:gd name="connsiteX19" fmla="*/ 6079712 w 9182100"/>
                <a:gd name="connsiteY19" fmla="*/ 103908 h 932744"/>
                <a:gd name="connsiteX20" fmla="*/ 6024563 w 9182100"/>
                <a:gd name="connsiteY20" fmla="*/ 104479 h 932744"/>
                <a:gd name="connsiteX21" fmla="*/ 5968080 w 9182100"/>
                <a:gd name="connsiteY21" fmla="*/ 106479 h 932744"/>
                <a:gd name="connsiteX22" fmla="*/ 5855875 w 9182100"/>
                <a:gd name="connsiteY22" fmla="*/ 113242 h 932744"/>
                <a:gd name="connsiteX23" fmla="*/ 5439251 w 9182100"/>
                <a:gd name="connsiteY23" fmla="*/ 160105 h 932744"/>
                <a:gd name="connsiteX24" fmla="*/ 5075396 w 9182100"/>
                <a:gd name="connsiteY24" fmla="*/ 186585 h 932744"/>
                <a:gd name="connsiteX25" fmla="*/ 4712780 w 9182100"/>
                <a:gd name="connsiteY25" fmla="*/ 171249 h 932744"/>
                <a:gd name="connsiteX26" fmla="*/ 4666679 w 9182100"/>
                <a:gd name="connsiteY26" fmla="*/ 166773 h 932744"/>
                <a:gd name="connsiteX27" fmla="*/ 4620292 w 9182100"/>
                <a:gd name="connsiteY27" fmla="*/ 161629 h 932744"/>
                <a:gd name="connsiteX28" fmla="*/ 4573810 w 9182100"/>
                <a:gd name="connsiteY28" fmla="*/ 156009 h 932744"/>
                <a:gd name="connsiteX29" fmla="*/ 4550569 w 9182100"/>
                <a:gd name="connsiteY29" fmla="*/ 153057 h 932744"/>
                <a:gd name="connsiteX30" fmla="*/ 4538948 w 9182100"/>
                <a:gd name="connsiteY30" fmla="*/ 151628 h 932744"/>
                <a:gd name="connsiteX31" fmla="*/ 4526566 w 9182100"/>
                <a:gd name="connsiteY31" fmla="*/ 149913 h 932744"/>
                <a:gd name="connsiteX32" fmla="*/ 4327779 w 9182100"/>
                <a:gd name="connsiteY32" fmla="*/ 122862 h 932744"/>
                <a:gd name="connsiteX33" fmla="*/ 3929729 w 9182100"/>
                <a:gd name="connsiteY33" fmla="*/ 68189 h 932744"/>
                <a:gd name="connsiteX34" fmla="*/ 3729133 w 9182100"/>
                <a:gd name="connsiteY34" fmla="*/ 41900 h 932744"/>
                <a:gd name="connsiteX35" fmla="*/ 3628930 w 9182100"/>
                <a:gd name="connsiteY35" fmla="*/ 28946 h 932744"/>
                <a:gd name="connsiteX36" fmla="*/ 3573399 w 9182100"/>
                <a:gd name="connsiteY36" fmla="*/ 22278 h 932744"/>
                <a:gd name="connsiteX37" fmla="*/ 3516916 w 9182100"/>
                <a:gd name="connsiteY37" fmla="*/ 16468 h 932744"/>
                <a:gd name="connsiteX38" fmla="*/ 3074670 w 9182100"/>
                <a:gd name="connsiteY38" fmla="*/ 752 h 932744"/>
                <a:gd name="connsiteX39" fmla="*/ 2858738 w 9182100"/>
                <a:gd name="connsiteY39" fmla="*/ 8753 h 932744"/>
                <a:gd name="connsiteX40" fmla="*/ 2645474 w 9182100"/>
                <a:gd name="connsiteY40" fmla="*/ 25326 h 932744"/>
                <a:gd name="connsiteX41" fmla="*/ 1810798 w 9182100"/>
                <a:gd name="connsiteY41" fmla="*/ 158010 h 932744"/>
                <a:gd name="connsiteX42" fmla="*/ 1602772 w 9182100"/>
                <a:gd name="connsiteY42" fmla="*/ 208111 h 932744"/>
                <a:gd name="connsiteX43" fmla="*/ 1548860 w 9182100"/>
                <a:gd name="connsiteY43" fmla="*/ 222780 h 932744"/>
                <a:gd name="connsiteX44" fmla="*/ 1501331 w 9182100"/>
                <a:gd name="connsiteY44" fmla="*/ 236115 h 932744"/>
                <a:gd name="connsiteX45" fmla="*/ 1411224 w 9182100"/>
                <a:gd name="connsiteY45" fmla="*/ 260880 h 932744"/>
                <a:gd name="connsiteX46" fmla="*/ 1050893 w 9182100"/>
                <a:gd name="connsiteY46" fmla="*/ 338032 h 932744"/>
                <a:gd name="connsiteX47" fmla="*/ 871252 w 9182100"/>
                <a:gd name="connsiteY47" fmla="*/ 360511 h 932744"/>
                <a:gd name="connsiteX48" fmla="*/ 781812 w 9182100"/>
                <a:gd name="connsiteY48" fmla="*/ 366512 h 932744"/>
                <a:gd name="connsiteX49" fmla="*/ 692563 w 9182100"/>
                <a:gd name="connsiteY49" fmla="*/ 369655 h 932744"/>
                <a:gd name="connsiteX50" fmla="*/ 515017 w 9182100"/>
                <a:gd name="connsiteY50" fmla="*/ 363940 h 932744"/>
                <a:gd name="connsiteX51" fmla="*/ 337661 w 9182100"/>
                <a:gd name="connsiteY51" fmla="*/ 341937 h 932744"/>
                <a:gd name="connsiteX52" fmla="*/ 156972 w 9182100"/>
                <a:gd name="connsiteY52" fmla="*/ 303456 h 932744"/>
                <a:gd name="connsiteX53" fmla="*/ 0 w 9182100"/>
                <a:gd name="connsiteY53" fmla="*/ 261642 h 932744"/>
                <a:gd name="connsiteX54" fmla="*/ 0 w 9182100"/>
                <a:gd name="connsiteY54" fmla="*/ 713412 h 932744"/>
                <a:gd name="connsiteX55" fmla="*/ 9144 w 9182100"/>
                <a:gd name="connsiteY55" fmla="*/ 717699 h 932744"/>
                <a:gd name="connsiteX56" fmla="*/ 213360 w 9182100"/>
                <a:gd name="connsiteY56" fmla="*/ 801042 h 932744"/>
                <a:gd name="connsiteX57" fmla="*/ 653510 w 9182100"/>
                <a:gd name="connsiteY57" fmla="*/ 908199 h 932744"/>
                <a:gd name="connsiteX58" fmla="*/ 1101947 w 9182100"/>
                <a:gd name="connsiteY58" fmla="*/ 930773 h 932744"/>
                <a:gd name="connsiteX59" fmla="*/ 1540002 w 9182100"/>
                <a:gd name="connsiteY59" fmla="*/ 889434 h 932744"/>
                <a:gd name="connsiteX60" fmla="*/ 1647158 w 9182100"/>
                <a:gd name="connsiteY60" fmla="*/ 871242 h 932744"/>
                <a:gd name="connsiteX61" fmla="*/ 1698117 w 9182100"/>
                <a:gd name="connsiteY61" fmla="*/ 862193 h 932744"/>
                <a:gd name="connsiteX62" fmla="*/ 1742789 w 9182100"/>
                <a:gd name="connsiteY62" fmla="*/ 854668 h 932744"/>
                <a:gd name="connsiteX63" fmla="*/ 1931003 w 9182100"/>
                <a:gd name="connsiteY63" fmla="*/ 826950 h 932744"/>
                <a:gd name="connsiteX64" fmla="*/ 2314861 w 9182100"/>
                <a:gd name="connsiteY64" fmla="*/ 783897 h 932744"/>
                <a:gd name="connsiteX65" fmla="*/ 2506885 w 9182100"/>
                <a:gd name="connsiteY65" fmla="*/ 768086 h 932744"/>
                <a:gd name="connsiteX66" fmla="*/ 2602611 w 9182100"/>
                <a:gd name="connsiteY66" fmla="*/ 762085 h 932744"/>
                <a:gd name="connsiteX67" fmla="*/ 2698052 w 9182100"/>
                <a:gd name="connsiteY67" fmla="*/ 756846 h 932744"/>
                <a:gd name="connsiteX68" fmla="*/ 2887980 w 9182100"/>
                <a:gd name="connsiteY68" fmla="*/ 750846 h 932744"/>
                <a:gd name="connsiteX69" fmla="*/ 3075813 w 9182100"/>
                <a:gd name="connsiteY69" fmla="*/ 750179 h 932744"/>
                <a:gd name="connsiteX70" fmla="*/ 3168587 w 9182100"/>
                <a:gd name="connsiteY70" fmla="*/ 752751 h 932744"/>
                <a:gd name="connsiteX71" fmla="*/ 3260408 w 9182100"/>
                <a:gd name="connsiteY71" fmla="*/ 756656 h 932744"/>
                <a:gd name="connsiteX72" fmla="*/ 3440049 w 9182100"/>
                <a:gd name="connsiteY72" fmla="*/ 771610 h 932744"/>
                <a:gd name="connsiteX73" fmla="*/ 3483864 w 9182100"/>
                <a:gd name="connsiteY73" fmla="*/ 776849 h 932744"/>
                <a:gd name="connsiteX74" fmla="*/ 3528536 w 9182100"/>
                <a:gd name="connsiteY74" fmla="*/ 782469 h 932744"/>
                <a:gd name="connsiteX75" fmla="*/ 3628549 w 9182100"/>
                <a:gd name="connsiteY75" fmla="*/ 796089 h 932744"/>
                <a:gd name="connsiteX76" fmla="*/ 3828574 w 9182100"/>
                <a:gd name="connsiteY76" fmla="*/ 823140 h 932744"/>
                <a:gd name="connsiteX77" fmla="*/ 4231196 w 9182100"/>
                <a:gd name="connsiteY77" fmla="*/ 874099 h 932744"/>
                <a:gd name="connsiteX78" fmla="*/ 4433126 w 9182100"/>
                <a:gd name="connsiteY78" fmla="*/ 897435 h 932744"/>
                <a:gd name="connsiteX79" fmla="*/ 4485990 w 9182100"/>
                <a:gd name="connsiteY79" fmla="*/ 903246 h 932744"/>
                <a:gd name="connsiteX80" fmla="*/ 4539806 w 9182100"/>
                <a:gd name="connsiteY80" fmla="*/ 908961 h 932744"/>
                <a:gd name="connsiteX81" fmla="*/ 4593908 w 9182100"/>
                <a:gd name="connsiteY81" fmla="*/ 914199 h 932744"/>
                <a:gd name="connsiteX82" fmla="*/ 4648296 w 9182100"/>
                <a:gd name="connsiteY82" fmla="*/ 918771 h 932744"/>
                <a:gd name="connsiteX83" fmla="*/ 5092446 w 9182100"/>
                <a:gd name="connsiteY83" fmla="*/ 931154 h 932744"/>
                <a:gd name="connsiteX84" fmla="*/ 5533168 w 9182100"/>
                <a:gd name="connsiteY84" fmla="*/ 891816 h 932744"/>
                <a:gd name="connsiteX85" fmla="*/ 5918169 w 9182100"/>
                <a:gd name="connsiteY85" fmla="*/ 840666 h 932744"/>
                <a:gd name="connsiteX86" fmla="*/ 6007323 w 9182100"/>
                <a:gd name="connsiteY86" fmla="*/ 833237 h 932744"/>
                <a:gd name="connsiteX87" fmla="*/ 6051709 w 9182100"/>
                <a:gd name="connsiteY87" fmla="*/ 830570 h 932744"/>
                <a:gd name="connsiteX88" fmla="*/ 6097429 w 9182100"/>
                <a:gd name="connsiteY88" fmla="*/ 828379 h 932744"/>
                <a:gd name="connsiteX89" fmla="*/ 6287834 w 9182100"/>
                <a:gd name="connsiteY89" fmla="*/ 822569 h 932744"/>
                <a:gd name="connsiteX90" fmla="*/ 6681597 w 9182100"/>
                <a:gd name="connsiteY90" fmla="*/ 821235 h 932744"/>
                <a:gd name="connsiteX91" fmla="*/ 7079647 w 9182100"/>
                <a:gd name="connsiteY91" fmla="*/ 826569 h 932744"/>
                <a:gd name="connsiteX92" fmla="*/ 7478173 w 9182100"/>
                <a:gd name="connsiteY92" fmla="*/ 836094 h 932744"/>
                <a:gd name="connsiteX93" fmla="*/ 7871937 w 9182100"/>
                <a:gd name="connsiteY93" fmla="*/ 851430 h 932744"/>
                <a:gd name="connsiteX94" fmla="*/ 7919657 w 9182100"/>
                <a:gd name="connsiteY94" fmla="*/ 854097 h 932744"/>
                <a:gd name="connsiteX95" fmla="*/ 7964901 w 9182100"/>
                <a:gd name="connsiteY95" fmla="*/ 857240 h 932744"/>
                <a:gd name="connsiteX96" fmla="*/ 8015955 w 9182100"/>
                <a:gd name="connsiteY96" fmla="*/ 861050 h 932744"/>
                <a:gd name="connsiteX97" fmla="*/ 8072247 w 9182100"/>
                <a:gd name="connsiteY97" fmla="*/ 864384 h 932744"/>
                <a:gd name="connsiteX98" fmla="*/ 8286750 w 9182100"/>
                <a:gd name="connsiteY98" fmla="*/ 868384 h 932744"/>
                <a:gd name="connsiteX99" fmla="*/ 8704040 w 9182100"/>
                <a:gd name="connsiteY99" fmla="*/ 853716 h 932744"/>
                <a:gd name="connsiteX100" fmla="*/ 9120188 w 9182100"/>
                <a:gd name="connsiteY100" fmla="*/ 814092 h 932744"/>
                <a:gd name="connsiteX101" fmla="*/ 9181909 w 9182100"/>
                <a:gd name="connsiteY101" fmla="*/ 805519 h 932744"/>
                <a:gd name="connsiteX102" fmla="*/ 9181909 w 9182100"/>
                <a:gd name="connsiteY102" fmla="*/ 396420 h 9327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</a:cxnLst>
              <a:rect l="l" t="t" r="r" b="b"/>
              <a:pathLst>
                <a:path w="9182100" h="932744">
                  <a:moveTo>
                    <a:pt x="9182100" y="396420"/>
                  </a:moveTo>
                  <a:cubicBezTo>
                    <a:pt x="9156097" y="395182"/>
                    <a:pt x="9129999" y="393753"/>
                    <a:pt x="9103805" y="392229"/>
                  </a:cubicBezTo>
                  <a:cubicBezTo>
                    <a:pt x="8974169" y="384419"/>
                    <a:pt x="8843105" y="372989"/>
                    <a:pt x="8712422" y="359749"/>
                  </a:cubicBezTo>
                  <a:cubicBezTo>
                    <a:pt x="8581739" y="346319"/>
                    <a:pt x="8451056" y="331269"/>
                    <a:pt x="8322755" y="313362"/>
                  </a:cubicBezTo>
                  <a:cubicBezTo>
                    <a:pt x="8258747" y="304695"/>
                    <a:pt x="8195120" y="294979"/>
                    <a:pt x="8134826" y="283930"/>
                  </a:cubicBezTo>
                  <a:cubicBezTo>
                    <a:pt x="8119872" y="281168"/>
                    <a:pt x="8105013" y="278501"/>
                    <a:pt x="8090916" y="275643"/>
                  </a:cubicBezTo>
                  <a:lnTo>
                    <a:pt x="8069485" y="271262"/>
                  </a:lnTo>
                  <a:lnTo>
                    <a:pt x="8041862" y="266595"/>
                  </a:lnTo>
                  <a:cubicBezTo>
                    <a:pt x="8023574" y="263547"/>
                    <a:pt x="8004524" y="260213"/>
                    <a:pt x="7986903" y="257546"/>
                  </a:cubicBezTo>
                  <a:lnTo>
                    <a:pt x="7934230" y="249640"/>
                  </a:lnTo>
                  <a:cubicBezTo>
                    <a:pt x="7864221" y="239258"/>
                    <a:pt x="7795832" y="230209"/>
                    <a:pt x="7727537" y="221922"/>
                  </a:cubicBezTo>
                  <a:lnTo>
                    <a:pt x="7625239" y="209730"/>
                  </a:lnTo>
                  <a:lnTo>
                    <a:pt x="7523227" y="198110"/>
                  </a:lnTo>
                  <a:cubicBezTo>
                    <a:pt x="7387209" y="183060"/>
                    <a:pt x="7251573" y="170392"/>
                    <a:pt x="7115651" y="158010"/>
                  </a:cubicBezTo>
                  <a:cubicBezTo>
                    <a:pt x="6979730" y="146580"/>
                    <a:pt x="6843522" y="135721"/>
                    <a:pt x="6706839" y="126958"/>
                  </a:cubicBezTo>
                  <a:lnTo>
                    <a:pt x="6604064" y="120862"/>
                  </a:lnTo>
                  <a:cubicBezTo>
                    <a:pt x="6569869" y="118767"/>
                    <a:pt x="6535484" y="116862"/>
                    <a:pt x="6501003" y="115338"/>
                  </a:cubicBezTo>
                  <a:lnTo>
                    <a:pt x="6397467" y="110385"/>
                  </a:lnTo>
                  <a:lnTo>
                    <a:pt x="6293168" y="106860"/>
                  </a:lnTo>
                  <a:cubicBezTo>
                    <a:pt x="6222969" y="105146"/>
                    <a:pt x="6152769" y="103527"/>
                    <a:pt x="6079712" y="103908"/>
                  </a:cubicBezTo>
                  <a:cubicBezTo>
                    <a:pt x="6061710" y="103908"/>
                    <a:pt x="6043708" y="103812"/>
                    <a:pt x="6024563" y="104479"/>
                  </a:cubicBezTo>
                  <a:cubicBezTo>
                    <a:pt x="6005703" y="104955"/>
                    <a:pt x="5986844" y="105527"/>
                    <a:pt x="5968080" y="106479"/>
                  </a:cubicBezTo>
                  <a:cubicBezTo>
                    <a:pt x="5930456" y="108003"/>
                    <a:pt x="5893023" y="110385"/>
                    <a:pt x="5855875" y="113242"/>
                  </a:cubicBezTo>
                  <a:cubicBezTo>
                    <a:pt x="5706904" y="124577"/>
                    <a:pt x="5565934" y="145151"/>
                    <a:pt x="5439251" y="160105"/>
                  </a:cubicBezTo>
                  <a:cubicBezTo>
                    <a:pt x="5311902" y="175536"/>
                    <a:pt x="5194745" y="184680"/>
                    <a:pt x="5075396" y="186585"/>
                  </a:cubicBezTo>
                  <a:cubicBezTo>
                    <a:pt x="4956429" y="188490"/>
                    <a:pt x="4835748" y="182775"/>
                    <a:pt x="4712780" y="171249"/>
                  </a:cubicBezTo>
                  <a:lnTo>
                    <a:pt x="4666679" y="166773"/>
                  </a:lnTo>
                  <a:lnTo>
                    <a:pt x="4620292" y="161629"/>
                  </a:lnTo>
                  <a:cubicBezTo>
                    <a:pt x="4604862" y="160010"/>
                    <a:pt x="4589336" y="157914"/>
                    <a:pt x="4573810" y="156009"/>
                  </a:cubicBezTo>
                  <a:lnTo>
                    <a:pt x="4550569" y="153057"/>
                  </a:lnTo>
                  <a:lnTo>
                    <a:pt x="4538948" y="151628"/>
                  </a:lnTo>
                  <a:lnTo>
                    <a:pt x="4526566" y="149913"/>
                  </a:lnTo>
                  <a:lnTo>
                    <a:pt x="4327779" y="122862"/>
                  </a:lnTo>
                  <a:lnTo>
                    <a:pt x="3929729" y="68189"/>
                  </a:lnTo>
                  <a:lnTo>
                    <a:pt x="3729133" y="41900"/>
                  </a:lnTo>
                  <a:lnTo>
                    <a:pt x="3628930" y="28946"/>
                  </a:lnTo>
                  <a:lnTo>
                    <a:pt x="3573399" y="22278"/>
                  </a:lnTo>
                  <a:cubicBezTo>
                    <a:pt x="3554445" y="19992"/>
                    <a:pt x="3535585" y="17992"/>
                    <a:pt x="3516916" y="16468"/>
                  </a:cubicBezTo>
                  <a:cubicBezTo>
                    <a:pt x="3366611" y="2752"/>
                    <a:pt x="3219736" y="-2010"/>
                    <a:pt x="3074670" y="752"/>
                  </a:cubicBezTo>
                  <a:cubicBezTo>
                    <a:pt x="3002280" y="2181"/>
                    <a:pt x="2930176" y="4467"/>
                    <a:pt x="2858738" y="8753"/>
                  </a:cubicBezTo>
                  <a:cubicBezTo>
                    <a:pt x="2787206" y="13039"/>
                    <a:pt x="2716149" y="18754"/>
                    <a:pt x="2645474" y="25326"/>
                  </a:cubicBezTo>
                  <a:cubicBezTo>
                    <a:pt x="2362581" y="52473"/>
                    <a:pt x="2085975" y="97145"/>
                    <a:pt x="1810798" y="158010"/>
                  </a:cubicBezTo>
                  <a:cubicBezTo>
                    <a:pt x="1741837" y="173345"/>
                    <a:pt x="1673066" y="189442"/>
                    <a:pt x="1602772" y="208111"/>
                  </a:cubicBezTo>
                  <a:lnTo>
                    <a:pt x="1548860" y="222780"/>
                  </a:lnTo>
                  <a:lnTo>
                    <a:pt x="1501331" y="236115"/>
                  </a:lnTo>
                  <a:cubicBezTo>
                    <a:pt x="1471327" y="244497"/>
                    <a:pt x="1441228" y="253450"/>
                    <a:pt x="1411224" y="260880"/>
                  </a:cubicBezTo>
                  <a:cubicBezTo>
                    <a:pt x="1291209" y="293074"/>
                    <a:pt x="1170813" y="318982"/>
                    <a:pt x="1050893" y="338032"/>
                  </a:cubicBezTo>
                  <a:cubicBezTo>
                    <a:pt x="990790" y="347557"/>
                    <a:pt x="931069" y="354796"/>
                    <a:pt x="871252" y="360511"/>
                  </a:cubicBezTo>
                  <a:cubicBezTo>
                    <a:pt x="841438" y="362702"/>
                    <a:pt x="811530" y="365559"/>
                    <a:pt x="781812" y="366512"/>
                  </a:cubicBezTo>
                  <a:cubicBezTo>
                    <a:pt x="751904" y="368512"/>
                    <a:pt x="722376" y="368893"/>
                    <a:pt x="692563" y="369655"/>
                  </a:cubicBezTo>
                  <a:cubicBezTo>
                    <a:pt x="633222" y="370036"/>
                    <a:pt x="574167" y="368131"/>
                    <a:pt x="515017" y="363940"/>
                  </a:cubicBezTo>
                  <a:cubicBezTo>
                    <a:pt x="455867" y="359749"/>
                    <a:pt x="397097" y="351748"/>
                    <a:pt x="337661" y="341937"/>
                  </a:cubicBezTo>
                  <a:cubicBezTo>
                    <a:pt x="278225" y="331936"/>
                    <a:pt x="218599" y="318696"/>
                    <a:pt x="156972" y="303456"/>
                  </a:cubicBezTo>
                  <a:cubicBezTo>
                    <a:pt x="106680" y="290883"/>
                    <a:pt x="55150" y="276405"/>
                    <a:pt x="0" y="261642"/>
                  </a:cubicBezTo>
                  <a:lnTo>
                    <a:pt x="0" y="713412"/>
                  </a:lnTo>
                  <a:cubicBezTo>
                    <a:pt x="3048" y="714841"/>
                    <a:pt x="6096" y="716270"/>
                    <a:pt x="9144" y="717699"/>
                  </a:cubicBezTo>
                  <a:cubicBezTo>
                    <a:pt x="74295" y="747798"/>
                    <a:pt x="142875" y="775896"/>
                    <a:pt x="213360" y="801042"/>
                  </a:cubicBezTo>
                  <a:cubicBezTo>
                    <a:pt x="354521" y="851715"/>
                    <a:pt x="503873" y="887244"/>
                    <a:pt x="653510" y="908199"/>
                  </a:cubicBezTo>
                  <a:cubicBezTo>
                    <a:pt x="803338" y="928773"/>
                    <a:pt x="953929" y="935631"/>
                    <a:pt x="1101947" y="930773"/>
                  </a:cubicBezTo>
                  <a:cubicBezTo>
                    <a:pt x="1250252" y="926582"/>
                    <a:pt x="1396365" y="911437"/>
                    <a:pt x="1540002" y="889434"/>
                  </a:cubicBezTo>
                  <a:cubicBezTo>
                    <a:pt x="1576197" y="884386"/>
                    <a:pt x="1611535" y="877433"/>
                    <a:pt x="1647158" y="871242"/>
                  </a:cubicBezTo>
                  <a:lnTo>
                    <a:pt x="1698117" y="862193"/>
                  </a:lnTo>
                  <a:lnTo>
                    <a:pt x="1742789" y="854668"/>
                  </a:lnTo>
                  <a:cubicBezTo>
                    <a:pt x="1804035" y="845048"/>
                    <a:pt x="1867472" y="835428"/>
                    <a:pt x="1931003" y="826950"/>
                  </a:cubicBezTo>
                  <a:cubicBezTo>
                    <a:pt x="2058353" y="810282"/>
                    <a:pt x="2186750" y="795327"/>
                    <a:pt x="2314861" y="783897"/>
                  </a:cubicBezTo>
                  <a:cubicBezTo>
                    <a:pt x="2378964" y="778087"/>
                    <a:pt x="2442972" y="772467"/>
                    <a:pt x="2506885" y="768086"/>
                  </a:cubicBezTo>
                  <a:cubicBezTo>
                    <a:pt x="2538794" y="765990"/>
                    <a:pt x="2570798" y="763800"/>
                    <a:pt x="2602611" y="762085"/>
                  </a:cubicBezTo>
                  <a:cubicBezTo>
                    <a:pt x="2634520" y="760180"/>
                    <a:pt x="2666333" y="758370"/>
                    <a:pt x="2698052" y="756846"/>
                  </a:cubicBezTo>
                  <a:cubicBezTo>
                    <a:pt x="2761583" y="753894"/>
                    <a:pt x="2825020" y="751703"/>
                    <a:pt x="2887980" y="750846"/>
                  </a:cubicBezTo>
                  <a:cubicBezTo>
                    <a:pt x="2951036" y="749417"/>
                    <a:pt x="3013615" y="749322"/>
                    <a:pt x="3075813" y="750179"/>
                  </a:cubicBezTo>
                  <a:cubicBezTo>
                    <a:pt x="3106865" y="750846"/>
                    <a:pt x="3137916" y="751417"/>
                    <a:pt x="3168587" y="752751"/>
                  </a:cubicBezTo>
                  <a:cubicBezTo>
                    <a:pt x="3199448" y="753703"/>
                    <a:pt x="3229928" y="755227"/>
                    <a:pt x="3260408" y="756656"/>
                  </a:cubicBezTo>
                  <a:cubicBezTo>
                    <a:pt x="3320987" y="760466"/>
                    <a:pt x="3381470" y="764562"/>
                    <a:pt x="3440049" y="771610"/>
                  </a:cubicBezTo>
                  <a:cubicBezTo>
                    <a:pt x="3454908" y="773039"/>
                    <a:pt x="3469386" y="775039"/>
                    <a:pt x="3483864" y="776849"/>
                  </a:cubicBezTo>
                  <a:lnTo>
                    <a:pt x="3528536" y="782469"/>
                  </a:lnTo>
                  <a:lnTo>
                    <a:pt x="3628549" y="796089"/>
                  </a:lnTo>
                  <a:lnTo>
                    <a:pt x="3828574" y="823140"/>
                  </a:lnTo>
                  <a:cubicBezTo>
                    <a:pt x="3962019" y="840190"/>
                    <a:pt x="4095750" y="858573"/>
                    <a:pt x="4231196" y="874099"/>
                  </a:cubicBezTo>
                  <a:lnTo>
                    <a:pt x="4433126" y="897435"/>
                  </a:lnTo>
                  <a:lnTo>
                    <a:pt x="4485990" y="903246"/>
                  </a:lnTo>
                  <a:cubicBezTo>
                    <a:pt x="4503897" y="905151"/>
                    <a:pt x="4521708" y="907341"/>
                    <a:pt x="4539806" y="908961"/>
                  </a:cubicBezTo>
                  <a:lnTo>
                    <a:pt x="4593908" y="914199"/>
                  </a:lnTo>
                  <a:lnTo>
                    <a:pt x="4648296" y="918771"/>
                  </a:lnTo>
                  <a:cubicBezTo>
                    <a:pt x="4793456" y="930392"/>
                    <a:pt x="4942237" y="935631"/>
                    <a:pt x="5092446" y="931154"/>
                  </a:cubicBezTo>
                  <a:cubicBezTo>
                    <a:pt x="5242274" y="927249"/>
                    <a:pt x="5393627" y="911437"/>
                    <a:pt x="5533168" y="891816"/>
                  </a:cubicBezTo>
                  <a:cubicBezTo>
                    <a:pt x="5673471" y="872289"/>
                    <a:pt x="5798820" y="851906"/>
                    <a:pt x="5918169" y="840666"/>
                  </a:cubicBezTo>
                  <a:cubicBezTo>
                    <a:pt x="5948077" y="837809"/>
                    <a:pt x="5977795" y="835237"/>
                    <a:pt x="6007323" y="833237"/>
                  </a:cubicBezTo>
                  <a:cubicBezTo>
                    <a:pt x="6022086" y="832094"/>
                    <a:pt x="6036945" y="831332"/>
                    <a:pt x="6051709" y="830570"/>
                  </a:cubicBezTo>
                  <a:lnTo>
                    <a:pt x="6097429" y="828379"/>
                  </a:lnTo>
                  <a:cubicBezTo>
                    <a:pt x="6158960" y="825236"/>
                    <a:pt x="6223445" y="823807"/>
                    <a:pt x="6287834" y="822569"/>
                  </a:cubicBezTo>
                  <a:cubicBezTo>
                    <a:pt x="6417374" y="820664"/>
                    <a:pt x="6549485" y="820188"/>
                    <a:pt x="6681597" y="821235"/>
                  </a:cubicBezTo>
                  <a:cubicBezTo>
                    <a:pt x="6813899" y="822378"/>
                    <a:pt x="6946773" y="823617"/>
                    <a:pt x="7079647" y="826569"/>
                  </a:cubicBezTo>
                  <a:cubicBezTo>
                    <a:pt x="7212520" y="828951"/>
                    <a:pt x="7345585" y="831903"/>
                    <a:pt x="7478173" y="836094"/>
                  </a:cubicBezTo>
                  <a:cubicBezTo>
                    <a:pt x="7610475" y="839714"/>
                    <a:pt x="7743539" y="844953"/>
                    <a:pt x="7871937" y="851430"/>
                  </a:cubicBezTo>
                  <a:lnTo>
                    <a:pt x="7919657" y="854097"/>
                  </a:lnTo>
                  <a:cubicBezTo>
                    <a:pt x="7935564" y="854954"/>
                    <a:pt x="7949756" y="856192"/>
                    <a:pt x="7964901" y="857240"/>
                  </a:cubicBezTo>
                  <a:lnTo>
                    <a:pt x="8015955" y="861050"/>
                  </a:lnTo>
                  <a:cubicBezTo>
                    <a:pt x="8035195" y="862383"/>
                    <a:pt x="8053769" y="863622"/>
                    <a:pt x="8072247" y="864384"/>
                  </a:cubicBezTo>
                  <a:cubicBezTo>
                    <a:pt x="8145780" y="867527"/>
                    <a:pt x="8216456" y="868479"/>
                    <a:pt x="8286750" y="868384"/>
                  </a:cubicBezTo>
                  <a:cubicBezTo>
                    <a:pt x="8427148" y="867527"/>
                    <a:pt x="8565452" y="862574"/>
                    <a:pt x="8704040" y="853716"/>
                  </a:cubicBezTo>
                  <a:cubicBezTo>
                    <a:pt x="8842534" y="844762"/>
                    <a:pt x="8980741" y="832284"/>
                    <a:pt x="9120188" y="814092"/>
                  </a:cubicBezTo>
                  <a:cubicBezTo>
                    <a:pt x="9140761" y="811425"/>
                    <a:pt x="9161336" y="808567"/>
                    <a:pt x="9181909" y="805519"/>
                  </a:cubicBezTo>
                  <a:lnTo>
                    <a:pt x="9181909" y="396420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" name="Freeform: Shape 12">
              <a:extLst>
                <a:ext uri="{FF2B5EF4-FFF2-40B4-BE49-F238E27FC236}">
                  <a16:creationId xmlns:a16="http://schemas.microsoft.com/office/drawing/2014/main" id="{60ECD12F-47FF-48FE-A827-069775A8AD1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305" y="3199381"/>
              <a:ext cx="12188952" cy="902694"/>
            </a:xfrm>
            <a:custGeom>
              <a:avLst/>
              <a:gdLst>
                <a:gd name="connsiteX0" fmla="*/ 9182100 w 9182100"/>
                <a:gd name="connsiteY0" fmla="*/ 351088 h 765639"/>
                <a:gd name="connsiteX1" fmla="*/ 9178480 w 9182100"/>
                <a:gd name="connsiteY1" fmla="*/ 350993 h 765639"/>
                <a:gd name="connsiteX2" fmla="*/ 8783955 w 9182100"/>
                <a:gd name="connsiteY2" fmla="*/ 327561 h 765639"/>
                <a:gd name="connsiteX3" fmla="*/ 8390763 w 9182100"/>
                <a:gd name="connsiteY3" fmla="*/ 288795 h 765639"/>
                <a:gd name="connsiteX4" fmla="*/ 8199502 w 9182100"/>
                <a:gd name="connsiteY4" fmla="*/ 262601 h 765639"/>
                <a:gd name="connsiteX5" fmla="*/ 8153972 w 9182100"/>
                <a:gd name="connsiteY5" fmla="*/ 254886 h 765639"/>
                <a:gd name="connsiteX6" fmla="*/ 8131588 w 9182100"/>
                <a:gd name="connsiteY6" fmla="*/ 250790 h 765639"/>
                <a:gd name="connsiteX7" fmla="*/ 8104632 w 9182100"/>
                <a:gd name="connsiteY7" fmla="*/ 246504 h 765639"/>
                <a:gd name="connsiteX8" fmla="*/ 8050911 w 9182100"/>
                <a:gd name="connsiteY8" fmla="*/ 238217 h 765639"/>
                <a:gd name="connsiteX9" fmla="*/ 7998810 w 9182100"/>
                <a:gd name="connsiteY9" fmla="*/ 230978 h 765639"/>
                <a:gd name="connsiteX10" fmla="*/ 7589902 w 9182100"/>
                <a:gd name="connsiteY10" fmla="*/ 183925 h 765639"/>
                <a:gd name="connsiteX11" fmla="*/ 7183469 w 9182100"/>
                <a:gd name="connsiteY11" fmla="*/ 147634 h 765639"/>
                <a:gd name="connsiteX12" fmla="*/ 6775990 w 9182100"/>
                <a:gd name="connsiteY12" fmla="*/ 119821 h 765639"/>
                <a:gd name="connsiteX13" fmla="*/ 6364795 w 9182100"/>
                <a:gd name="connsiteY13" fmla="*/ 102391 h 765639"/>
                <a:gd name="connsiteX14" fmla="*/ 6154293 w 9182100"/>
                <a:gd name="connsiteY14" fmla="*/ 100581 h 765639"/>
                <a:gd name="connsiteX15" fmla="*/ 6100287 w 9182100"/>
                <a:gd name="connsiteY15" fmla="*/ 101343 h 765639"/>
                <a:gd name="connsiteX16" fmla="*/ 6045327 w 9182100"/>
                <a:gd name="connsiteY16" fmla="*/ 103438 h 765639"/>
                <a:gd name="connsiteX17" fmla="*/ 5935980 w 9182100"/>
                <a:gd name="connsiteY17" fmla="*/ 110296 h 765639"/>
                <a:gd name="connsiteX18" fmla="*/ 5523357 w 9182100"/>
                <a:gd name="connsiteY18" fmla="*/ 157635 h 765639"/>
                <a:gd name="connsiteX19" fmla="*/ 5149882 w 9182100"/>
                <a:gd name="connsiteY19" fmla="*/ 185639 h 765639"/>
                <a:gd name="connsiteX20" fmla="*/ 4777073 w 9182100"/>
                <a:gd name="connsiteY20" fmla="*/ 170685 h 765639"/>
                <a:gd name="connsiteX21" fmla="*/ 4729925 w 9182100"/>
                <a:gd name="connsiteY21" fmla="*/ 166208 h 765639"/>
                <a:gd name="connsiteX22" fmla="*/ 4682585 w 9182100"/>
                <a:gd name="connsiteY22" fmla="*/ 161064 h 765639"/>
                <a:gd name="connsiteX23" fmla="*/ 4635151 w 9182100"/>
                <a:gd name="connsiteY23" fmla="*/ 155445 h 765639"/>
                <a:gd name="connsiteX24" fmla="*/ 4611434 w 9182100"/>
                <a:gd name="connsiteY24" fmla="*/ 152492 h 765639"/>
                <a:gd name="connsiteX25" fmla="*/ 4587145 w 9182100"/>
                <a:gd name="connsiteY25" fmla="*/ 149349 h 765639"/>
                <a:gd name="connsiteX26" fmla="*/ 4387977 w 9182100"/>
                <a:gd name="connsiteY26" fmla="*/ 122774 h 765639"/>
                <a:gd name="connsiteX27" fmla="*/ 3989356 w 9182100"/>
                <a:gd name="connsiteY27" fmla="*/ 68577 h 765639"/>
                <a:gd name="connsiteX28" fmla="*/ 3789140 w 9182100"/>
                <a:gd name="connsiteY28" fmla="*/ 42192 h 765639"/>
                <a:gd name="connsiteX29" fmla="*/ 3689033 w 9182100"/>
                <a:gd name="connsiteY29" fmla="*/ 29143 h 765639"/>
                <a:gd name="connsiteX30" fmla="*/ 3634835 w 9182100"/>
                <a:gd name="connsiteY30" fmla="*/ 22571 h 765639"/>
                <a:gd name="connsiteX31" fmla="*/ 3579876 w 9182100"/>
                <a:gd name="connsiteY31" fmla="*/ 16856 h 765639"/>
                <a:gd name="connsiteX32" fmla="*/ 3147441 w 9182100"/>
                <a:gd name="connsiteY32" fmla="*/ 473 h 765639"/>
                <a:gd name="connsiteX33" fmla="*/ 2724722 w 9182100"/>
                <a:gd name="connsiteY33" fmla="*/ 22857 h 765639"/>
                <a:gd name="connsiteX34" fmla="*/ 1898428 w 9182100"/>
                <a:gd name="connsiteY34" fmla="*/ 147730 h 765639"/>
                <a:gd name="connsiteX35" fmla="*/ 1692878 w 9182100"/>
                <a:gd name="connsiteY35" fmla="*/ 195069 h 765639"/>
                <a:gd name="connsiteX36" fmla="*/ 1640205 w 9182100"/>
                <a:gd name="connsiteY36" fmla="*/ 208785 h 765639"/>
                <a:gd name="connsiteX37" fmla="*/ 1592294 w 9182100"/>
                <a:gd name="connsiteY37" fmla="*/ 221643 h 765639"/>
                <a:gd name="connsiteX38" fmla="*/ 1500092 w 9182100"/>
                <a:gd name="connsiteY38" fmla="*/ 245551 h 765639"/>
                <a:gd name="connsiteX39" fmla="*/ 1130046 w 9182100"/>
                <a:gd name="connsiteY39" fmla="*/ 318227 h 765639"/>
                <a:gd name="connsiteX40" fmla="*/ 944880 w 9182100"/>
                <a:gd name="connsiteY40" fmla="*/ 337658 h 765639"/>
                <a:gd name="connsiteX41" fmla="*/ 852583 w 9182100"/>
                <a:gd name="connsiteY41" fmla="*/ 341944 h 765639"/>
                <a:gd name="connsiteX42" fmla="*/ 760476 w 9182100"/>
                <a:gd name="connsiteY42" fmla="*/ 343087 h 765639"/>
                <a:gd name="connsiteX43" fmla="*/ 577215 w 9182100"/>
                <a:gd name="connsiteY43" fmla="*/ 332800 h 765639"/>
                <a:gd name="connsiteX44" fmla="*/ 394907 w 9182100"/>
                <a:gd name="connsiteY44" fmla="*/ 305463 h 765639"/>
                <a:gd name="connsiteX45" fmla="*/ 211265 w 9182100"/>
                <a:gd name="connsiteY45" fmla="*/ 261363 h 765639"/>
                <a:gd name="connsiteX46" fmla="*/ 17526 w 9182100"/>
                <a:gd name="connsiteY46" fmla="*/ 204880 h 765639"/>
                <a:gd name="connsiteX47" fmla="*/ 0 w 9182100"/>
                <a:gd name="connsiteY47" fmla="*/ 199927 h 765639"/>
                <a:gd name="connsiteX48" fmla="*/ 0 w 9182100"/>
                <a:gd name="connsiteY48" fmla="*/ 526920 h 765639"/>
                <a:gd name="connsiteX49" fmla="*/ 100298 w 9182100"/>
                <a:gd name="connsiteY49" fmla="*/ 571973 h 765639"/>
                <a:gd name="connsiteX50" fmla="*/ 301562 w 9182100"/>
                <a:gd name="connsiteY50" fmla="*/ 649697 h 765639"/>
                <a:gd name="connsiteX51" fmla="*/ 731044 w 9182100"/>
                <a:gd name="connsiteY51" fmla="*/ 746947 h 765639"/>
                <a:gd name="connsiteX52" fmla="*/ 1168241 w 9182100"/>
                <a:gd name="connsiteY52" fmla="*/ 762759 h 765639"/>
                <a:gd name="connsiteX53" fmla="*/ 1596581 w 9182100"/>
                <a:gd name="connsiteY53" fmla="*/ 716944 h 765639"/>
                <a:gd name="connsiteX54" fmla="*/ 1701641 w 9182100"/>
                <a:gd name="connsiteY54" fmla="*/ 697894 h 765639"/>
                <a:gd name="connsiteX55" fmla="*/ 1752124 w 9182100"/>
                <a:gd name="connsiteY55" fmla="*/ 688273 h 765639"/>
                <a:gd name="connsiteX56" fmla="*/ 1797939 w 9182100"/>
                <a:gd name="connsiteY56" fmla="*/ 679891 h 765639"/>
                <a:gd name="connsiteX57" fmla="*/ 1988630 w 9182100"/>
                <a:gd name="connsiteY57" fmla="*/ 649316 h 765639"/>
                <a:gd name="connsiteX58" fmla="*/ 2376297 w 9182100"/>
                <a:gd name="connsiteY58" fmla="*/ 601691 h 765639"/>
                <a:gd name="connsiteX59" fmla="*/ 2570416 w 9182100"/>
                <a:gd name="connsiteY59" fmla="*/ 584165 h 765639"/>
                <a:gd name="connsiteX60" fmla="*/ 2764155 w 9182100"/>
                <a:gd name="connsiteY60" fmla="*/ 571497 h 765639"/>
                <a:gd name="connsiteX61" fmla="*/ 2956941 w 9182100"/>
                <a:gd name="connsiteY61" fmla="*/ 564163 h 765639"/>
                <a:gd name="connsiteX62" fmla="*/ 3148298 w 9182100"/>
                <a:gd name="connsiteY62" fmla="*/ 562639 h 765639"/>
                <a:gd name="connsiteX63" fmla="*/ 3337274 w 9182100"/>
                <a:gd name="connsiteY63" fmla="*/ 568544 h 765639"/>
                <a:gd name="connsiteX64" fmla="*/ 3522345 w 9182100"/>
                <a:gd name="connsiteY64" fmla="*/ 583308 h 765639"/>
                <a:gd name="connsiteX65" fmla="*/ 3567779 w 9182100"/>
                <a:gd name="connsiteY65" fmla="*/ 588642 h 765639"/>
                <a:gd name="connsiteX66" fmla="*/ 3613785 w 9182100"/>
                <a:gd name="connsiteY66" fmla="*/ 594357 h 765639"/>
                <a:gd name="connsiteX67" fmla="*/ 3713798 w 9182100"/>
                <a:gd name="connsiteY67" fmla="*/ 607882 h 765639"/>
                <a:gd name="connsiteX68" fmla="*/ 3913823 w 9182100"/>
                <a:gd name="connsiteY68" fmla="*/ 634838 h 765639"/>
                <a:gd name="connsiteX69" fmla="*/ 4315873 w 9182100"/>
                <a:gd name="connsiteY69" fmla="*/ 686273 h 765639"/>
                <a:gd name="connsiteX70" fmla="*/ 4517422 w 9182100"/>
                <a:gd name="connsiteY70" fmla="*/ 710086 h 765639"/>
                <a:gd name="connsiteX71" fmla="*/ 4728972 w 9182100"/>
                <a:gd name="connsiteY71" fmla="*/ 731422 h 765639"/>
                <a:gd name="connsiteX72" fmla="*/ 5162931 w 9182100"/>
                <a:gd name="connsiteY72" fmla="*/ 744185 h 765639"/>
                <a:gd name="connsiteX73" fmla="*/ 5594033 w 9182100"/>
                <a:gd name="connsiteY73" fmla="*/ 706466 h 765639"/>
                <a:gd name="connsiteX74" fmla="*/ 5982939 w 9182100"/>
                <a:gd name="connsiteY74" fmla="*/ 655793 h 765639"/>
                <a:gd name="connsiteX75" fmla="*/ 6075045 w 9182100"/>
                <a:gd name="connsiteY75" fmla="*/ 648459 h 765639"/>
                <a:gd name="connsiteX76" fmla="*/ 6167819 w 9182100"/>
                <a:gd name="connsiteY76" fmla="*/ 643887 h 765639"/>
                <a:gd name="connsiteX77" fmla="*/ 6361081 w 9182100"/>
                <a:gd name="connsiteY77" fmla="*/ 639124 h 765639"/>
                <a:gd name="connsiteX78" fmla="*/ 6757321 w 9182100"/>
                <a:gd name="connsiteY78" fmla="*/ 640458 h 765639"/>
                <a:gd name="connsiteX79" fmla="*/ 7156704 w 9182100"/>
                <a:gd name="connsiteY79" fmla="*/ 649030 h 765639"/>
                <a:gd name="connsiteX80" fmla="*/ 7556373 w 9182100"/>
                <a:gd name="connsiteY80" fmla="*/ 662365 h 765639"/>
                <a:gd name="connsiteX81" fmla="*/ 7952328 w 9182100"/>
                <a:gd name="connsiteY81" fmla="*/ 682177 h 765639"/>
                <a:gd name="connsiteX82" fmla="*/ 8000714 w 9182100"/>
                <a:gd name="connsiteY82" fmla="*/ 685511 h 765639"/>
                <a:gd name="connsiteX83" fmla="*/ 8047196 w 9182100"/>
                <a:gd name="connsiteY83" fmla="*/ 689416 h 765639"/>
                <a:gd name="connsiteX84" fmla="*/ 8097965 w 9182100"/>
                <a:gd name="connsiteY84" fmla="*/ 693893 h 765639"/>
                <a:gd name="connsiteX85" fmla="*/ 8152733 w 9182100"/>
                <a:gd name="connsiteY85" fmla="*/ 697894 h 765639"/>
                <a:gd name="connsiteX86" fmla="*/ 8363903 w 9182100"/>
                <a:gd name="connsiteY86" fmla="*/ 705133 h 765639"/>
                <a:gd name="connsiteX87" fmla="*/ 8777764 w 9182100"/>
                <a:gd name="connsiteY87" fmla="*/ 698084 h 765639"/>
                <a:gd name="connsiteX88" fmla="*/ 9182005 w 9182100"/>
                <a:gd name="connsiteY88" fmla="*/ 668366 h 765639"/>
                <a:gd name="connsiteX89" fmla="*/ 9182005 w 9182100"/>
                <a:gd name="connsiteY89" fmla="*/ 351088 h 765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</a:cxnLst>
              <a:rect l="l" t="t" r="r" b="b"/>
              <a:pathLst>
                <a:path w="9182100" h="765639">
                  <a:moveTo>
                    <a:pt x="9182100" y="351088"/>
                  </a:moveTo>
                  <a:cubicBezTo>
                    <a:pt x="9180862" y="351088"/>
                    <a:pt x="9179719" y="350993"/>
                    <a:pt x="9178480" y="350993"/>
                  </a:cubicBezTo>
                  <a:cubicBezTo>
                    <a:pt x="9047607" y="346421"/>
                    <a:pt x="8915591" y="337944"/>
                    <a:pt x="8783955" y="327561"/>
                  </a:cubicBezTo>
                  <a:cubicBezTo>
                    <a:pt x="8652320" y="316894"/>
                    <a:pt x="8520589" y="304416"/>
                    <a:pt x="8390763" y="288795"/>
                  </a:cubicBezTo>
                  <a:cubicBezTo>
                    <a:pt x="8325898" y="281175"/>
                    <a:pt x="8261509" y="272602"/>
                    <a:pt x="8199502" y="262601"/>
                  </a:cubicBezTo>
                  <a:cubicBezTo>
                    <a:pt x="8184070" y="260029"/>
                    <a:pt x="8168831" y="257553"/>
                    <a:pt x="8153972" y="254886"/>
                  </a:cubicBezTo>
                  <a:lnTo>
                    <a:pt x="8131588" y="250790"/>
                  </a:lnTo>
                  <a:lnTo>
                    <a:pt x="8104632" y="246504"/>
                  </a:lnTo>
                  <a:cubicBezTo>
                    <a:pt x="8086725" y="243741"/>
                    <a:pt x="8068247" y="240598"/>
                    <a:pt x="8050911" y="238217"/>
                  </a:cubicBezTo>
                  <a:lnTo>
                    <a:pt x="7998810" y="230978"/>
                  </a:lnTo>
                  <a:cubicBezTo>
                    <a:pt x="7860697" y="212023"/>
                    <a:pt x="7725633" y="198021"/>
                    <a:pt x="7589902" y="183925"/>
                  </a:cubicBezTo>
                  <a:cubicBezTo>
                    <a:pt x="7454360" y="170304"/>
                    <a:pt x="7319010" y="158779"/>
                    <a:pt x="7183469" y="147634"/>
                  </a:cubicBezTo>
                  <a:cubicBezTo>
                    <a:pt x="7047929" y="137252"/>
                    <a:pt x="6912198" y="127632"/>
                    <a:pt x="6775990" y="119821"/>
                  </a:cubicBezTo>
                  <a:cubicBezTo>
                    <a:pt x="6639592" y="112582"/>
                    <a:pt x="6503194" y="105439"/>
                    <a:pt x="6364795" y="102391"/>
                  </a:cubicBezTo>
                  <a:cubicBezTo>
                    <a:pt x="6295263" y="101057"/>
                    <a:pt x="6225826" y="99819"/>
                    <a:pt x="6154293" y="100581"/>
                  </a:cubicBezTo>
                  <a:cubicBezTo>
                    <a:pt x="6136577" y="100581"/>
                    <a:pt x="6118860" y="100581"/>
                    <a:pt x="6100287" y="101343"/>
                  </a:cubicBezTo>
                  <a:cubicBezTo>
                    <a:pt x="6081903" y="101819"/>
                    <a:pt x="6063615" y="102486"/>
                    <a:pt x="6045327" y="103438"/>
                  </a:cubicBezTo>
                  <a:cubicBezTo>
                    <a:pt x="6008656" y="104962"/>
                    <a:pt x="5972175" y="107439"/>
                    <a:pt x="5935980" y="110296"/>
                  </a:cubicBezTo>
                  <a:cubicBezTo>
                    <a:pt x="5790724" y="121631"/>
                    <a:pt x="5651659" y="142110"/>
                    <a:pt x="5523357" y="157635"/>
                  </a:cubicBezTo>
                  <a:cubicBezTo>
                    <a:pt x="5394484" y="173542"/>
                    <a:pt x="5273040" y="183543"/>
                    <a:pt x="5149882" y="185639"/>
                  </a:cubicBezTo>
                  <a:cubicBezTo>
                    <a:pt x="5027010" y="187925"/>
                    <a:pt x="4902803" y="182210"/>
                    <a:pt x="4777073" y="170685"/>
                  </a:cubicBezTo>
                  <a:lnTo>
                    <a:pt x="4729925" y="166208"/>
                  </a:lnTo>
                  <a:lnTo>
                    <a:pt x="4682585" y="161064"/>
                  </a:lnTo>
                  <a:cubicBezTo>
                    <a:pt x="4666869" y="159445"/>
                    <a:pt x="4650963" y="157350"/>
                    <a:pt x="4635151" y="155445"/>
                  </a:cubicBezTo>
                  <a:lnTo>
                    <a:pt x="4611434" y="152492"/>
                  </a:lnTo>
                  <a:cubicBezTo>
                    <a:pt x="4603623" y="151539"/>
                    <a:pt x="4595622" y="150587"/>
                    <a:pt x="4587145" y="149349"/>
                  </a:cubicBezTo>
                  <a:lnTo>
                    <a:pt x="4387977" y="122774"/>
                  </a:lnTo>
                  <a:lnTo>
                    <a:pt x="3989356" y="68577"/>
                  </a:lnTo>
                  <a:lnTo>
                    <a:pt x="3789140" y="42192"/>
                  </a:lnTo>
                  <a:lnTo>
                    <a:pt x="3689033" y="29143"/>
                  </a:lnTo>
                  <a:lnTo>
                    <a:pt x="3634835" y="22571"/>
                  </a:lnTo>
                  <a:cubicBezTo>
                    <a:pt x="3616452" y="20285"/>
                    <a:pt x="3598069" y="18380"/>
                    <a:pt x="3579876" y="16856"/>
                  </a:cubicBezTo>
                  <a:cubicBezTo>
                    <a:pt x="3433667" y="3140"/>
                    <a:pt x="3289840" y="-1622"/>
                    <a:pt x="3147441" y="473"/>
                  </a:cubicBezTo>
                  <a:cubicBezTo>
                    <a:pt x="3005138" y="2283"/>
                    <a:pt x="2864263" y="10188"/>
                    <a:pt x="2724722" y="22857"/>
                  </a:cubicBezTo>
                  <a:cubicBezTo>
                    <a:pt x="2445353" y="48098"/>
                    <a:pt x="2171129" y="90198"/>
                    <a:pt x="1898428" y="147730"/>
                  </a:cubicBezTo>
                  <a:cubicBezTo>
                    <a:pt x="1830134" y="162208"/>
                    <a:pt x="1762030" y="177448"/>
                    <a:pt x="1692878" y="195069"/>
                  </a:cubicBezTo>
                  <a:lnTo>
                    <a:pt x="1640205" y="208785"/>
                  </a:lnTo>
                  <a:lnTo>
                    <a:pt x="1592294" y="221643"/>
                  </a:lnTo>
                  <a:cubicBezTo>
                    <a:pt x="1561624" y="229740"/>
                    <a:pt x="1530858" y="238503"/>
                    <a:pt x="1500092" y="245551"/>
                  </a:cubicBezTo>
                  <a:cubicBezTo>
                    <a:pt x="1377125" y="276412"/>
                    <a:pt x="1253490" y="300987"/>
                    <a:pt x="1130046" y="318227"/>
                  </a:cubicBezTo>
                  <a:cubicBezTo>
                    <a:pt x="1068229" y="326895"/>
                    <a:pt x="1006602" y="333086"/>
                    <a:pt x="944880" y="337658"/>
                  </a:cubicBezTo>
                  <a:cubicBezTo>
                    <a:pt x="914114" y="339277"/>
                    <a:pt x="883253" y="341563"/>
                    <a:pt x="852583" y="341944"/>
                  </a:cubicBezTo>
                  <a:cubicBezTo>
                    <a:pt x="821817" y="343278"/>
                    <a:pt x="791147" y="342992"/>
                    <a:pt x="760476" y="343087"/>
                  </a:cubicBezTo>
                  <a:cubicBezTo>
                    <a:pt x="699230" y="342135"/>
                    <a:pt x="638175" y="338706"/>
                    <a:pt x="577215" y="332800"/>
                  </a:cubicBezTo>
                  <a:cubicBezTo>
                    <a:pt x="516255" y="326895"/>
                    <a:pt x="455771" y="317179"/>
                    <a:pt x="394907" y="305463"/>
                  </a:cubicBezTo>
                  <a:cubicBezTo>
                    <a:pt x="334137" y="293557"/>
                    <a:pt x="273368" y="278412"/>
                    <a:pt x="211265" y="261363"/>
                  </a:cubicBezTo>
                  <a:cubicBezTo>
                    <a:pt x="149066" y="244123"/>
                    <a:pt x="85820" y="224310"/>
                    <a:pt x="17526" y="204880"/>
                  </a:cubicBezTo>
                  <a:cubicBezTo>
                    <a:pt x="11716" y="203165"/>
                    <a:pt x="5906" y="201546"/>
                    <a:pt x="0" y="199927"/>
                  </a:cubicBezTo>
                  <a:lnTo>
                    <a:pt x="0" y="526920"/>
                  </a:lnTo>
                  <a:cubicBezTo>
                    <a:pt x="32576" y="541874"/>
                    <a:pt x="66104" y="557114"/>
                    <a:pt x="100298" y="571973"/>
                  </a:cubicBezTo>
                  <a:cubicBezTo>
                    <a:pt x="164973" y="600167"/>
                    <a:pt x="232410" y="626456"/>
                    <a:pt x="301562" y="649697"/>
                  </a:cubicBezTo>
                  <a:cubicBezTo>
                    <a:pt x="439865" y="696655"/>
                    <a:pt x="585216" y="728754"/>
                    <a:pt x="731044" y="746947"/>
                  </a:cubicBezTo>
                  <a:cubicBezTo>
                    <a:pt x="876967" y="764664"/>
                    <a:pt x="1023652" y="769426"/>
                    <a:pt x="1168241" y="762759"/>
                  </a:cubicBezTo>
                  <a:cubicBezTo>
                    <a:pt x="1313021" y="756663"/>
                    <a:pt x="1455896" y="740185"/>
                    <a:pt x="1596581" y="716944"/>
                  </a:cubicBezTo>
                  <a:cubicBezTo>
                    <a:pt x="1632014" y="711610"/>
                    <a:pt x="1666685" y="704371"/>
                    <a:pt x="1701641" y="697894"/>
                  </a:cubicBezTo>
                  <a:lnTo>
                    <a:pt x="1752124" y="688273"/>
                  </a:lnTo>
                  <a:lnTo>
                    <a:pt x="1797939" y="679891"/>
                  </a:lnTo>
                  <a:cubicBezTo>
                    <a:pt x="1860328" y="669128"/>
                    <a:pt x="1924431" y="658746"/>
                    <a:pt x="1988630" y="649316"/>
                  </a:cubicBezTo>
                  <a:cubicBezTo>
                    <a:pt x="2117217" y="630838"/>
                    <a:pt x="2246852" y="614645"/>
                    <a:pt x="2376297" y="601691"/>
                  </a:cubicBezTo>
                  <a:cubicBezTo>
                    <a:pt x="2441067" y="595214"/>
                    <a:pt x="2505742" y="589118"/>
                    <a:pt x="2570416" y="584165"/>
                  </a:cubicBezTo>
                  <a:cubicBezTo>
                    <a:pt x="2635091" y="579402"/>
                    <a:pt x="2699671" y="574831"/>
                    <a:pt x="2764155" y="571497"/>
                  </a:cubicBezTo>
                  <a:cubicBezTo>
                    <a:pt x="2828639" y="568068"/>
                    <a:pt x="2892933" y="565401"/>
                    <a:pt x="2956941" y="564163"/>
                  </a:cubicBezTo>
                  <a:cubicBezTo>
                    <a:pt x="3021045" y="562353"/>
                    <a:pt x="3084766" y="561972"/>
                    <a:pt x="3148298" y="562639"/>
                  </a:cubicBezTo>
                  <a:cubicBezTo>
                    <a:pt x="3211735" y="563305"/>
                    <a:pt x="3274695" y="565591"/>
                    <a:pt x="3337274" y="568544"/>
                  </a:cubicBezTo>
                  <a:cubicBezTo>
                    <a:pt x="3399568" y="572259"/>
                    <a:pt x="3461671" y="576259"/>
                    <a:pt x="3522345" y="583308"/>
                  </a:cubicBezTo>
                  <a:cubicBezTo>
                    <a:pt x="3537680" y="584737"/>
                    <a:pt x="3552730" y="586737"/>
                    <a:pt x="3567779" y="588642"/>
                  </a:cubicBezTo>
                  <a:lnTo>
                    <a:pt x="3613785" y="594357"/>
                  </a:lnTo>
                  <a:lnTo>
                    <a:pt x="3713798" y="607882"/>
                  </a:lnTo>
                  <a:lnTo>
                    <a:pt x="3913823" y="634838"/>
                  </a:lnTo>
                  <a:cubicBezTo>
                    <a:pt x="4047268" y="652078"/>
                    <a:pt x="4180904" y="670366"/>
                    <a:pt x="4315873" y="686273"/>
                  </a:cubicBezTo>
                  <a:lnTo>
                    <a:pt x="4517422" y="710086"/>
                  </a:lnTo>
                  <a:cubicBezTo>
                    <a:pt x="4586573" y="717896"/>
                    <a:pt x="4657916" y="725992"/>
                    <a:pt x="4728972" y="731422"/>
                  </a:cubicBezTo>
                  <a:cubicBezTo>
                    <a:pt x="4871371" y="743042"/>
                    <a:pt x="5016627" y="748376"/>
                    <a:pt x="5162931" y="744185"/>
                  </a:cubicBezTo>
                  <a:cubicBezTo>
                    <a:pt x="5308949" y="740566"/>
                    <a:pt x="5456111" y="725611"/>
                    <a:pt x="5594033" y="706466"/>
                  </a:cubicBezTo>
                  <a:cubicBezTo>
                    <a:pt x="5732621" y="687511"/>
                    <a:pt x="5859876" y="667033"/>
                    <a:pt x="5982939" y="655793"/>
                  </a:cubicBezTo>
                  <a:cubicBezTo>
                    <a:pt x="6013799" y="652936"/>
                    <a:pt x="6044375" y="650364"/>
                    <a:pt x="6075045" y="648459"/>
                  </a:cubicBezTo>
                  <a:cubicBezTo>
                    <a:pt x="6105906" y="646363"/>
                    <a:pt x="6135529" y="645125"/>
                    <a:pt x="6167819" y="643887"/>
                  </a:cubicBezTo>
                  <a:cubicBezTo>
                    <a:pt x="6230779" y="641125"/>
                    <a:pt x="6295930" y="640077"/>
                    <a:pt x="6361081" y="639124"/>
                  </a:cubicBezTo>
                  <a:cubicBezTo>
                    <a:pt x="6491955" y="637981"/>
                    <a:pt x="6624638" y="638553"/>
                    <a:pt x="6757321" y="640458"/>
                  </a:cubicBezTo>
                  <a:cubicBezTo>
                    <a:pt x="6890195" y="642553"/>
                    <a:pt x="7023449" y="645030"/>
                    <a:pt x="7156704" y="649030"/>
                  </a:cubicBezTo>
                  <a:cubicBezTo>
                    <a:pt x="7289959" y="652650"/>
                    <a:pt x="7423404" y="656841"/>
                    <a:pt x="7556373" y="662365"/>
                  </a:cubicBezTo>
                  <a:cubicBezTo>
                    <a:pt x="7689152" y="667509"/>
                    <a:pt x="7822502" y="673986"/>
                    <a:pt x="7952328" y="682177"/>
                  </a:cubicBezTo>
                  <a:lnTo>
                    <a:pt x="8000714" y="685511"/>
                  </a:lnTo>
                  <a:cubicBezTo>
                    <a:pt x="8016811" y="686654"/>
                    <a:pt x="8031670" y="688178"/>
                    <a:pt x="8047196" y="689416"/>
                  </a:cubicBezTo>
                  <a:lnTo>
                    <a:pt x="8097965" y="693893"/>
                  </a:lnTo>
                  <a:cubicBezTo>
                    <a:pt x="8116539" y="695417"/>
                    <a:pt x="8134731" y="696846"/>
                    <a:pt x="8152733" y="697894"/>
                  </a:cubicBezTo>
                  <a:cubicBezTo>
                    <a:pt x="8224647" y="701989"/>
                    <a:pt x="8294465" y="704085"/>
                    <a:pt x="8363903" y="705133"/>
                  </a:cubicBezTo>
                  <a:cubicBezTo>
                    <a:pt x="8502777" y="706657"/>
                    <a:pt x="8640223" y="704180"/>
                    <a:pt x="8777764" y="698084"/>
                  </a:cubicBezTo>
                  <a:cubicBezTo>
                    <a:pt x="8912352" y="692083"/>
                    <a:pt x="9046845" y="682749"/>
                    <a:pt x="9182005" y="668366"/>
                  </a:cubicBezTo>
                  <a:lnTo>
                    <a:pt x="9182005" y="351088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48928757-970C-4B99-9F9C-0C07E4A9451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305" y="3501488"/>
              <a:ext cx="12188952" cy="641669"/>
            </a:xfrm>
            <a:custGeom>
              <a:avLst/>
              <a:gdLst>
                <a:gd name="connsiteX0" fmla="*/ 9182100 w 9182100"/>
                <a:gd name="connsiteY0" fmla="*/ 154189 h 544245"/>
                <a:gd name="connsiteX1" fmla="*/ 9047702 w 9182100"/>
                <a:gd name="connsiteY1" fmla="*/ 162762 h 544245"/>
                <a:gd name="connsiteX2" fmla="*/ 8652224 w 9182100"/>
                <a:gd name="connsiteY2" fmla="*/ 178287 h 544245"/>
                <a:gd name="connsiteX3" fmla="*/ 8255603 w 9182100"/>
                <a:gd name="connsiteY3" fmla="*/ 161047 h 544245"/>
                <a:gd name="connsiteX4" fmla="*/ 8060722 w 9182100"/>
                <a:gd name="connsiteY4" fmla="*/ 140854 h 544245"/>
                <a:gd name="connsiteX5" fmla="*/ 8013478 w 9182100"/>
                <a:gd name="connsiteY5" fmla="*/ 134187 h 544245"/>
                <a:gd name="connsiteX6" fmla="*/ 7990428 w 9182100"/>
                <a:gd name="connsiteY6" fmla="*/ 130567 h 544245"/>
                <a:gd name="connsiteX7" fmla="*/ 7964139 w 9182100"/>
                <a:gd name="connsiteY7" fmla="*/ 126853 h 544245"/>
                <a:gd name="connsiteX8" fmla="*/ 7911656 w 9182100"/>
                <a:gd name="connsiteY8" fmla="*/ 119518 h 544245"/>
                <a:gd name="connsiteX9" fmla="*/ 7860220 w 9182100"/>
                <a:gd name="connsiteY9" fmla="*/ 113232 h 544245"/>
                <a:gd name="connsiteX10" fmla="*/ 7453884 w 9182100"/>
                <a:gd name="connsiteY10" fmla="*/ 70369 h 544245"/>
                <a:gd name="connsiteX11" fmla="*/ 7048976 w 9182100"/>
                <a:gd name="connsiteY11" fmla="*/ 36556 h 544245"/>
                <a:gd name="connsiteX12" fmla="*/ 6846285 w 9182100"/>
                <a:gd name="connsiteY12" fmla="*/ 22649 h 544245"/>
                <a:gd name="connsiteX13" fmla="*/ 6643212 w 9182100"/>
                <a:gd name="connsiteY13" fmla="*/ 11600 h 544245"/>
                <a:gd name="connsiteX14" fmla="*/ 6541485 w 9182100"/>
                <a:gd name="connsiteY14" fmla="*/ 7314 h 544245"/>
                <a:gd name="connsiteX15" fmla="*/ 6439567 w 9182100"/>
                <a:gd name="connsiteY15" fmla="*/ 3885 h 544245"/>
                <a:gd name="connsiteX16" fmla="*/ 6337459 w 9182100"/>
                <a:gd name="connsiteY16" fmla="*/ 1313 h 544245"/>
                <a:gd name="connsiteX17" fmla="*/ 6234970 w 9182100"/>
                <a:gd name="connsiteY17" fmla="*/ 75 h 544245"/>
                <a:gd name="connsiteX18" fmla="*/ 6027802 w 9182100"/>
                <a:gd name="connsiteY18" fmla="*/ 2265 h 544245"/>
                <a:gd name="connsiteX19" fmla="*/ 5921978 w 9182100"/>
                <a:gd name="connsiteY19" fmla="*/ 6552 h 544245"/>
                <a:gd name="connsiteX20" fmla="*/ 5815965 w 9182100"/>
                <a:gd name="connsiteY20" fmla="*/ 14362 h 544245"/>
                <a:gd name="connsiteX21" fmla="*/ 5408390 w 9182100"/>
                <a:gd name="connsiteY21" fmla="*/ 67036 h 544245"/>
                <a:gd name="connsiteX22" fmla="*/ 5023866 w 9182100"/>
                <a:gd name="connsiteY22" fmla="*/ 103992 h 544245"/>
                <a:gd name="connsiteX23" fmla="*/ 4831556 w 9182100"/>
                <a:gd name="connsiteY23" fmla="*/ 106374 h 544245"/>
                <a:gd name="connsiteX24" fmla="*/ 4637723 w 9182100"/>
                <a:gd name="connsiteY24" fmla="*/ 98754 h 544245"/>
                <a:gd name="connsiteX25" fmla="*/ 4442460 w 9182100"/>
                <a:gd name="connsiteY25" fmla="*/ 83038 h 544245"/>
                <a:gd name="connsiteX26" fmla="*/ 4341686 w 9182100"/>
                <a:gd name="connsiteY26" fmla="*/ 77227 h 544245"/>
                <a:gd name="connsiteX27" fmla="*/ 4241006 w 9182100"/>
                <a:gd name="connsiteY27" fmla="*/ 71989 h 544245"/>
                <a:gd name="connsiteX28" fmla="*/ 3836956 w 9182100"/>
                <a:gd name="connsiteY28" fmla="*/ 54177 h 544245"/>
                <a:gd name="connsiteX29" fmla="*/ 3634549 w 9182100"/>
                <a:gd name="connsiteY29" fmla="*/ 45414 h 544245"/>
                <a:gd name="connsiteX30" fmla="*/ 3533394 w 9182100"/>
                <a:gd name="connsiteY30" fmla="*/ 40461 h 544245"/>
                <a:gd name="connsiteX31" fmla="*/ 3481959 w 9182100"/>
                <a:gd name="connsiteY31" fmla="*/ 37889 h 544245"/>
                <a:gd name="connsiteX32" fmla="*/ 3430238 w 9182100"/>
                <a:gd name="connsiteY32" fmla="*/ 35889 h 544245"/>
                <a:gd name="connsiteX33" fmla="*/ 3020473 w 9182100"/>
                <a:gd name="connsiteY33" fmla="*/ 37603 h 544245"/>
                <a:gd name="connsiteX34" fmla="*/ 2614422 w 9182100"/>
                <a:gd name="connsiteY34" fmla="*/ 56844 h 544245"/>
                <a:gd name="connsiteX35" fmla="*/ 2208657 w 9182100"/>
                <a:gd name="connsiteY35" fmla="*/ 81609 h 544245"/>
                <a:gd name="connsiteX36" fmla="*/ 1800606 w 9182100"/>
                <a:gd name="connsiteY36" fmla="*/ 107612 h 544245"/>
                <a:gd name="connsiteX37" fmla="*/ 1594676 w 9182100"/>
                <a:gd name="connsiteY37" fmla="*/ 124948 h 544245"/>
                <a:gd name="connsiteX38" fmla="*/ 1491996 w 9182100"/>
                <a:gd name="connsiteY38" fmla="*/ 136568 h 544245"/>
                <a:gd name="connsiteX39" fmla="*/ 1442942 w 9182100"/>
                <a:gd name="connsiteY39" fmla="*/ 141902 h 544245"/>
                <a:gd name="connsiteX40" fmla="*/ 1418463 w 9182100"/>
                <a:gd name="connsiteY40" fmla="*/ 144664 h 544245"/>
                <a:gd name="connsiteX41" fmla="*/ 1393984 w 9182100"/>
                <a:gd name="connsiteY41" fmla="*/ 146855 h 544245"/>
                <a:gd name="connsiteX42" fmla="*/ 1006697 w 9182100"/>
                <a:gd name="connsiteY42" fmla="*/ 169810 h 544245"/>
                <a:gd name="connsiteX43" fmla="*/ 816864 w 9182100"/>
                <a:gd name="connsiteY43" fmla="*/ 170953 h 544245"/>
                <a:gd name="connsiteX44" fmla="*/ 769906 w 9182100"/>
                <a:gd name="connsiteY44" fmla="*/ 169715 h 544245"/>
                <a:gd name="connsiteX45" fmla="*/ 723043 w 9182100"/>
                <a:gd name="connsiteY45" fmla="*/ 168096 h 544245"/>
                <a:gd name="connsiteX46" fmla="*/ 676370 w 9182100"/>
                <a:gd name="connsiteY46" fmla="*/ 166286 h 544245"/>
                <a:gd name="connsiteX47" fmla="*/ 629888 w 9182100"/>
                <a:gd name="connsiteY47" fmla="*/ 163333 h 544245"/>
                <a:gd name="connsiteX48" fmla="*/ 445484 w 9182100"/>
                <a:gd name="connsiteY48" fmla="*/ 146093 h 544245"/>
                <a:gd name="connsiteX49" fmla="*/ 263366 w 9182100"/>
                <a:gd name="connsiteY49" fmla="*/ 115232 h 544245"/>
                <a:gd name="connsiteX50" fmla="*/ 81439 w 9182100"/>
                <a:gd name="connsiteY50" fmla="*/ 70369 h 544245"/>
                <a:gd name="connsiteX51" fmla="*/ 35338 w 9182100"/>
                <a:gd name="connsiteY51" fmla="*/ 57034 h 544245"/>
                <a:gd name="connsiteX52" fmla="*/ 0 w 9182100"/>
                <a:gd name="connsiteY52" fmla="*/ 46652 h 544245"/>
                <a:gd name="connsiteX53" fmla="*/ 0 w 9182100"/>
                <a:gd name="connsiteY53" fmla="*/ 426795 h 544245"/>
                <a:gd name="connsiteX54" fmla="*/ 178594 w 9182100"/>
                <a:gd name="connsiteY54" fmla="*/ 479658 h 544245"/>
                <a:gd name="connsiteX55" fmla="*/ 610457 w 9182100"/>
                <a:gd name="connsiteY55" fmla="*/ 542619 h 544245"/>
                <a:gd name="connsiteX56" fmla="*/ 826865 w 9182100"/>
                <a:gd name="connsiteY56" fmla="*/ 539666 h 544245"/>
                <a:gd name="connsiteX57" fmla="*/ 1039654 w 9182100"/>
                <a:gd name="connsiteY57" fmla="*/ 515187 h 544245"/>
                <a:gd name="connsiteX58" fmla="*/ 1449705 w 9182100"/>
                <a:gd name="connsiteY58" fmla="*/ 415270 h 544245"/>
                <a:gd name="connsiteX59" fmla="*/ 1548765 w 9182100"/>
                <a:gd name="connsiteY59" fmla="*/ 382123 h 544245"/>
                <a:gd name="connsiteX60" fmla="*/ 1642872 w 9182100"/>
                <a:gd name="connsiteY60" fmla="*/ 349261 h 544245"/>
                <a:gd name="connsiteX61" fmla="*/ 1832991 w 9182100"/>
                <a:gd name="connsiteY61" fmla="*/ 289158 h 544245"/>
                <a:gd name="connsiteX62" fmla="*/ 2222754 w 9182100"/>
                <a:gd name="connsiteY62" fmla="*/ 193623 h 544245"/>
                <a:gd name="connsiteX63" fmla="*/ 2620137 w 9182100"/>
                <a:gd name="connsiteY63" fmla="*/ 138378 h 544245"/>
                <a:gd name="connsiteX64" fmla="*/ 3020473 w 9182100"/>
                <a:gd name="connsiteY64" fmla="*/ 127234 h 544245"/>
                <a:gd name="connsiteX65" fmla="*/ 3219736 w 9182100"/>
                <a:gd name="connsiteY65" fmla="*/ 139807 h 544245"/>
                <a:gd name="connsiteX66" fmla="*/ 3318605 w 9182100"/>
                <a:gd name="connsiteY66" fmla="*/ 151713 h 544245"/>
                <a:gd name="connsiteX67" fmla="*/ 3367754 w 9182100"/>
                <a:gd name="connsiteY67" fmla="*/ 158666 h 544245"/>
                <a:gd name="connsiteX68" fmla="*/ 3416618 w 9182100"/>
                <a:gd name="connsiteY68" fmla="*/ 166858 h 544245"/>
                <a:gd name="connsiteX69" fmla="*/ 3465195 w 9182100"/>
                <a:gd name="connsiteY69" fmla="*/ 176097 h 544245"/>
                <a:gd name="connsiteX70" fmla="*/ 3513868 w 9182100"/>
                <a:gd name="connsiteY70" fmla="*/ 185908 h 544245"/>
                <a:gd name="connsiteX71" fmla="*/ 3612737 w 9182100"/>
                <a:gd name="connsiteY71" fmla="*/ 207625 h 544245"/>
                <a:gd name="connsiteX72" fmla="*/ 3810381 w 9182100"/>
                <a:gd name="connsiteY72" fmla="*/ 252106 h 544245"/>
                <a:gd name="connsiteX73" fmla="*/ 4206621 w 9182100"/>
                <a:gd name="connsiteY73" fmla="*/ 339736 h 544245"/>
                <a:gd name="connsiteX74" fmla="*/ 4306062 w 9182100"/>
                <a:gd name="connsiteY74" fmla="*/ 359834 h 544245"/>
                <a:gd name="connsiteX75" fmla="*/ 4405503 w 9182100"/>
                <a:gd name="connsiteY75" fmla="*/ 378979 h 544245"/>
                <a:gd name="connsiteX76" fmla="*/ 4611529 w 9182100"/>
                <a:gd name="connsiteY76" fmla="*/ 405745 h 544245"/>
                <a:gd name="connsiteX77" fmla="*/ 5031677 w 9182100"/>
                <a:gd name="connsiteY77" fmla="*/ 427462 h 544245"/>
                <a:gd name="connsiteX78" fmla="*/ 5243227 w 9182100"/>
                <a:gd name="connsiteY78" fmla="*/ 418699 h 544245"/>
                <a:gd name="connsiteX79" fmla="*/ 5451062 w 9182100"/>
                <a:gd name="connsiteY79" fmla="*/ 398029 h 544245"/>
                <a:gd name="connsiteX80" fmla="*/ 5844635 w 9182100"/>
                <a:gd name="connsiteY80" fmla="*/ 353071 h 544245"/>
                <a:gd name="connsiteX81" fmla="*/ 5939981 w 9182100"/>
                <a:gd name="connsiteY81" fmla="*/ 346975 h 544245"/>
                <a:gd name="connsiteX82" fmla="*/ 6035898 w 9182100"/>
                <a:gd name="connsiteY82" fmla="*/ 344118 h 544245"/>
                <a:gd name="connsiteX83" fmla="*/ 6232303 w 9182100"/>
                <a:gd name="connsiteY83" fmla="*/ 343642 h 544245"/>
                <a:gd name="connsiteX84" fmla="*/ 6630924 w 9182100"/>
                <a:gd name="connsiteY84" fmla="*/ 351071 h 544245"/>
                <a:gd name="connsiteX85" fmla="*/ 6831140 w 9182100"/>
                <a:gd name="connsiteY85" fmla="*/ 356596 h 544245"/>
                <a:gd name="connsiteX86" fmla="*/ 7031545 w 9182100"/>
                <a:gd name="connsiteY86" fmla="*/ 362501 h 544245"/>
                <a:gd name="connsiteX87" fmla="*/ 7432262 w 9182100"/>
                <a:gd name="connsiteY87" fmla="*/ 378408 h 544245"/>
                <a:gd name="connsiteX88" fmla="*/ 7830312 w 9182100"/>
                <a:gd name="connsiteY88" fmla="*/ 402506 h 544245"/>
                <a:gd name="connsiteX89" fmla="*/ 7879270 w 9182100"/>
                <a:gd name="connsiteY89" fmla="*/ 406792 h 544245"/>
                <a:gd name="connsiteX90" fmla="*/ 7926895 w 9182100"/>
                <a:gd name="connsiteY90" fmla="*/ 411745 h 544245"/>
                <a:gd name="connsiteX91" fmla="*/ 7977569 w 9182100"/>
                <a:gd name="connsiteY91" fmla="*/ 417175 h 544245"/>
                <a:gd name="connsiteX92" fmla="*/ 8030623 w 9182100"/>
                <a:gd name="connsiteY92" fmla="*/ 422127 h 544245"/>
                <a:gd name="connsiteX93" fmla="*/ 8237982 w 9182100"/>
                <a:gd name="connsiteY93" fmla="*/ 435177 h 544245"/>
                <a:gd name="connsiteX94" fmla="*/ 8647748 w 9182100"/>
                <a:gd name="connsiteY94" fmla="*/ 449464 h 544245"/>
                <a:gd name="connsiteX95" fmla="*/ 8852821 w 9182100"/>
                <a:gd name="connsiteY95" fmla="*/ 456132 h 544245"/>
                <a:gd name="connsiteX96" fmla="*/ 8955786 w 9182100"/>
                <a:gd name="connsiteY96" fmla="*/ 458132 h 544245"/>
                <a:gd name="connsiteX97" fmla="*/ 9059227 w 9182100"/>
                <a:gd name="connsiteY97" fmla="*/ 457751 h 544245"/>
                <a:gd name="connsiteX98" fmla="*/ 9182005 w 9182100"/>
                <a:gd name="connsiteY98" fmla="*/ 452512 h 544245"/>
                <a:gd name="connsiteX99" fmla="*/ 9182005 w 9182100"/>
                <a:gd name="connsiteY99" fmla="*/ 154189 h 5442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</a:cxnLst>
              <a:rect l="l" t="t" r="r" b="b"/>
              <a:pathLst>
                <a:path w="9182100" h="544245">
                  <a:moveTo>
                    <a:pt x="9182100" y="154189"/>
                  </a:moveTo>
                  <a:cubicBezTo>
                    <a:pt x="9137618" y="157142"/>
                    <a:pt x="9092851" y="159904"/>
                    <a:pt x="9047702" y="162762"/>
                  </a:cubicBezTo>
                  <a:cubicBezTo>
                    <a:pt x="8917114" y="170668"/>
                    <a:pt x="8784717" y="178002"/>
                    <a:pt x="8652224" y="178287"/>
                  </a:cubicBezTo>
                  <a:cubicBezTo>
                    <a:pt x="8519732" y="178764"/>
                    <a:pt x="8387049" y="171239"/>
                    <a:pt x="8255603" y="161047"/>
                  </a:cubicBezTo>
                  <a:cubicBezTo>
                    <a:pt x="8189881" y="155904"/>
                    <a:pt x="8124539" y="149236"/>
                    <a:pt x="8060722" y="140854"/>
                  </a:cubicBezTo>
                  <a:cubicBezTo>
                    <a:pt x="8044815" y="138759"/>
                    <a:pt x="8029099" y="136473"/>
                    <a:pt x="8013478" y="134187"/>
                  </a:cubicBezTo>
                  <a:lnTo>
                    <a:pt x="7990428" y="130567"/>
                  </a:lnTo>
                  <a:lnTo>
                    <a:pt x="7964139" y="126853"/>
                  </a:lnTo>
                  <a:cubicBezTo>
                    <a:pt x="7946708" y="124376"/>
                    <a:pt x="7928896" y="121709"/>
                    <a:pt x="7911656" y="119518"/>
                  </a:cubicBezTo>
                  <a:lnTo>
                    <a:pt x="7860220" y="113232"/>
                  </a:lnTo>
                  <a:cubicBezTo>
                    <a:pt x="7723728" y="96277"/>
                    <a:pt x="7589044" y="83038"/>
                    <a:pt x="7453884" y="70369"/>
                  </a:cubicBezTo>
                  <a:cubicBezTo>
                    <a:pt x="7318915" y="57701"/>
                    <a:pt x="7184041" y="46366"/>
                    <a:pt x="7048976" y="36556"/>
                  </a:cubicBezTo>
                  <a:cubicBezTo>
                    <a:pt x="6981444" y="31793"/>
                    <a:pt x="6913912" y="26840"/>
                    <a:pt x="6846285" y="22649"/>
                  </a:cubicBezTo>
                  <a:cubicBezTo>
                    <a:pt x="6778657" y="18553"/>
                    <a:pt x="6710934" y="14934"/>
                    <a:pt x="6643212" y="11600"/>
                  </a:cubicBezTo>
                  <a:lnTo>
                    <a:pt x="6541485" y="7314"/>
                  </a:lnTo>
                  <a:cubicBezTo>
                    <a:pt x="6507576" y="5790"/>
                    <a:pt x="6473667" y="4647"/>
                    <a:pt x="6439567" y="3885"/>
                  </a:cubicBezTo>
                  <a:lnTo>
                    <a:pt x="6337459" y="1313"/>
                  </a:lnTo>
                  <a:lnTo>
                    <a:pt x="6234970" y="75"/>
                  </a:lnTo>
                  <a:cubicBezTo>
                    <a:pt x="6166295" y="-116"/>
                    <a:pt x="6097715" y="-116"/>
                    <a:pt x="6027802" y="2265"/>
                  </a:cubicBezTo>
                  <a:cubicBezTo>
                    <a:pt x="5993320" y="3123"/>
                    <a:pt x="5957412" y="4456"/>
                    <a:pt x="5921978" y="6552"/>
                  </a:cubicBezTo>
                  <a:cubicBezTo>
                    <a:pt x="5886546" y="8552"/>
                    <a:pt x="5851112" y="11124"/>
                    <a:pt x="5815965" y="14362"/>
                  </a:cubicBezTo>
                  <a:cubicBezTo>
                    <a:pt x="5674995" y="27126"/>
                    <a:pt x="5538597" y="48938"/>
                    <a:pt x="5408390" y="67036"/>
                  </a:cubicBezTo>
                  <a:cubicBezTo>
                    <a:pt x="5277993" y="85514"/>
                    <a:pt x="5151692" y="99039"/>
                    <a:pt x="5023866" y="103992"/>
                  </a:cubicBezTo>
                  <a:cubicBezTo>
                    <a:pt x="4960049" y="106660"/>
                    <a:pt x="4895946" y="107231"/>
                    <a:pt x="4831556" y="106374"/>
                  </a:cubicBezTo>
                  <a:cubicBezTo>
                    <a:pt x="4767167" y="105231"/>
                    <a:pt x="4702588" y="102468"/>
                    <a:pt x="4637723" y="98754"/>
                  </a:cubicBezTo>
                  <a:cubicBezTo>
                    <a:pt x="4572762" y="95230"/>
                    <a:pt x="4507992" y="88848"/>
                    <a:pt x="4442460" y="83038"/>
                  </a:cubicBezTo>
                  <a:cubicBezTo>
                    <a:pt x="4408837" y="80752"/>
                    <a:pt x="4375214" y="79228"/>
                    <a:pt x="4341686" y="77227"/>
                  </a:cubicBezTo>
                  <a:cubicBezTo>
                    <a:pt x="4308158" y="75227"/>
                    <a:pt x="4274534" y="73417"/>
                    <a:pt x="4241006" y="71989"/>
                  </a:cubicBezTo>
                  <a:cubicBezTo>
                    <a:pt x="4106895" y="65131"/>
                    <a:pt x="3971925" y="59797"/>
                    <a:pt x="3836956" y="54177"/>
                  </a:cubicBezTo>
                  <a:lnTo>
                    <a:pt x="3634549" y="45414"/>
                  </a:lnTo>
                  <a:lnTo>
                    <a:pt x="3533394" y="40461"/>
                  </a:lnTo>
                  <a:lnTo>
                    <a:pt x="3481959" y="37889"/>
                  </a:lnTo>
                  <a:cubicBezTo>
                    <a:pt x="3464719" y="37127"/>
                    <a:pt x="3447479" y="36079"/>
                    <a:pt x="3430238" y="35889"/>
                  </a:cubicBezTo>
                  <a:cubicBezTo>
                    <a:pt x="3292602" y="31126"/>
                    <a:pt x="3156299" y="33603"/>
                    <a:pt x="3020473" y="37603"/>
                  </a:cubicBezTo>
                  <a:cubicBezTo>
                    <a:pt x="2884741" y="41985"/>
                    <a:pt x="2749487" y="48843"/>
                    <a:pt x="2614422" y="56844"/>
                  </a:cubicBezTo>
                  <a:lnTo>
                    <a:pt x="2208657" y="81609"/>
                  </a:lnTo>
                  <a:cubicBezTo>
                    <a:pt x="2073116" y="89991"/>
                    <a:pt x="1937195" y="97515"/>
                    <a:pt x="1800606" y="107612"/>
                  </a:cubicBezTo>
                  <a:cubicBezTo>
                    <a:pt x="1732217" y="112184"/>
                    <a:pt x="1663827" y="117804"/>
                    <a:pt x="1594676" y="124948"/>
                  </a:cubicBezTo>
                  <a:lnTo>
                    <a:pt x="1491996" y="136568"/>
                  </a:lnTo>
                  <a:lnTo>
                    <a:pt x="1442942" y="141902"/>
                  </a:lnTo>
                  <a:lnTo>
                    <a:pt x="1418463" y="144664"/>
                  </a:lnTo>
                  <a:lnTo>
                    <a:pt x="1393984" y="146855"/>
                  </a:lnTo>
                  <a:cubicBezTo>
                    <a:pt x="1263491" y="159142"/>
                    <a:pt x="1134142" y="166667"/>
                    <a:pt x="1006697" y="169810"/>
                  </a:cubicBezTo>
                  <a:cubicBezTo>
                    <a:pt x="942975" y="172001"/>
                    <a:pt x="879729" y="171239"/>
                    <a:pt x="816864" y="170953"/>
                  </a:cubicBezTo>
                  <a:lnTo>
                    <a:pt x="769906" y="169715"/>
                  </a:lnTo>
                  <a:cubicBezTo>
                    <a:pt x="754285" y="169525"/>
                    <a:pt x="738569" y="169048"/>
                    <a:pt x="723043" y="168096"/>
                  </a:cubicBezTo>
                  <a:lnTo>
                    <a:pt x="676370" y="166286"/>
                  </a:lnTo>
                  <a:cubicBezTo>
                    <a:pt x="660845" y="165238"/>
                    <a:pt x="645414" y="164095"/>
                    <a:pt x="629888" y="163333"/>
                  </a:cubicBezTo>
                  <a:cubicBezTo>
                    <a:pt x="568071" y="159047"/>
                    <a:pt x="506540" y="154094"/>
                    <a:pt x="445484" y="146093"/>
                  </a:cubicBezTo>
                  <a:cubicBezTo>
                    <a:pt x="384524" y="137997"/>
                    <a:pt x="323850" y="128091"/>
                    <a:pt x="263366" y="115232"/>
                  </a:cubicBezTo>
                  <a:cubicBezTo>
                    <a:pt x="202787" y="102850"/>
                    <a:pt x="142589" y="87419"/>
                    <a:pt x="81439" y="70369"/>
                  </a:cubicBezTo>
                  <a:cubicBezTo>
                    <a:pt x="66199" y="66178"/>
                    <a:pt x="50864" y="61702"/>
                    <a:pt x="35338" y="57034"/>
                  </a:cubicBezTo>
                  <a:lnTo>
                    <a:pt x="0" y="46652"/>
                  </a:lnTo>
                  <a:lnTo>
                    <a:pt x="0" y="426795"/>
                  </a:lnTo>
                  <a:cubicBezTo>
                    <a:pt x="58198" y="446416"/>
                    <a:pt x="117920" y="464323"/>
                    <a:pt x="178594" y="479658"/>
                  </a:cubicBezTo>
                  <a:cubicBezTo>
                    <a:pt x="319850" y="514901"/>
                    <a:pt x="465582" y="537094"/>
                    <a:pt x="610457" y="542619"/>
                  </a:cubicBezTo>
                  <a:cubicBezTo>
                    <a:pt x="682943" y="545953"/>
                    <a:pt x="755142" y="543762"/>
                    <a:pt x="826865" y="539666"/>
                  </a:cubicBezTo>
                  <a:cubicBezTo>
                    <a:pt x="898398" y="534523"/>
                    <a:pt x="969645" y="526903"/>
                    <a:pt x="1039654" y="515187"/>
                  </a:cubicBezTo>
                  <a:cubicBezTo>
                    <a:pt x="1180052" y="492517"/>
                    <a:pt x="1316736" y="457751"/>
                    <a:pt x="1449705" y="415270"/>
                  </a:cubicBezTo>
                  <a:cubicBezTo>
                    <a:pt x="1483138" y="405364"/>
                    <a:pt x="1515809" y="393172"/>
                    <a:pt x="1548765" y="382123"/>
                  </a:cubicBezTo>
                  <a:lnTo>
                    <a:pt x="1642872" y="349261"/>
                  </a:lnTo>
                  <a:cubicBezTo>
                    <a:pt x="1705261" y="328211"/>
                    <a:pt x="1768983" y="308208"/>
                    <a:pt x="1832991" y="289158"/>
                  </a:cubicBezTo>
                  <a:cubicBezTo>
                    <a:pt x="1961198" y="251821"/>
                    <a:pt x="2091404" y="219435"/>
                    <a:pt x="2222754" y="193623"/>
                  </a:cubicBezTo>
                  <a:cubicBezTo>
                    <a:pt x="2354199" y="168382"/>
                    <a:pt x="2486882" y="149332"/>
                    <a:pt x="2620137" y="138378"/>
                  </a:cubicBezTo>
                  <a:cubicBezTo>
                    <a:pt x="2753392" y="127424"/>
                    <a:pt x="2887123" y="122947"/>
                    <a:pt x="3020473" y="127234"/>
                  </a:cubicBezTo>
                  <a:cubicBezTo>
                    <a:pt x="3087148" y="129043"/>
                    <a:pt x="3153632" y="133711"/>
                    <a:pt x="3219736" y="139807"/>
                  </a:cubicBezTo>
                  <a:cubicBezTo>
                    <a:pt x="3252788" y="143426"/>
                    <a:pt x="3285839" y="146760"/>
                    <a:pt x="3318605" y="151713"/>
                  </a:cubicBezTo>
                  <a:lnTo>
                    <a:pt x="3367754" y="158666"/>
                  </a:lnTo>
                  <a:cubicBezTo>
                    <a:pt x="3384042" y="161238"/>
                    <a:pt x="3400330" y="164000"/>
                    <a:pt x="3416618" y="166858"/>
                  </a:cubicBezTo>
                  <a:cubicBezTo>
                    <a:pt x="3432905" y="169525"/>
                    <a:pt x="3449003" y="172954"/>
                    <a:pt x="3465195" y="176097"/>
                  </a:cubicBezTo>
                  <a:cubicBezTo>
                    <a:pt x="3481483" y="179431"/>
                    <a:pt x="3497199" y="182288"/>
                    <a:pt x="3513868" y="185908"/>
                  </a:cubicBezTo>
                  <a:lnTo>
                    <a:pt x="3612737" y="207625"/>
                  </a:lnTo>
                  <a:lnTo>
                    <a:pt x="3810381" y="252106"/>
                  </a:lnTo>
                  <a:cubicBezTo>
                    <a:pt x="3942112" y="282015"/>
                    <a:pt x="4073843" y="312590"/>
                    <a:pt x="4206621" y="339736"/>
                  </a:cubicBezTo>
                  <a:cubicBezTo>
                    <a:pt x="4239768" y="346785"/>
                    <a:pt x="4272915" y="353452"/>
                    <a:pt x="4306062" y="359834"/>
                  </a:cubicBezTo>
                  <a:cubicBezTo>
                    <a:pt x="4339209" y="366216"/>
                    <a:pt x="4372356" y="372979"/>
                    <a:pt x="4405503" y="378979"/>
                  </a:cubicBezTo>
                  <a:cubicBezTo>
                    <a:pt x="4473416" y="389266"/>
                    <a:pt x="4542378" y="398410"/>
                    <a:pt x="4611529" y="405745"/>
                  </a:cubicBezTo>
                  <a:cubicBezTo>
                    <a:pt x="4749832" y="420794"/>
                    <a:pt x="4890326" y="428795"/>
                    <a:pt x="5031677" y="427462"/>
                  </a:cubicBezTo>
                  <a:cubicBezTo>
                    <a:pt x="5102352" y="426985"/>
                    <a:pt x="5173028" y="423747"/>
                    <a:pt x="5243227" y="418699"/>
                  </a:cubicBezTo>
                  <a:cubicBezTo>
                    <a:pt x="5313427" y="413650"/>
                    <a:pt x="5382959" y="406030"/>
                    <a:pt x="5451062" y="398029"/>
                  </a:cubicBezTo>
                  <a:cubicBezTo>
                    <a:pt x="5587651" y="381551"/>
                    <a:pt x="5717381" y="362501"/>
                    <a:pt x="5844635" y="353071"/>
                  </a:cubicBezTo>
                  <a:cubicBezTo>
                    <a:pt x="5876544" y="350690"/>
                    <a:pt x="5908262" y="348404"/>
                    <a:pt x="5939981" y="346975"/>
                  </a:cubicBezTo>
                  <a:cubicBezTo>
                    <a:pt x="5971794" y="345356"/>
                    <a:pt x="6003036" y="344308"/>
                    <a:pt x="6035898" y="344118"/>
                  </a:cubicBezTo>
                  <a:cubicBezTo>
                    <a:pt x="6100477" y="343070"/>
                    <a:pt x="6166390" y="343356"/>
                    <a:pt x="6232303" y="343642"/>
                  </a:cubicBezTo>
                  <a:cubicBezTo>
                    <a:pt x="6364415" y="344880"/>
                    <a:pt x="6497669" y="347833"/>
                    <a:pt x="6630924" y="351071"/>
                  </a:cubicBezTo>
                  <a:lnTo>
                    <a:pt x="6831140" y="356596"/>
                  </a:lnTo>
                  <a:lnTo>
                    <a:pt x="7031545" y="362501"/>
                  </a:lnTo>
                  <a:cubicBezTo>
                    <a:pt x="7165086" y="367454"/>
                    <a:pt x="7298818" y="371835"/>
                    <a:pt x="7432262" y="378408"/>
                  </a:cubicBezTo>
                  <a:cubicBezTo>
                    <a:pt x="7565518" y="384790"/>
                    <a:pt x="7699153" y="392124"/>
                    <a:pt x="7830312" y="402506"/>
                  </a:cubicBezTo>
                  <a:lnTo>
                    <a:pt x="7879270" y="406792"/>
                  </a:lnTo>
                  <a:lnTo>
                    <a:pt x="7926895" y="411745"/>
                  </a:lnTo>
                  <a:lnTo>
                    <a:pt x="7977569" y="417175"/>
                  </a:lnTo>
                  <a:cubicBezTo>
                    <a:pt x="7995380" y="418984"/>
                    <a:pt x="8013097" y="420699"/>
                    <a:pt x="8030623" y="422127"/>
                  </a:cubicBezTo>
                  <a:cubicBezTo>
                    <a:pt x="8100632" y="427843"/>
                    <a:pt x="8169402" y="431748"/>
                    <a:pt x="8237982" y="435177"/>
                  </a:cubicBezTo>
                  <a:cubicBezTo>
                    <a:pt x="8375047" y="442035"/>
                    <a:pt x="8511254" y="444511"/>
                    <a:pt x="8647748" y="449464"/>
                  </a:cubicBezTo>
                  <a:cubicBezTo>
                    <a:pt x="8715946" y="451750"/>
                    <a:pt x="8784336" y="454513"/>
                    <a:pt x="8852821" y="456132"/>
                  </a:cubicBezTo>
                  <a:cubicBezTo>
                    <a:pt x="8887111" y="456989"/>
                    <a:pt x="8921401" y="457751"/>
                    <a:pt x="8955786" y="458132"/>
                  </a:cubicBezTo>
                  <a:cubicBezTo>
                    <a:pt x="8990171" y="458323"/>
                    <a:pt x="9024651" y="458227"/>
                    <a:pt x="9059227" y="457751"/>
                  </a:cubicBezTo>
                  <a:cubicBezTo>
                    <a:pt x="9099995" y="456989"/>
                    <a:pt x="9140857" y="455275"/>
                    <a:pt x="9182005" y="452512"/>
                  </a:cubicBezTo>
                  <a:lnTo>
                    <a:pt x="9182005" y="154189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</a:endParaRPr>
            </a:p>
          </p:txBody>
        </p:sp>
        <p:sp useBgFill="1">
          <p:nvSpPr>
            <p:cNvPr id="20" name="Freeform: Shape 14">
              <a:extLst>
                <a:ext uri="{FF2B5EF4-FFF2-40B4-BE49-F238E27FC236}">
                  <a16:creationId xmlns:a16="http://schemas.microsoft.com/office/drawing/2014/main" id="{1213505B-6136-49EC-951C-1FDA2A6C5BD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305" y="3614750"/>
              <a:ext cx="12188952" cy="1201528"/>
            </a:xfrm>
            <a:custGeom>
              <a:avLst/>
              <a:gdLst>
                <a:gd name="connsiteX0" fmla="*/ 0 w 9182100"/>
                <a:gd name="connsiteY0" fmla="*/ 1019102 h 1019102"/>
                <a:gd name="connsiteX1" fmla="*/ 9182100 w 9182100"/>
                <a:gd name="connsiteY1" fmla="*/ 1019102 h 1019102"/>
                <a:gd name="connsiteX2" fmla="*/ 9182100 w 9182100"/>
                <a:gd name="connsiteY2" fmla="*/ 273009 h 1019102"/>
                <a:gd name="connsiteX3" fmla="*/ 9065895 w 9182100"/>
                <a:gd name="connsiteY3" fmla="*/ 278343 h 1019102"/>
                <a:gd name="connsiteX4" fmla="*/ 8261890 w 9182100"/>
                <a:gd name="connsiteY4" fmla="*/ 257769 h 1019102"/>
                <a:gd name="connsiteX5" fmla="*/ 8038624 w 9182100"/>
                <a:gd name="connsiteY5" fmla="*/ 235956 h 1019102"/>
                <a:gd name="connsiteX6" fmla="*/ 7862221 w 9182100"/>
                <a:gd name="connsiteY6" fmla="*/ 213097 h 1019102"/>
                <a:gd name="connsiteX7" fmla="*/ 6238780 w 9182100"/>
                <a:gd name="connsiteY7" fmla="*/ 126419 h 1019102"/>
                <a:gd name="connsiteX8" fmla="*/ 5828729 w 9182100"/>
                <a:gd name="connsiteY8" fmla="*/ 142421 h 1019102"/>
                <a:gd name="connsiteX9" fmla="*/ 5227606 w 9182100"/>
                <a:gd name="connsiteY9" fmla="*/ 219764 h 1019102"/>
                <a:gd name="connsiteX10" fmla="*/ 4394359 w 9182100"/>
                <a:gd name="connsiteY10" fmla="*/ 190713 h 1019102"/>
                <a:gd name="connsiteX11" fmla="*/ 3789236 w 9182100"/>
                <a:gd name="connsiteY11" fmla="*/ 107655 h 1019102"/>
                <a:gd name="connsiteX12" fmla="*/ 3391567 w 9182100"/>
                <a:gd name="connsiteY12" fmla="*/ 30502 h 1019102"/>
                <a:gd name="connsiteX13" fmla="*/ 2180177 w 9182100"/>
                <a:gd name="connsiteY13" fmla="*/ 67745 h 1019102"/>
                <a:gd name="connsiteX14" fmla="*/ 1543336 w 9182100"/>
                <a:gd name="connsiteY14" fmla="*/ 209953 h 1019102"/>
                <a:gd name="connsiteX15" fmla="*/ 1276731 w 9182100"/>
                <a:gd name="connsiteY15" fmla="*/ 286439 h 1019102"/>
                <a:gd name="connsiteX16" fmla="*/ 441293 w 9182100"/>
                <a:gd name="connsiteY16" fmla="*/ 292345 h 1019102"/>
                <a:gd name="connsiteX17" fmla="*/ 0 w 9182100"/>
                <a:gd name="connsiteY17" fmla="*/ 135563 h 1019102"/>
                <a:gd name="connsiteX18" fmla="*/ 0 w 9182100"/>
                <a:gd name="connsiteY18" fmla="*/ 1019102 h 10191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9182100" h="1019102">
                  <a:moveTo>
                    <a:pt x="0" y="1019102"/>
                  </a:moveTo>
                  <a:lnTo>
                    <a:pt x="9182100" y="1019102"/>
                  </a:lnTo>
                  <a:lnTo>
                    <a:pt x="9182100" y="273009"/>
                  </a:lnTo>
                  <a:cubicBezTo>
                    <a:pt x="9143429" y="275485"/>
                    <a:pt x="9104662" y="277200"/>
                    <a:pt x="9065895" y="278343"/>
                  </a:cubicBezTo>
                  <a:cubicBezTo>
                    <a:pt x="8798243" y="285201"/>
                    <a:pt x="8529066" y="277009"/>
                    <a:pt x="8261890" y="257769"/>
                  </a:cubicBezTo>
                  <a:cubicBezTo>
                    <a:pt x="8187024" y="251863"/>
                    <a:pt x="8112443" y="245386"/>
                    <a:pt x="8038624" y="235956"/>
                  </a:cubicBezTo>
                  <a:cubicBezTo>
                    <a:pt x="7980140" y="228051"/>
                    <a:pt x="7920228" y="219002"/>
                    <a:pt x="7862221" y="213097"/>
                  </a:cubicBezTo>
                  <a:cubicBezTo>
                    <a:pt x="7322439" y="159280"/>
                    <a:pt x="6780943" y="130991"/>
                    <a:pt x="6238780" y="126419"/>
                  </a:cubicBezTo>
                  <a:cubicBezTo>
                    <a:pt x="6102477" y="126324"/>
                    <a:pt x="5964745" y="128800"/>
                    <a:pt x="5828729" y="142421"/>
                  </a:cubicBezTo>
                  <a:cubicBezTo>
                    <a:pt x="5624703" y="162328"/>
                    <a:pt x="5429441" y="202048"/>
                    <a:pt x="5227606" y="219764"/>
                  </a:cubicBezTo>
                  <a:cubicBezTo>
                    <a:pt x="4950238" y="245767"/>
                    <a:pt x="4670393" y="228527"/>
                    <a:pt x="4394359" y="190713"/>
                  </a:cubicBezTo>
                  <a:cubicBezTo>
                    <a:pt x="4193381" y="163090"/>
                    <a:pt x="3988880" y="147755"/>
                    <a:pt x="3789236" y="107655"/>
                  </a:cubicBezTo>
                  <a:cubicBezTo>
                    <a:pt x="3660743" y="85271"/>
                    <a:pt x="3520249" y="51648"/>
                    <a:pt x="3391567" y="30502"/>
                  </a:cubicBezTo>
                  <a:cubicBezTo>
                    <a:pt x="2990469" y="-28553"/>
                    <a:pt x="2579370" y="5928"/>
                    <a:pt x="2180177" y="67745"/>
                  </a:cubicBezTo>
                  <a:cubicBezTo>
                    <a:pt x="1965198" y="103273"/>
                    <a:pt x="1751648" y="146136"/>
                    <a:pt x="1543336" y="209953"/>
                  </a:cubicBezTo>
                  <a:cubicBezTo>
                    <a:pt x="1456087" y="238528"/>
                    <a:pt x="1365885" y="264627"/>
                    <a:pt x="1276731" y="286439"/>
                  </a:cubicBezTo>
                  <a:cubicBezTo>
                    <a:pt x="1001173" y="335398"/>
                    <a:pt x="716471" y="346923"/>
                    <a:pt x="441293" y="292345"/>
                  </a:cubicBezTo>
                  <a:cubicBezTo>
                    <a:pt x="285655" y="263198"/>
                    <a:pt x="143923" y="198237"/>
                    <a:pt x="0" y="135563"/>
                  </a:cubicBezTo>
                  <a:lnTo>
                    <a:pt x="0" y="1019102"/>
                  </a:lnTo>
                  <a:close/>
                </a:path>
              </a:pathLst>
            </a:custGeom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sp>
        <p:nvSpPr>
          <p:cNvPr id="5" name="Tekstvak 4">
            <a:extLst>
              <a:ext uri="{FF2B5EF4-FFF2-40B4-BE49-F238E27FC236}">
                <a16:creationId xmlns:a16="http://schemas.microsoft.com/office/drawing/2014/main" id="{75974BD1-F531-5261-0645-88126451F739}"/>
              </a:ext>
            </a:extLst>
          </p:cNvPr>
          <p:cNvSpPr txBox="1"/>
          <p:nvPr/>
        </p:nvSpPr>
        <p:spPr>
          <a:xfrm>
            <a:off x="3321936" y="6205999"/>
            <a:ext cx="5589459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nl-NL" dirty="0">
                <a:latin typeface="Lucida Calligraphy"/>
              </a:rPr>
              <a:t>Winter van 1963: de strengste ooit in België</a:t>
            </a:r>
          </a:p>
        </p:txBody>
      </p:sp>
    </p:spTree>
    <p:extLst>
      <p:ext uri="{BB962C8B-B14F-4D97-AF65-F5344CB8AC3E}">
        <p14:creationId xmlns:p14="http://schemas.microsoft.com/office/powerpoint/2010/main" val="68162647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11BE3FA7-0D70-4431-814F-D8C40576EA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4" name="Afbeelding 3" descr="Afbeelding met buitenshuis, hemel, sneeuw, persoon&#10;&#10;Automatisch gegenereerde beschrijving">
            <a:extLst>
              <a:ext uri="{FF2B5EF4-FFF2-40B4-BE49-F238E27FC236}">
                <a16:creationId xmlns:a16="http://schemas.microsoft.com/office/drawing/2014/main" id="{2E649867-E60A-9932-EE72-DAA125A0A84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0892" r="15581" b="1"/>
          <a:stretch/>
        </p:blipFill>
        <p:spPr>
          <a:xfrm>
            <a:off x="321731" y="557189"/>
            <a:ext cx="5668684" cy="5743618"/>
          </a:xfrm>
          <a:prstGeom prst="rect">
            <a:avLst/>
          </a:prstGeom>
        </p:spPr>
      </p:pic>
      <p:pic>
        <p:nvPicPr>
          <p:cNvPr id="5" name="Afbeelding 4" descr="Afbeelding met buitenshuis, kleding, hemel, grond&#10;&#10;Automatisch gegenereerde beschrijving">
            <a:extLst>
              <a:ext uri="{FF2B5EF4-FFF2-40B4-BE49-F238E27FC236}">
                <a16:creationId xmlns:a16="http://schemas.microsoft.com/office/drawing/2014/main" id="{313646FA-F2EB-895B-DAFA-8CA41606C6FF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6757" r="2845"/>
          <a:stretch/>
        </p:blipFill>
        <p:spPr>
          <a:xfrm>
            <a:off x="6195375" y="557189"/>
            <a:ext cx="5674893" cy="5743618"/>
          </a:xfrm>
          <a:prstGeom prst="rect">
            <a:avLst/>
          </a:prstGeom>
        </p:spPr>
      </p:pic>
      <p:sp>
        <p:nvSpPr>
          <p:cNvPr id="6" name="Tekstvak 5">
            <a:extLst>
              <a:ext uri="{FF2B5EF4-FFF2-40B4-BE49-F238E27FC236}">
                <a16:creationId xmlns:a16="http://schemas.microsoft.com/office/drawing/2014/main" id="{59606B3B-C274-ED74-E060-C2A692CB00A3}"/>
              </a:ext>
            </a:extLst>
          </p:cNvPr>
          <p:cNvSpPr txBox="1"/>
          <p:nvPr/>
        </p:nvSpPr>
        <p:spPr>
          <a:xfrm>
            <a:off x="4920024" y="6394577"/>
            <a:ext cx="2144234" cy="46166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nl-NL" sz="2400" dirty="0">
                <a:latin typeface="Lucida Calligraphy"/>
              </a:rPr>
              <a:t>De Panne</a:t>
            </a:r>
          </a:p>
        </p:txBody>
      </p:sp>
    </p:spTree>
    <p:extLst>
      <p:ext uri="{BB962C8B-B14F-4D97-AF65-F5344CB8AC3E}">
        <p14:creationId xmlns:p14="http://schemas.microsoft.com/office/powerpoint/2010/main" val="130209327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D009D6D5-DAC2-4A8B-A17A-E206B9012D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A1DA51D1-D0CB-4918-B488-240F66947E8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4703" y="996959"/>
            <a:ext cx="5735278" cy="5860724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buNone/>
            </a:pPr>
            <a:r>
              <a:rPr lang="nl-NL" sz="1800" dirty="0">
                <a:latin typeface="Aptos Display"/>
                <a:ea typeface="+mn-lt"/>
                <a:cs typeface="+mn-lt"/>
              </a:rPr>
              <a:t>De </a:t>
            </a:r>
            <a:r>
              <a:rPr lang="nl-NL" sz="1800" b="1" dirty="0">
                <a:latin typeface="Aptos Display"/>
                <a:ea typeface="+mn-lt"/>
                <a:cs typeface="+mn-lt"/>
              </a:rPr>
              <a:t>winter van 1962–1963</a:t>
            </a:r>
            <a:r>
              <a:rPr lang="nl-NL" sz="1800" dirty="0">
                <a:latin typeface="Aptos Display"/>
                <a:ea typeface="+mn-lt"/>
                <a:cs typeface="+mn-lt"/>
              </a:rPr>
              <a:t>  was de koudste </a:t>
            </a:r>
            <a:r>
              <a:rPr lang="nl-NL" sz="1800" dirty="0">
                <a:latin typeface="Aptos Display"/>
                <a:ea typeface="+mn-lt"/>
                <a:cs typeface="+mn-lt"/>
                <a:hlinkClick r:id="rId2"/>
              </a:rPr>
              <a:t>winter</a:t>
            </a:r>
            <a:r>
              <a:rPr lang="nl-NL" sz="1800" dirty="0">
                <a:latin typeface="Aptos Display"/>
                <a:ea typeface="+mn-lt"/>
                <a:cs typeface="+mn-lt"/>
              </a:rPr>
              <a:t> in Nederland en België samen met </a:t>
            </a:r>
            <a:r>
              <a:rPr lang="nl-NL" sz="1800" dirty="0">
                <a:latin typeface="Aptos Display"/>
                <a:ea typeface="+mn-lt"/>
                <a:cs typeface="+mn-lt"/>
                <a:hlinkClick r:id="rId3"/>
              </a:rPr>
              <a:t>winter van 1829-1830</a:t>
            </a:r>
            <a:r>
              <a:rPr lang="nl-NL" sz="1800" dirty="0">
                <a:latin typeface="Aptos Display"/>
                <a:ea typeface="+mn-lt"/>
                <a:cs typeface="+mn-lt"/>
              </a:rPr>
              <a:t> sinds minstens </a:t>
            </a:r>
            <a:r>
              <a:rPr lang="nl-NL" sz="1800" u="sng" dirty="0">
                <a:latin typeface="Aptos Display"/>
                <a:ea typeface="+mn-lt"/>
                <a:cs typeface="+mn-lt"/>
                <a:hlinkClick r:id="rId4"/>
              </a:rPr>
              <a:t>1684</a:t>
            </a:r>
            <a:r>
              <a:rPr lang="nl-NL" sz="1800" dirty="0">
                <a:latin typeface="Aptos Display"/>
                <a:ea typeface="+mn-lt"/>
                <a:cs typeface="+mn-lt"/>
              </a:rPr>
              <a:t>.</a:t>
            </a:r>
          </a:p>
          <a:p>
            <a:pPr marL="0" indent="0">
              <a:buNone/>
            </a:pPr>
            <a:endParaRPr lang="nl-NL" sz="1800" dirty="0">
              <a:latin typeface="Aptos Display"/>
            </a:endParaRPr>
          </a:p>
          <a:p>
            <a:pPr marL="0" indent="0">
              <a:buNone/>
            </a:pPr>
            <a:r>
              <a:rPr lang="nl-NL" sz="1800" dirty="0">
                <a:latin typeface="Aptos Display"/>
                <a:ea typeface="+mn-lt"/>
                <a:cs typeface="+mn-lt"/>
              </a:rPr>
              <a:t>Over de maanden december tot en met februari had </a:t>
            </a:r>
            <a:r>
              <a:rPr lang="nl-NL" sz="1800" dirty="0">
                <a:latin typeface="Aptos Display"/>
                <a:ea typeface="+mn-lt"/>
                <a:cs typeface="+mn-lt"/>
                <a:hlinkClick r:id="rId5"/>
              </a:rPr>
              <a:t>De Bilt</a:t>
            </a:r>
            <a:r>
              <a:rPr lang="nl-NL" sz="1800" dirty="0">
                <a:latin typeface="Aptos Display"/>
                <a:ea typeface="+mn-lt"/>
                <a:cs typeface="+mn-lt"/>
              </a:rPr>
              <a:t> een gemiddelde temperatuur van -3,1 °C, </a:t>
            </a:r>
            <a:r>
              <a:rPr lang="nl-NL" sz="1800" dirty="0">
                <a:latin typeface="Aptos Display"/>
                <a:ea typeface="+mn-lt"/>
                <a:cs typeface="+mn-lt"/>
                <a:hlinkClick r:id="rId6"/>
              </a:rPr>
              <a:t>Ukkel</a:t>
            </a:r>
            <a:r>
              <a:rPr lang="nl-NL" sz="1800" dirty="0">
                <a:latin typeface="Aptos Display"/>
                <a:ea typeface="+mn-lt"/>
                <a:cs typeface="+mn-lt"/>
              </a:rPr>
              <a:t> kwam uit op -2,0 °C. </a:t>
            </a:r>
          </a:p>
          <a:p>
            <a:pPr marL="0" indent="0">
              <a:buNone/>
            </a:pPr>
            <a:r>
              <a:rPr lang="nl-NL" sz="1800" dirty="0">
                <a:latin typeface="Aptos Display"/>
                <a:ea typeface="+mn-lt"/>
                <a:cs typeface="+mn-lt"/>
              </a:rPr>
              <a:t>Op veel plaatsen in Nederland en België zou het bijna drie maanden achtereen elke dag vriezen, terwijl het noordoosten van Nederland al die tijd onder de sneeuw lag. </a:t>
            </a:r>
          </a:p>
          <a:p>
            <a:pPr marL="0" indent="0">
              <a:buNone/>
            </a:pPr>
            <a:r>
              <a:rPr lang="nl-NL" sz="1800" dirty="0">
                <a:latin typeface="Aptos Display"/>
                <a:ea typeface="+mn-lt"/>
                <a:cs typeface="+mn-lt"/>
              </a:rPr>
              <a:t>Het was vooral de lange duur van de winter die bijzonder was, niet de laagte van de temperaturen; wat dat betreft werd er in deze winter geen absoluut record gebroken.</a:t>
            </a:r>
          </a:p>
          <a:p>
            <a:pPr marL="0" indent="0">
              <a:buNone/>
            </a:pPr>
            <a:endParaRPr lang="nl-NL" sz="1800" dirty="0">
              <a:latin typeface="Aptos Display"/>
            </a:endParaRPr>
          </a:p>
          <a:p>
            <a:pPr marL="0" indent="0">
              <a:buNone/>
            </a:pPr>
            <a:endParaRPr lang="nl-NL" sz="1800" dirty="0">
              <a:latin typeface="Aptos Display"/>
            </a:endParaRPr>
          </a:p>
          <a:p>
            <a:pPr marL="0" indent="0">
              <a:buNone/>
            </a:pPr>
            <a:r>
              <a:rPr lang="nl-NL" sz="1800" dirty="0">
                <a:ea typeface="+mn-lt"/>
                <a:cs typeface="+mn-lt"/>
                <a:hlinkClick r:id="rId7"/>
              </a:rPr>
              <a:t>https://nl.wikipedia.org/wiki/Winter_van_1962-1963</a:t>
            </a:r>
            <a:endParaRPr lang="nl-NL" sz="1800" dirty="0"/>
          </a:p>
          <a:p>
            <a:pPr marL="0" indent="0">
              <a:buNone/>
            </a:pPr>
            <a:endParaRPr lang="nl-NL" sz="1800">
              <a:ea typeface="+mn-lt"/>
              <a:cs typeface="+mn-lt"/>
            </a:endParaRPr>
          </a:p>
        </p:txBody>
      </p:sp>
      <p:pic>
        <p:nvPicPr>
          <p:cNvPr id="4" name="Afbeelding 3" descr="Een dennentak bedekt met rijp">
            <a:extLst>
              <a:ext uri="{FF2B5EF4-FFF2-40B4-BE49-F238E27FC236}">
                <a16:creationId xmlns:a16="http://schemas.microsoft.com/office/drawing/2014/main" id="{3C64BF06-C25D-0EB4-A680-3700A78F9BE2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 l="31773" r="10189" b="-1"/>
          <a:stretch/>
        </p:blipFill>
        <p:spPr>
          <a:xfrm>
            <a:off x="6229215" y="10"/>
            <a:ext cx="5962785" cy="6857990"/>
          </a:xfrm>
          <a:custGeom>
            <a:avLst/>
            <a:gdLst/>
            <a:ahLst/>
            <a:cxnLst/>
            <a:rect l="l" t="t" r="r" b="b"/>
            <a:pathLst>
              <a:path w="5962785" h="6858000">
                <a:moveTo>
                  <a:pt x="1044839" y="0"/>
                </a:moveTo>
                <a:lnTo>
                  <a:pt x="5962785" y="0"/>
                </a:lnTo>
                <a:lnTo>
                  <a:pt x="5962785" y="6858000"/>
                </a:lnTo>
                <a:lnTo>
                  <a:pt x="1469886" y="6858000"/>
                </a:lnTo>
                <a:lnTo>
                  <a:pt x="1416006" y="6823984"/>
                </a:lnTo>
                <a:cubicBezTo>
                  <a:pt x="1356767" y="6787940"/>
                  <a:pt x="1296437" y="6755500"/>
                  <a:pt x="1232473" y="6733873"/>
                </a:cubicBezTo>
                <a:cubicBezTo>
                  <a:pt x="1145250" y="6705037"/>
                  <a:pt x="1060933" y="6654575"/>
                  <a:pt x="1075471" y="6503186"/>
                </a:cubicBezTo>
                <a:cubicBezTo>
                  <a:pt x="1078378" y="6459932"/>
                  <a:pt x="1055118" y="6427493"/>
                  <a:pt x="1020229" y="6438306"/>
                </a:cubicBezTo>
                <a:cubicBezTo>
                  <a:pt x="953358" y="6459932"/>
                  <a:pt x="921375" y="6398656"/>
                  <a:pt x="883579" y="6351798"/>
                </a:cubicBezTo>
                <a:cubicBezTo>
                  <a:pt x="816707" y="6268895"/>
                  <a:pt x="752743" y="6182387"/>
                  <a:pt x="645167" y="6167969"/>
                </a:cubicBezTo>
                <a:cubicBezTo>
                  <a:pt x="665519" y="6103088"/>
                  <a:pt x="700408" y="6110298"/>
                  <a:pt x="732391" y="6124716"/>
                </a:cubicBezTo>
                <a:cubicBezTo>
                  <a:pt x="816707" y="6160761"/>
                  <a:pt x="901023" y="6200410"/>
                  <a:pt x="985339" y="6236455"/>
                </a:cubicBezTo>
                <a:cubicBezTo>
                  <a:pt x="1040581" y="6258081"/>
                  <a:pt x="1095822" y="6290522"/>
                  <a:pt x="1168509" y="6265291"/>
                </a:cubicBezTo>
                <a:cubicBezTo>
                  <a:pt x="1104545" y="6135530"/>
                  <a:pt x="996969" y="6110298"/>
                  <a:pt x="909746" y="6070649"/>
                </a:cubicBezTo>
                <a:cubicBezTo>
                  <a:pt x="802169" y="6020185"/>
                  <a:pt x="738206" y="5926470"/>
                  <a:pt x="659704" y="5818335"/>
                </a:cubicBezTo>
                <a:cubicBezTo>
                  <a:pt x="738206" y="5789500"/>
                  <a:pt x="787632" y="5868798"/>
                  <a:pt x="851597" y="5865193"/>
                </a:cubicBezTo>
                <a:cubicBezTo>
                  <a:pt x="854504" y="5854380"/>
                  <a:pt x="860319" y="5832753"/>
                  <a:pt x="860319" y="5832753"/>
                </a:cubicBezTo>
                <a:cubicBezTo>
                  <a:pt x="755650" y="5775081"/>
                  <a:pt x="709132" y="5666947"/>
                  <a:pt x="691686" y="5533581"/>
                </a:cubicBezTo>
                <a:cubicBezTo>
                  <a:pt x="685872" y="5465095"/>
                  <a:pt x="648075" y="5443468"/>
                  <a:pt x="610278" y="5411029"/>
                </a:cubicBezTo>
                <a:cubicBezTo>
                  <a:pt x="482350" y="5299289"/>
                  <a:pt x="345700" y="5198364"/>
                  <a:pt x="238123" y="5046976"/>
                </a:cubicBezTo>
                <a:cubicBezTo>
                  <a:pt x="363144" y="5064998"/>
                  <a:pt x="461997" y="5165924"/>
                  <a:pt x="592833" y="5209177"/>
                </a:cubicBezTo>
                <a:cubicBezTo>
                  <a:pt x="488165" y="5043371"/>
                  <a:pt x="351514" y="4956864"/>
                  <a:pt x="226494" y="4855939"/>
                </a:cubicBezTo>
                <a:cubicBezTo>
                  <a:pt x="168344" y="4809081"/>
                  <a:pt x="116011" y="4751408"/>
                  <a:pt x="49139" y="4726177"/>
                </a:cubicBezTo>
                <a:cubicBezTo>
                  <a:pt x="25879" y="4718968"/>
                  <a:pt x="-14825" y="4700947"/>
                  <a:pt x="5527" y="4650483"/>
                </a:cubicBezTo>
                <a:cubicBezTo>
                  <a:pt x="22972" y="4607230"/>
                  <a:pt x="54954" y="4621648"/>
                  <a:pt x="84029" y="4632460"/>
                </a:cubicBezTo>
                <a:cubicBezTo>
                  <a:pt x="153807" y="4661296"/>
                  <a:pt x="229401" y="4661296"/>
                  <a:pt x="325347" y="4661296"/>
                </a:cubicBezTo>
                <a:cubicBezTo>
                  <a:pt x="243939" y="4524326"/>
                  <a:pt x="95658" y="4567580"/>
                  <a:pt x="25879" y="4423401"/>
                </a:cubicBezTo>
                <a:cubicBezTo>
                  <a:pt x="113103" y="4398170"/>
                  <a:pt x="179975" y="4448632"/>
                  <a:pt x="249753" y="4459446"/>
                </a:cubicBezTo>
                <a:cubicBezTo>
                  <a:pt x="313718" y="4470259"/>
                  <a:pt x="328254" y="4445028"/>
                  <a:pt x="313718" y="4365729"/>
                </a:cubicBezTo>
                <a:cubicBezTo>
                  <a:pt x="290458" y="4243177"/>
                  <a:pt x="325347" y="4181900"/>
                  <a:pt x="418386" y="4214341"/>
                </a:cubicBezTo>
                <a:cubicBezTo>
                  <a:pt x="505609" y="4246781"/>
                  <a:pt x="514332" y="4199922"/>
                  <a:pt x="491072" y="4131438"/>
                </a:cubicBezTo>
                <a:cubicBezTo>
                  <a:pt x="456183" y="4030512"/>
                  <a:pt x="493979" y="3951214"/>
                  <a:pt x="520147" y="3864706"/>
                </a:cubicBezTo>
                <a:cubicBezTo>
                  <a:pt x="560851" y="3734945"/>
                  <a:pt x="543407" y="3670064"/>
                  <a:pt x="459090" y="3572743"/>
                </a:cubicBezTo>
                <a:cubicBezTo>
                  <a:pt x="409664" y="3518676"/>
                  <a:pt x="360236" y="3471818"/>
                  <a:pt x="290458" y="3424959"/>
                </a:cubicBezTo>
                <a:cubicBezTo>
                  <a:pt x="450368" y="3399728"/>
                  <a:pt x="284643" y="3313221"/>
                  <a:pt x="339884" y="3259153"/>
                </a:cubicBezTo>
                <a:cubicBezTo>
                  <a:pt x="453275" y="3237527"/>
                  <a:pt x="543407" y="3410542"/>
                  <a:pt x="697501" y="3360078"/>
                </a:cubicBezTo>
                <a:cubicBezTo>
                  <a:pt x="511425" y="3212294"/>
                  <a:pt x="302087" y="3165436"/>
                  <a:pt x="165437" y="2967190"/>
                </a:cubicBezTo>
                <a:cubicBezTo>
                  <a:pt x="197419" y="2923937"/>
                  <a:pt x="229401" y="2967190"/>
                  <a:pt x="255568" y="2949167"/>
                </a:cubicBezTo>
                <a:cubicBezTo>
                  <a:pt x="255568" y="2938354"/>
                  <a:pt x="560851" y="3006840"/>
                  <a:pt x="578296" y="2725691"/>
                </a:cubicBezTo>
                <a:cubicBezTo>
                  <a:pt x="584111" y="2725691"/>
                  <a:pt x="589926" y="2725691"/>
                  <a:pt x="595740" y="2714876"/>
                </a:cubicBezTo>
                <a:cubicBezTo>
                  <a:pt x="627722" y="2675228"/>
                  <a:pt x="598648" y="2581510"/>
                  <a:pt x="650982" y="2574301"/>
                </a:cubicBezTo>
                <a:cubicBezTo>
                  <a:pt x="709132" y="2567092"/>
                  <a:pt x="764373" y="2534653"/>
                  <a:pt x="825429" y="2552674"/>
                </a:cubicBezTo>
                <a:cubicBezTo>
                  <a:pt x="871949" y="2567092"/>
                  <a:pt x="921375" y="2585115"/>
                  <a:pt x="970802" y="2585115"/>
                </a:cubicBezTo>
                <a:cubicBezTo>
                  <a:pt x="1023136" y="2585115"/>
                  <a:pt x="1095822" y="2707668"/>
                  <a:pt x="1127805" y="2545465"/>
                </a:cubicBezTo>
                <a:cubicBezTo>
                  <a:pt x="1127805" y="2538257"/>
                  <a:pt x="1217936" y="2556280"/>
                  <a:pt x="1267362" y="2563488"/>
                </a:cubicBezTo>
                <a:cubicBezTo>
                  <a:pt x="1308067" y="2570698"/>
                  <a:pt x="1357494" y="2603137"/>
                  <a:pt x="1386568" y="2538257"/>
                </a:cubicBezTo>
                <a:cubicBezTo>
                  <a:pt x="1401105" y="2498607"/>
                  <a:pt x="1331326" y="2426518"/>
                  <a:pt x="1270270" y="2419309"/>
                </a:cubicBezTo>
                <a:cubicBezTo>
                  <a:pt x="1215029" y="2412101"/>
                  <a:pt x="1159787" y="2404892"/>
                  <a:pt x="1107453" y="2419309"/>
                </a:cubicBezTo>
                <a:cubicBezTo>
                  <a:pt x="1043489" y="2437331"/>
                  <a:pt x="1008599" y="2408495"/>
                  <a:pt x="991154" y="2343615"/>
                </a:cubicBezTo>
                <a:cubicBezTo>
                  <a:pt x="970802" y="2275131"/>
                  <a:pt x="933005" y="2239085"/>
                  <a:pt x="880671" y="2206645"/>
                </a:cubicBezTo>
                <a:cubicBezTo>
                  <a:pt x="752743" y="2127346"/>
                  <a:pt x="630630" y="2033629"/>
                  <a:pt x="491072" y="1986771"/>
                </a:cubicBezTo>
                <a:cubicBezTo>
                  <a:pt x="464905" y="1979562"/>
                  <a:pt x="432923" y="1965145"/>
                  <a:pt x="421293" y="1903868"/>
                </a:cubicBezTo>
                <a:cubicBezTo>
                  <a:pt x="799262" y="1997584"/>
                  <a:pt x="1142342" y="2239085"/>
                  <a:pt x="1531941" y="2224667"/>
                </a:cubicBezTo>
                <a:cubicBezTo>
                  <a:pt x="1427272" y="2148974"/>
                  <a:pt x="1302252" y="2145369"/>
                  <a:pt x="1188861" y="2091301"/>
                </a:cubicBezTo>
                <a:cubicBezTo>
                  <a:pt x="1270270" y="2051652"/>
                  <a:pt x="1345864" y="2094906"/>
                  <a:pt x="1421458" y="2116532"/>
                </a:cubicBezTo>
                <a:cubicBezTo>
                  <a:pt x="1485422" y="2134554"/>
                  <a:pt x="1543571" y="2138160"/>
                  <a:pt x="1549386" y="2026420"/>
                </a:cubicBezTo>
                <a:cubicBezTo>
                  <a:pt x="1549386" y="2015607"/>
                  <a:pt x="1549386" y="2008398"/>
                  <a:pt x="1549386" y="1997584"/>
                </a:cubicBezTo>
                <a:cubicBezTo>
                  <a:pt x="1526126" y="1950727"/>
                  <a:pt x="1494144" y="1929099"/>
                  <a:pt x="1453440" y="1914682"/>
                </a:cubicBezTo>
                <a:cubicBezTo>
                  <a:pt x="1430180" y="1907473"/>
                  <a:pt x="1398198" y="1893056"/>
                  <a:pt x="1398198" y="1860614"/>
                </a:cubicBezTo>
                <a:cubicBezTo>
                  <a:pt x="1401105" y="1738063"/>
                  <a:pt x="1322604" y="1702018"/>
                  <a:pt x="1247011" y="1665972"/>
                </a:cubicBezTo>
                <a:cubicBezTo>
                  <a:pt x="1287715" y="1604696"/>
                  <a:pt x="1322604" y="1647950"/>
                  <a:pt x="1354586" y="1644345"/>
                </a:cubicBezTo>
                <a:cubicBezTo>
                  <a:pt x="1374939" y="1640741"/>
                  <a:pt x="1395290" y="1637138"/>
                  <a:pt x="1395290" y="1604696"/>
                </a:cubicBezTo>
                <a:cubicBezTo>
                  <a:pt x="1395290" y="1579465"/>
                  <a:pt x="1386568" y="1547025"/>
                  <a:pt x="1366216" y="1547025"/>
                </a:cubicBezTo>
                <a:cubicBezTo>
                  <a:pt x="1238288" y="1543420"/>
                  <a:pt x="1165601" y="1370405"/>
                  <a:pt x="1031858" y="1370405"/>
                </a:cubicBezTo>
                <a:cubicBezTo>
                  <a:pt x="950450" y="1370405"/>
                  <a:pt x="1072563" y="1273083"/>
                  <a:pt x="1005692" y="1233435"/>
                </a:cubicBezTo>
                <a:cubicBezTo>
                  <a:pt x="991154" y="1222621"/>
                  <a:pt x="1046396" y="1208203"/>
                  <a:pt x="1069655" y="1211808"/>
                </a:cubicBezTo>
                <a:cubicBezTo>
                  <a:pt x="1092915" y="1215412"/>
                  <a:pt x="1113268" y="1240644"/>
                  <a:pt x="1142342" y="1222621"/>
                </a:cubicBezTo>
                <a:cubicBezTo>
                  <a:pt x="1156879" y="1157741"/>
                  <a:pt x="1119082" y="1132510"/>
                  <a:pt x="1084193" y="1114487"/>
                </a:cubicBezTo>
                <a:cubicBezTo>
                  <a:pt x="1008599" y="1071234"/>
                  <a:pt x="933005" y="1020771"/>
                  <a:pt x="848689" y="1006353"/>
                </a:cubicBezTo>
                <a:cubicBezTo>
                  <a:pt x="819615" y="1002748"/>
                  <a:pt x="802169" y="984726"/>
                  <a:pt x="805077" y="948681"/>
                </a:cubicBezTo>
                <a:cubicBezTo>
                  <a:pt x="810892" y="901822"/>
                  <a:pt x="839967" y="916240"/>
                  <a:pt x="863226" y="919844"/>
                </a:cubicBezTo>
                <a:cubicBezTo>
                  <a:pt x="877764" y="923450"/>
                  <a:pt x="892301" y="934263"/>
                  <a:pt x="906838" y="909031"/>
                </a:cubicBezTo>
                <a:cubicBezTo>
                  <a:pt x="566666" y="653113"/>
                  <a:pt x="386404" y="667532"/>
                  <a:pt x="5527" y="458471"/>
                </a:cubicBezTo>
                <a:cubicBezTo>
                  <a:pt x="89843" y="418822"/>
                  <a:pt x="150900" y="447658"/>
                  <a:pt x="209049" y="454867"/>
                </a:cubicBezTo>
                <a:cubicBezTo>
                  <a:pt x="354422" y="472890"/>
                  <a:pt x="264290" y="505329"/>
                  <a:pt x="409664" y="526956"/>
                </a:cubicBezTo>
                <a:cubicBezTo>
                  <a:pt x="479443" y="537770"/>
                  <a:pt x="543407" y="573815"/>
                  <a:pt x="621908" y="516143"/>
                </a:cubicBezTo>
                <a:cubicBezTo>
                  <a:pt x="674242" y="476494"/>
                  <a:pt x="758558" y="519747"/>
                  <a:pt x="822522" y="552188"/>
                </a:cubicBezTo>
                <a:cubicBezTo>
                  <a:pt x="874856" y="581024"/>
                  <a:pt x="927190" y="588232"/>
                  <a:pt x="996969" y="552188"/>
                </a:cubicBezTo>
                <a:cubicBezTo>
                  <a:pt x="933005" y="530562"/>
                  <a:pt x="883579" y="512539"/>
                  <a:pt x="834151" y="498120"/>
                </a:cubicBezTo>
                <a:cubicBezTo>
                  <a:pt x="793447" y="487307"/>
                  <a:pt x="770187" y="462076"/>
                  <a:pt x="773095" y="408008"/>
                </a:cubicBezTo>
                <a:cubicBezTo>
                  <a:pt x="773095" y="379172"/>
                  <a:pt x="764373" y="339523"/>
                  <a:pt x="793447" y="325106"/>
                </a:cubicBezTo>
                <a:cubicBezTo>
                  <a:pt x="816707" y="310688"/>
                  <a:pt x="848689" y="325106"/>
                  <a:pt x="860319" y="350336"/>
                </a:cubicBezTo>
                <a:cubicBezTo>
                  <a:pt x="874856" y="397195"/>
                  <a:pt x="889393" y="440449"/>
                  <a:pt x="938820" y="444054"/>
                </a:cubicBezTo>
                <a:cubicBezTo>
                  <a:pt x="1005692" y="451262"/>
                  <a:pt x="967894" y="422426"/>
                  <a:pt x="956265" y="386381"/>
                </a:cubicBezTo>
                <a:cubicBezTo>
                  <a:pt x="944635" y="346733"/>
                  <a:pt x="979525" y="335919"/>
                  <a:pt x="1002784" y="343127"/>
                </a:cubicBezTo>
                <a:cubicBezTo>
                  <a:pt x="1090008" y="375569"/>
                  <a:pt x="1180139" y="317897"/>
                  <a:pt x="1270270" y="364755"/>
                </a:cubicBezTo>
                <a:cubicBezTo>
                  <a:pt x="1247011" y="249411"/>
                  <a:pt x="1197583" y="198949"/>
                  <a:pt x="1092915" y="180926"/>
                </a:cubicBezTo>
                <a:cubicBezTo>
                  <a:pt x="1055118" y="177322"/>
                  <a:pt x="1014414" y="184530"/>
                  <a:pt x="979525" y="152090"/>
                </a:cubicBezTo>
                <a:cubicBezTo>
                  <a:pt x="959172" y="134068"/>
                  <a:pt x="938820" y="112441"/>
                  <a:pt x="953358" y="76396"/>
                </a:cubicBezTo>
                <a:cubicBezTo>
                  <a:pt x="962080" y="51165"/>
                  <a:pt x="985339" y="51165"/>
                  <a:pt x="1005692" y="58373"/>
                </a:cubicBezTo>
                <a:cubicBezTo>
                  <a:pt x="1090008" y="98023"/>
                  <a:pt x="1180139" y="108837"/>
                  <a:pt x="1267362" y="123254"/>
                </a:cubicBezTo>
                <a:cubicBezTo>
                  <a:pt x="1281900" y="126859"/>
                  <a:pt x="1296437" y="134068"/>
                  <a:pt x="1310975" y="98023"/>
                </a:cubicBezTo>
                <a:cubicBezTo>
                  <a:pt x="1260095" y="81803"/>
                  <a:pt x="1209941" y="62879"/>
                  <a:pt x="1159787" y="43505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89506318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06DA9DF9-31F7-4056-B42E-878CC92417B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144E8AE8-A177-E248-C77B-AA8355ADAD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3468" y="643467"/>
            <a:ext cx="4620584" cy="4567137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/>
              <a:t> </a:t>
            </a:r>
            <a:r>
              <a:rPr lang="en-US" dirty="0">
                <a:solidFill>
                  <a:srgbClr val="C00000"/>
                </a:solidFill>
                <a:latin typeface="Lucida Calligraphy"/>
              </a:rPr>
              <a:t>"</a:t>
            </a:r>
            <a:r>
              <a:rPr lang="en-US" err="1">
                <a:solidFill>
                  <a:srgbClr val="C00000"/>
                </a:solidFill>
                <a:latin typeface="Lucida Calligraphy"/>
              </a:rPr>
              <a:t>Hebben</a:t>
            </a:r>
            <a:r>
              <a:rPr lang="en-US" dirty="0">
                <a:solidFill>
                  <a:srgbClr val="C00000"/>
                </a:solidFill>
                <a:latin typeface="Lucida Calligraphy"/>
              </a:rPr>
              <a:t> </a:t>
            </a:r>
            <a:r>
              <a:rPr lang="en-US" err="1">
                <a:solidFill>
                  <a:srgbClr val="C00000"/>
                </a:solidFill>
                <a:latin typeface="Lucida Calligraphy"/>
              </a:rPr>
              <a:t>jullie</a:t>
            </a:r>
            <a:r>
              <a:rPr lang="en-US" dirty="0">
                <a:solidFill>
                  <a:srgbClr val="C00000"/>
                </a:solidFill>
                <a:latin typeface="Lucida Calligraphy"/>
              </a:rPr>
              <a:t> </a:t>
            </a:r>
            <a:r>
              <a:rPr lang="en-US" err="1">
                <a:solidFill>
                  <a:srgbClr val="C00000"/>
                </a:solidFill>
                <a:latin typeface="Lucida Calligraphy"/>
              </a:rPr>
              <a:t>vroeger</a:t>
            </a:r>
            <a:r>
              <a:rPr lang="en-US" dirty="0">
                <a:solidFill>
                  <a:srgbClr val="C00000"/>
                </a:solidFill>
                <a:latin typeface="Lucida Calligraphy"/>
              </a:rPr>
              <a:t> </a:t>
            </a:r>
            <a:r>
              <a:rPr lang="en-US" err="1">
                <a:solidFill>
                  <a:srgbClr val="C00000"/>
                </a:solidFill>
                <a:latin typeface="Lucida Calligraphy"/>
              </a:rPr>
              <a:t>veel</a:t>
            </a:r>
            <a:r>
              <a:rPr lang="en-US" dirty="0">
                <a:solidFill>
                  <a:srgbClr val="C00000"/>
                </a:solidFill>
                <a:latin typeface="Lucida Calligraphy"/>
              </a:rPr>
              <a:t> </a:t>
            </a:r>
            <a:r>
              <a:rPr lang="en-US" err="1">
                <a:solidFill>
                  <a:srgbClr val="C00000"/>
                </a:solidFill>
                <a:latin typeface="Lucida Calligraphy"/>
              </a:rPr>
              <a:t>sneeuwpret</a:t>
            </a:r>
            <a:r>
              <a:rPr lang="en-US" dirty="0">
                <a:solidFill>
                  <a:srgbClr val="C00000"/>
                </a:solidFill>
                <a:latin typeface="Lucida Calligraphy"/>
              </a:rPr>
              <a:t> </a:t>
            </a:r>
            <a:r>
              <a:rPr lang="en-US" err="1">
                <a:solidFill>
                  <a:srgbClr val="C00000"/>
                </a:solidFill>
                <a:latin typeface="Lucida Calligraphy"/>
              </a:rPr>
              <a:t>gehad</a:t>
            </a:r>
            <a:r>
              <a:rPr lang="en-US" dirty="0">
                <a:solidFill>
                  <a:srgbClr val="C00000"/>
                </a:solidFill>
                <a:latin typeface="Lucida Calligraphy"/>
              </a:rPr>
              <a:t>?"</a:t>
            </a:r>
          </a:p>
          <a:p>
            <a:endParaRPr lang="en-US"/>
          </a:p>
        </p:txBody>
      </p:sp>
      <p:pic>
        <p:nvPicPr>
          <p:cNvPr id="5" name="Afbeelding 4" descr="Afbeelding met kleding, buitenshuis, persoon, Menselijk gezicht&#10;&#10;Automatisch gegenereerde beschrijving">
            <a:extLst>
              <a:ext uri="{FF2B5EF4-FFF2-40B4-BE49-F238E27FC236}">
                <a16:creationId xmlns:a16="http://schemas.microsoft.com/office/drawing/2014/main" id="{7A811EA0-72A5-D877-BA09-CB714D876D3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-3377" t="504" r="3565" b="22418"/>
          <a:stretch/>
        </p:blipFill>
        <p:spPr>
          <a:xfrm>
            <a:off x="6229215" y="10"/>
            <a:ext cx="5951604" cy="6874509"/>
          </a:xfrm>
          <a:custGeom>
            <a:avLst/>
            <a:gdLst/>
            <a:ahLst/>
            <a:cxnLst/>
            <a:rect l="l" t="t" r="r" b="b"/>
            <a:pathLst>
              <a:path w="5962785" h="6858000">
                <a:moveTo>
                  <a:pt x="1044839" y="0"/>
                </a:moveTo>
                <a:lnTo>
                  <a:pt x="5962785" y="0"/>
                </a:lnTo>
                <a:lnTo>
                  <a:pt x="5962785" y="6858000"/>
                </a:lnTo>
                <a:lnTo>
                  <a:pt x="1469886" y="6858000"/>
                </a:lnTo>
                <a:lnTo>
                  <a:pt x="1416006" y="6823984"/>
                </a:lnTo>
                <a:cubicBezTo>
                  <a:pt x="1356767" y="6787940"/>
                  <a:pt x="1296437" y="6755500"/>
                  <a:pt x="1232473" y="6733873"/>
                </a:cubicBezTo>
                <a:cubicBezTo>
                  <a:pt x="1145250" y="6705037"/>
                  <a:pt x="1060933" y="6654575"/>
                  <a:pt x="1075471" y="6503186"/>
                </a:cubicBezTo>
                <a:cubicBezTo>
                  <a:pt x="1078378" y="6459932"/>
                  <a:pt x="1055118" y="6427493"/>
                  <a:pt x="1020229" y="6438306"/>
                </a:cubicBezTo>
                <a:cubicBezTo>
                  <a:pt x="953358" y="6459932"/>
                  <a:pt x="921375" y="6398656"/>
                  <a:pt x="883579" y="6351798"/>
                </a:cubicBezTo>
                <a:cubicBezTo>
                  <a:pt x="816707" y="6268895"/>
                  <a:pt x="752743" y="6182387"/>
                  <a:pt x="645167" y="6167969"/>
                </a:cubicBezTo>
                <a:cubicBezTo>
                  <a:pt x="665519" y="6103088"/>
                  <a:pt x="700408" y="6110298"/>
                  <a:pt x="732391" y="6124716"/>
                </a:cubicBezTo>
                <a:cubicBezTo>
                  <a:pt x="816707" y="6160761"/>
                  <a:pt x="901023" y="6200410"/>
                  <a:pt x="985339" y="6236455"/>
                </a:cubicBezTo>
                <a:cubicBezTo>
                  <a:pt x="1040581" y="6258081"/>
                  <a:pt x="1095822" y="6290522"/>
                  <a:pt x="1168509" y="6265291"/>
                </a:cubicBezTo>
                <a:cubicBezTo>
                  <a:pt x="1104545" y="6135530"/>
                  <a:pt x="996969" y="6110298"/>
                  <a:pt x="909746" y="6070649"/>
                </a:cubicBezTo>
                <a:cubicBezTo>
                  <a:pt x="802169" y="6020185"/>
                  <a:pt x="738206" y="5926470"/>
                  <a:pt x="659704" y="5818335"/>
                </a:cubicBezTo>
                <a:cubicBezTo>
                  <a:pt x="738206" y="5789500"/>
                  <a:pt x="787632" y="5868798"/>
                  <a:pt x="851597" y="5865193"/>
                </a:cubicBezTo>
                <a:cubicBezTo>
                  <a:pt x="854504" y="5854380"/>
                  <a:pt x="860319" y="5832753"/>
                  <a:pt x="860319" y="5832753"/>
                </a:cubicBezTo>
                <a:cubicBezTo>
                  <a:pt x="755650" y="5775081"/>
                  <a:pt x="709132" y="5666947"/>
                  <a:pt x="691686" y="5533581"/>
                </a:cubicBezTo>
                <a:cubicBezTo>
                  <a:pt x="685872" y="5465095"/>
                  <a:pt x="648075" y="5443468"/>
                  <a:pt x="610278" y="5411029"/>
                </a:cubicBezTo>
                <a:cubicBezTo>
                  <a:pt x="482350" y="5299289"/>
                  <a:pt x="345700" y="5198364"/>
                  <a:pt x="238123" y="5046976"/>
                </a:cubicBezTo>
                <a:cubicBezTo>
                  <a:pt x="363144" y="5064998"/>
                  <a:pt x="461997" y="5165924"/>
                  <a:pt x="592833" y="5209177"/>
                </a:cubicBezTo>
                <a:cubicBezTo>
                  <a:pt x="488165" y="5043371"/>
                  <a:pt x="351514" y="4956864"/>
                  <a:pt x="226494" y="4855939"/>
                </a:cubicBezTo>
                <a:cubicBezTo>
                  <a:pt x="168344" y="4809081"/>
                  <a:pt x="116011" y="4751408"/>
                  <a:pt x="49139" y="4726177"/>
                </a:cubicBezTo>
                <a:cubicBezTo>
                  <a:pt x="25879" y="4718968"/>
                  <a:pt x="-14825" y="4700947"/>
                  <a:pt x="5527" y="4650483"/>
                </a:cubicBezTo>
                <a:cubicBezTo>
                  <a:pt x="22972" y="4607230"/>
                  <a:pt x="54954" y="4621648"/>
                  <a:pt x="84029" y="4632460"/>
                </a:cubicBezTo>
                <a:cubicBezTo>
                  <a:pt x="153807" y="4661296"/>
                  <a:pt x="229401" y="4661296"/>
                  <a:pt x="325347" y="4661296"/>
                </a:cubicBezTo>
                <a:cubicBezTo>
                  <a:pt x="243939" y="4524326"/>
                  <a:pt x="95658" y="4567580"/>
                  <a:pt x="25879" y="4423401"/>
                </a:cubicBezTo>
                <a:cubicBezTo>
                  <a:pt x="113103" y="4398170"/>
                  <a:pt x="179975" y="4448632"/>
                  <a:pt x="249753" y="4459446"/>
                </a:cubicBezTo>
                <a:cubicBezTo>
                  <a:pt x="313718" y="4470259"/>
                  <a:pt x="328254" y="4445028"/>
                  <a:pt x="313718" y="4365729"/>
                </a:cubicBezTo>
                <a:cubicBezTo>
                  <a:pt x="290458" y="4243177"/>
                  <a:pt x="325347" y="4181900"/>
                  <a:pt x="418386" y="4214341"/>
                </a:cubicBezTo>
                <a:cubicBezTo>
                  <a:pt x="505609" y="4246781"/>
                  <a:pt x="514332" y="4199922"/>
                  <a:pt x="491072" y="4131438"/>
                </a:cubicBezTo>
                <a:cubicBezTo>
                  <a:pt x="456183" y="4030512"/>
                  <a:pt x="493979" y="3951214"/>
                  <a:pt x="520147" y="3864706"/>
                </a:cubicBezTo>
                <a:cubicBezTo>
                  <a:pt x="560851" y="3734945"/>
                  <a:pt x="543407" y="3670064"/>
                  <a:pt x="459090" y="3572743"/>
                </a:cubicBezTo>
                <a:cubicBezTo>
                  <a:pt x="409664" y="3518676"/>
                  <a:pt x="360236" y="3471818"/>
                  <a:pt x="290458" y="3424959"/>
                </a:cubicBezTo>
                <a:cubicBezTo>
                  <a:pt x="450368" y="3399728"/>
                  <a:pt x="284643" y="3313221"/>
                  <a:pt x="339884" y="3259153"/>
                </a:cubicBezTo>
                <a:cubicBezTo>
                  <a:pt x="453275" y="3237527"/>
                  <a:pt x="543407" y="3410542"/>
                  <a:pt x="697501" y="3360078"/>
                </a:cubicBezTo>
                <a:cubicBezTo>
                  <a:pt x="511425" y="3212294"/>
                  <a:pt x="302087" y="3165436"/>
                  <a:pt x="165437" y="2967190"/>
                </a:cubicBezTo>
                <a:cubicBezTo>
                  <a:pt x="197419" y="2923937"/>
                  <a:pt x="229401" y="2967190"/>
                  <a:pt x="255568" y="2949167"/>
                </a:cubicBezTo>
                <a:cubicBezTo>
                  <a:pt x="255568" y="2938354"/>
                  <a:pt x="560851" y="3006840"/>
                  <a:pt x="578296" y="2725691"/>
                </a:cubicBezTo>
                <a:cubicBezTo>
                  <a:pt x="584111" y="2725691"/>
                  <a:pt x="589926" y="2725691"/>
                  <a:pt x="595740" y="2714876"/>
                </a:cubicBezTo>
                <a:cubicBezTo>
                  <a:pt x="627722" y="2675228"/>
                  <a:pt x="598648" y="2581510"/>
                  <a:pt x="650982" y="2574301"/>
                </a:cubicBezTo>
                <a:cubicBezTo>
                  <a:pt x="709132" y="2567092"/>
                  <a:pt x="764373" y="2534653"/>
                  <a:pt x="825429" y="2552674"/>
                </a:cubicBezTo>
                <a:cubicBezTo>
                  <a:pt x="871949" y="2567092"/>
                  <a:pt x="921375" y="2585115"/>
                  <a:pt x="970802" y="2585115"/>
                </a:cubicBezTo>
                <a:cubicBezTo>
                  <a:pt x="1023136" y="2585115"/>
                  <a:pt x="1095822" y="2707668"/>
                  <a:pt x="1127805" y="2545465"/>
                </a:cubicBezTo>
                <a:cubicBezTo>
                  <a:pt x="1127805" y="2538257"/>
                  <a:pt x="1217936" y="2556280"/>
                  <a:pt x="1267362" y="2563488"/>
                </a:cubicBezTo>
                <a:cubicBezTo>
                  <a:pt x="1308067" y="2570698"/>
                  <a:pt x="1357494" y="2603137"/>
                  <a:pt x="1386568" y="2538257"/>
                </a:cubicBezTo>
                <a:cubicBezTo>
                  <a:pt x="1401105" y="2498607"/>
                  <a:pt x="1331326" y="2426518"/>
                  <a:pt x="1270270" y="2419309"/>
                </a:cubicBezTo>
                <a:cubicBezTo>
                  <a:pt x="1215029" y="2412101"/>
                  <a:pt x="1159787" y="2404892"/>
                  <a:pt x="1107453" y="2419309"/>
                </a:cubicBezTo>
                <a:cubicBezTo>
                  <a:pt x="1043489" y="2437331"/>
                  <a:pt x="1008599" y="2408495"/>
                  <a:pt x="991154" y="2343615"/>
                </a:cubicBezTo>
                <a:cubicBezTo>
                  <a:pt x="970802" y="2275131"/>
                  <a:pt x="933005" y="2239085"/>
                  <a:pt x="880671" y="2206645"/>
                </a:cubicBezTo>
                <a:cubicBezTo>
                  <a:pt x="752743" y="2127346"/>
                  <a:pt x="630630" y="2033629"/>
                  <a:pt x="491072" y="1986771"/>
                </a:cubicBezTo>
                <a:cubicBezTo>
                  <a:pt x="464905" y="1979562"/>
                  <a:pt x="432923" y="1965145"/>
                  <a:pt x="421293" y="1903868"/>
                </a:cubicBezTo>
                <a:cubicBezTo>
                  <a:pt x="799262" y="1997584"/>
                  <a:pt x="1142342" y="2239085"/>
                  <a:pt x="1531941" y="2224667"/>
                </a:cubicBezTo>
                <a:cubicBezTo>
                  <a:pt x="1427272" y="2148974"/>
                  <a:pt x="1302252" y="2145369"/>
                  <a:pt x="1188861" y="2091301"/>
                </a:cubicBezTo>
                <a:cubicBezTo>
                  <a:pt x="1270270" y="2051652"/>
                  <a:pt x="1345864" y="2094906"/>
                  <a:pt x="1421458" y="2116532"/>
                </a:cubicBezTo>
                <a:cubicBezTo>
                  <a:pt x="1485422" y="2134554"/>
                  <a:pt x="1543571" y="2138160"/>
                  <a:pt x="1549386" y="2026420"/>
                </a:cubicBezTo>
                <a:cubicBezTo>
                  <a:pt x="1549386" y="2015607"/>
                  <a:pt x="1549386" y="2008398"/>
                  <a:pt x="1549386" y="1997584"/>
                </a:cubicBezTo>
                <a:cubicBezTo>
                  <a:pt x="1526126" y="1950727"/>
                  <a:pt x="1494144" y="1929099"/>
                  <a:pt x="1453440" y="1914682"/>
                </a:cubicBezTo>
                <a:cubicBezTo>
                  <a:pt x="1430180" y="1907473"/>
                  <a:pt x="1398198" y="1893056"/>
                  <a:pt x="1398198" y="1860614"/>
                </a:cubicBezTo>
                <a:cubicBezTo>
                  <a:pt x="1401105" y="1738063"/>
                  <a:pt x="1322604" y="1702018"/>
                  <a:pt x="1247011" y="1665972"/>
                </a:cubicBezTo>
                <a:cubicBezTo>
                  <a:pt x="1287715" y="1604696"/>
                  <a:pt x="1322604" y="1647950"/>
                  <a:pt x="1354586" y="1644345"/>
                </a:cubicBezTo>
                <a:cubicBezTo>
                  <a:pt x="1374939" y="1640741"/>
                  <a:pt x="1395290" y="1637138"/>
                  <a:pt x="1395290" y="1604696"/>
                </a:cubicBezTo>
                <a:cubicBezTo>
                  <a:pt x="1395290" y="1579465"/>
                  <a:pt x="1386568" y="1547025"/>
                  <a:pt x="1366216" y="1547025"/>
                </a:cubicBezTo>
                <a:cubicBezTo>
                  <a:pt x="1238288" y="1543420"/>
                  <a:pt x="1165601" y="1370405"/>
                  <a:pt x="1031858" y="1370405"/>
                </a:cubicBezTo>
                <a:cubicBezTo>
                  <a:pt x="950450" y="1370405"/>
                  <a:pt x="1072563" y="1273083"/>
                  <a:pt x="1005692" y="1233435"/>
                </a:cubicBezTo>
                <a:cubicBezTo>
                  <a:pt x="991154" y="1222621"/>
                  <a:pt x="1046396" y="1208203"/>
                  <a:pt x="1069655" y="1211808"/>
                </a:cubicBezTo>
                <a:cubicBezTo>
                  <a:pt x="1092915" y="1215412"/>
                  <a:pt x="1113268" y="1240644"/>
                  <a:pt x="1142342" y="1222621"/>
                </a:cubicBezTo>
                <a:cubicBezTo>
                  <a:pt x="1156879" y="1157741"/>
                  <a:pt x="1119082" y="1132510"/>
                  <a:pt x="1084193" y="1114487"/>
                </a:cubicBezTo>
                <a:cubicBezTo>
                  <a:pt x="1008599" y="1071234"/>
                  <a:pt x="933005" y="1020771"/>
                  <a:pt x="848689" y="1006353"/>
                </a:cubicBezTo>
                <a:cubicBezTo>
                  <a:pt x="819615" y="1002748"/>
                  <a:pt x="802169" y="984726"/>
                  <a:pt x="805077" y="948681"/>
                </a:cubicBezTo>
                <a:cubicBezTo>
                  <a:pt x="810892" y="901822"/>
                  <a:pt x="839967" y="916240"/>
                  <a:pt x="863226" y="919844"/>
                </a:cubicBezTo>
                <a:cubicBezTo>
                  <a:pt x="877764" y="923450"/>
                  <a:pt x="892301" y="934263"/>
                  <a:pt x="906838" y="909031"/>
                </a:cubicBezTo>
                <a:cubicBezTo>
                  <a:pt x="566666" y="653113"/>
                  <a:pt x="386404" y="667532"/>
                  <a:pt x="5527" y="458471"/>
                </a:cubicBezTo>
                <a:cubicBezTo>
                  <a:pt x="89843" y="418822"/>
                  <a:pt x="150900" y="447658"/>
                  <a:pt x="209049" y="454867"/>
                </a:cubicBezTo>
                <a:cubicBezTo>
                  <a:pt x="354422" y="472890"/>
                  <a:pt x="264290" y="505329"/>
                  <a:pt x="409664" y="526956"/>
                </a:cubicBezTo>
                <a:cubicBezTo>
                  <a:pt x="479443" y="537770"/>
                  <a:pt x="543407" y="573815"/>
                  <a:pt x="621908" y="516143"/>
                </a:cubicBezTo>
                <a:cubicBezTo>
                  <a:pt x="674242" y="476494"/>
                  <a:pt x="758558" y="519747"/>
                  <a:pt x="822522" y="552188"/>
                </a:cubicBezTo>
                <a:cubicBezTo>
                  <a:pt x="874856" y="581024"/>
                  <a:pt x="927190" y="588232"/>
                  <a:pt x="996969" y="552188"/>
                </a:cubicBezTo>
                <a:cubicBezTo>
                  <a:pt x="933005" y="530562"/>
                  <a:pt x="883579" y="512539"/>
                  <a:pt x="834151" y="498120"/>
                </a:cubicBezTo>
                <a:cubicBezTo>
                  <a:pt x="793447" y="487307"/>
                  <a:pt x="770187" y="462076"/>
                  <a:pt x="773095" y="408008"/>
                </a:cubicBezTo>
                <a:cubicBezTo>
                  <a:pt x="773095" y="379172"/>
                  <a:pt x="764373" y="339523"/>
                  <a:pt x="793447" y="325106"/>
                </a:cubicBezTo>
                <a:cubicBezTo>
                  <a:pt x="816707" y="310688"/>
                  <a:pt x="848689" y="325106"/>
                  <a:pt x="860319" y="350336"/>
                </a:cubicBezTo>
                <a:cubicBezTo>
                  <a:pt x="874856" y="397195"/>
                  <a:pt x="889393" y="440449"/>
                  <a:pt x="938820" y="444054"/>
                </a:cubicBezTo>
                <a:cubicBezTo>
                  <a:pt x="1005692" y="451262"/>
                  <a:pt x="967894" y="422426"/>
                  <a:pt x="956265" y="386381"/>
                </a:cubicBezTo>
                <a:cubicBezTo>
                  <a:pt x="944635" y="346733"/>
                  <a:pt x="979525" y="335919"/>
                  <a:pt x="1002784" y="343127"/>
                </a:cubicBezTo>
                <a:cubicBezTo>
                  <a:pt x="1090008" y="375569"/>
                  <a:pt x="1180139" y="317897"/>
                  <a:pt x="1270270" y="364755"/>
                </a:cubicBezTo>
                <a:cubicBezTo>
                  <a:pt x="1247011" y="249411"/>
                  <a:pt x="1197583" y="198949"/>
                  <a:pt x="1092915" y="180926"/>
                </a:cubicBezTo>
                <a:cubicBezTo>
                  <a:pt x="1055118" y="177322"/>
                  <a:pt x="1014414" y="184530"/>
                  <a:pt x="979525" y="152090"/>
                </a:cubicBezTo>
                <a:cubicBezTo>
                  <a:pt x="959172" y="134068"/>
                  <a:pt x="938820" y="112441"/>
                  <a:pt x="953358" y="76396"/>
                </a:cubicBezTo>
                <a:cubicBezTo>
                  <a:pt x="962080" y="51165"/>
                  <a:pt x="985339" y="51165"/>
                  <a:pt x="1005692" y="58373"/>
                </a:cubicBezTo>
                <a:cubicBezTo>
                  <a:pt x="1090008" y="98023"/>
                  <a:pt x="1180139" y="108837"/>
                  <a:pt x="1267362" y="123254"/>
                </a:cubicBezTo>
                <a:cubicBezTo>
                  <a:pt x="1281900" y="126859"/>
                  <a:pt x="1296437" y="134068"/>
                  <a:pt x="1310975" y="98023"/>
                </a:cubicBezTo>
                <a:cubicBezTo>
                  <a:pt x="1260095" y="81803"/>
                  <a:pt x="1209941" y="62879"/>
                  <a:pt x="1159787" y="43505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84825246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 descr="Afbeelding met kerstboom, kerstversiering, overdekt, ornament&#10;&#10;Automatisch gegenereerde beschrijving">
            <a:extLst>
              <a:ext uri="{FF2B5EF4-FFF2-40B4-BE49-F238E27FC236}">
                <a16:creationId xmlns:a16="http://schemas.microsoft.com/office/drawing/2014/main" id="{1F0DC2CA-5BCA-815D-09C6-4651C4C4139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6255" r="190" b="1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37C89E4B-3C9F-44B9-8B86-D9E3D112D8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5320142"/>
            <a:ext cx="12192000" cy="736551"/>
          </a:xfrm>
          <a:prstGeom prst="rect">
            <a:avLst/>
          </a:prstGeom>
          <a:solidFill>
            <a:schemeClr val="bg1">
              <a:alpha val="9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D18D1CA5-4BF5-CE0C-AE89-3379FD29AC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0257" y="5574975"/>
            <a:ext cx="11210925" cy="74483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4000" b="1" err="1">
                <a:solidFill>
                  <a:schemeClr val="tx1">
                    <a:lumMod val="85000"/>
                    <a:lumOff val="15000"/>
                  </a:schemeClr>
                </a:solidFill>
                <a:latin typeface="Lucida Calligraphy"/>
              </a:rPr>
              <a:t>Kerstwensen</a:t>
            </a:r>
            <a:endParaRPr lang="en-US" sz="4000" err="1">
              <a:solidFill>
                <a:schemeClr val="tx1">
                  <a:lumMod val="85000"/>
                  <a:lumOff val="15000"/>
                </a:schemeClr>
              </a:solidFill>
              <a:latin typeface="Lucida Calligraphy"/>
            </a:endParaRPr>
          </a:p>
          <a:p>
            <a:pPr algn="ctr"/>
            <a:endParaRPr lang="en-US" sz="360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AA2EAA10-076F-46BD-8F0F-B9A2FB77A85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5241983"/>
            <a:ext cx="12192000" cy="0"/>
          </a:xfrm>
          <a:prstGeom prst="line">
            <a:avLst/>
          </a:prstGeom>
          <a:ln w="41275">
            <a:solidFill>
              <a:schemeClr val="bg1"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D891E407-403B-4764-86C9-33A56D3BCAA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6134852"/>
            <a:ext cx="12192000" cy="0"/>
          </a:xfrm>
          <a:prstGeom prst="line">
            <a:avLst/>
          </a:prstGeom>
          <a:ln w="41275">
            <a:solidFill>
              <a:schemeClr val="bg1"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3698734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32BC26D8-82FB-445E-AA49-62A77D7C1E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B4D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CB44330D-EA18-4254-AA95-EB49948539B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Afbeelding 4" descr="Afbeelding met verven, kunst, tekening&#10;&#10;Automatisch gegenereerde beschrijving">
            <a:extLst>
              <a:ext uri="{FF2B5EF4-FFF2-40B4-BE49-F238E27FC236}">
                <a16:creationId xmlns:a16="http://schemas.microsoft.com/office/drawing/2014/main" id="{67A5C1EA-DA88-8050-652F-528B3D72788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0223" y="643467"/>
            <a:ext cx="10611554" cy="5571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00779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6" name="Tijdelijke aanduiding voor inhoud 3" descr="Afbeelding met kleding, Menselijk gezicht, kerstboom, kerstmis&#10;&#10;Automatisch gegenereerde beschrijving">
            <a:extLst>
              <a:ext uri="{FF2B5EF4-FFF2-40B4-BE49-F238E27FC236}">
                <a16:creationId xmlns:a16="http://schemas.microsoft.com/office/drawing/2014/main" id="{13DE4B6E-DC6A-0BCE-7B7B-07A9C809CED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837473B0-CC2E-450A-ABE3-18F120FF3D39}">
                <a1611:picAttrSrcUrl xmlns:a1611="http://schemas.microsoft.com/office/drawing/2016/11/main" r:id="rId3"/>
              </a:ext>
            </a:extLst>
          </a:blip>
          <a:srcRect t="20024" b="9235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751210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04812C46-200A-4DEB-A05E-3ED6C68C23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Afbeelding 4" descr="Wenskaart Kerstboom Achtergrond · Gratis afbeelding op Pixabay">
            <a:extLst>
              <a:ext uri="{FF2B5EF4-FFF2-40B4-BE49-F238E27FC236}">
                <a16:creationId xmlns:a16="http://schemas.microsoft.com/office/drawing/2014/main" id="{B24EF43D-3F9C-8957-453B-B7A6B8ADDFE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r="243" b="-1"/>
          <a:stretch/>
        </p:blipFill>
        <p:spPr>
          <a:xfrm>
            <a:off x="1" y="10"/>
            <a:ext cx="9669642" cy="685799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D1EA859B-E555-4109-94F3-6700E046E0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125019" y="0"/>
            <a:ext cx="7066978" cy="6858000"/>
          </a:xfrm>
          <a:prstGeom prst="rect">
            <a:avLst/>
          </a:prstGeom>
          <a:gradFill>
            <a:gsLst>
              <a:gs pos="48000">
                <a:schemeClr val="bg1"/>
              </a:gs>
              <a:gs pos="35000">
                <a:schemeClr val="bg1">
                  <a:alpha val="77000"/>
                </a:schemeClr>
              </a:gs>
              <a:gs pos="19000">
                <a:schemeClr val="bg1">
                  <a:alpha val="38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Tekstvak 3">
            <a:extLst>
              <a:ext uri="{FF2B5EF4-FFF2-40B4-BE49-F238E27FC236}">
                <a16:creationId xmlns:a16="http://schemas.microsoft.com/office/drawing/2014/main" id="{274920C7-71CA-8F13-A4CA-9691DF61366F}"/>
              </a:ext>
            </a:extLst>
          </p:cNvPr>
          <p:cNvSpPr txBox="1"/>
          <p:nvPr/>
        </p:nvSpPr>
        <p:spPr>
          <a:xfrm>
            <a:off x="7318698" y="1179142"/>
            <a:ext cx="4516953" cy="4784909"/>
          </a:xfrm>
          <a:prstGeom prst="rect">
            <a:avLst/>
          </a:prstGeom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4000" dirty="0">
                <a:latin typeface="Lucida Calligraphy"/>
              </a:rPr>
              <a:t>"</a:t>
            </a:r>
            <a:r>
              <a:rPr lang="en-US" sz="4000" dirty="0" err="1">
                <a:latin typeface="Lucida Calligraphy"/>
              </a:rPr>
              <a:t>Wij</a:t>
            </a:r>
            <a:r>
              <a:rPr lang="en-US" sz="4000" dirty="0">
                <a:latin typeface="Lucida Calligraphy"/>
              </a:rPr>
              <a:t> </a:t>
            </a:r>
            <a:r>
              <a:rPr lang="en-US" sz="4000" dirty="0" err="1">
                <a:latin typeface="Lucida Calligraphy"/>
              </a:rPr>
              <a:t>wensen</a:t>
            </a:r>
            <a:r>
              <a:rPr lang="en-US" sz="4000" dirty="0">
                <a:latin typeface="Lucida Calligraphy"/>
              </a:rPr>
              <a:t> </a:t>
            </a:r>
            <a:r>
              <a:rPr lang="en-US" sz="4000" dirty="0" err="1">
                <a:latin typeface="Lucida Calligraphy"/>
              </a:rPr>
              <a:t>jullie</a:t>
            </a:r>
            <a:r>
              <a:rPr lang="en-US" sz="4000" dirty="0">
                <a:latin typeface="Lucida Calligraphy"/>
              </a:rPr>
              <a:t> </a:t>
            </a:r>
            <a:r>
              <a:rPr lang="en-US" sz="4000" dirty="0" err="1">
                <a:latin typeface="Lucida Calligraphy"/>
              </a:rPr>
              <a:t>een</a:t>
            </a:r>
            <a:r>
              <a:rPr lang="en-US" sz="4000" dirty="0">
                <a:latin typeface="Lucida Calligraphy"/>
              </a:rPr>
              <a:t> </a:t>
            </a:r>
            <a:r>
              <a:rPr lang="en-US" sz="4000" dirty="0" err="1">
                <a:latin typeface="Lucida Calligraphy"/>
              </a:rPr>
              <a:t>rustige</a:t>
            </a:r>
            <a:r>
              <a:rPr lang="en-US" sz="4000" dirty="0">
                <a:latin typeface="Lucida Calligraphy"/>
              </a:rPr>
              <a:t>, </a:t>
            </a:r>
            <a:r>
              <a:rPr lang="en-US" sz="4000" dirty="0" err="1">
                <a:latin typeface="Lucida Calligraphy"/>
              </a:rPr>
              <a:t>gezellige</a:t>
            </a:r>
            <a:r>
              <a:rPr lang="en-US" sz="4000" dirty="0">
                <a:latin typeface="Lucida Calligraphy"/>
              </a:rPr>
              <a:t> </a:t>
            </a:r>
            <a:r>
              <a:rPr lang="en-US" sz="4000" dirty="0" err="1">
                <a:latin typeface="Lucida Calligraphy"/>
              </a:rPr>
              <a:t>kerst</a:t>
            </a:r>
            <a:r>
              <a:rPr lang="en-US" sz="4000" dirty="0">
                <a:latin typeface="Lucida Calligraphy"/>
              </a:rPr>
              <a:t> vol </a:t>
            </a:r>
            <a:r>
              <a:rPr lang="en-US" sz="4000" dirty="0" err="1">
                <a:latin typeface="Lucida Calligraphy"/>
              </a:rPr>
              <a:t>warmte</a:t>
            </a:r>
            <a:r>
              <a:rPr lang="en-US" sz="4000" dirty="0">
                <a:latin typeface="Lucida Calligraphy"/>
              </a:rPr>
              <a:t>, </a:t>
            </a:r>
            <a:r>
              <a:rPr lang="en-US" sz="4000" dirty="0" err="1">
                <a:latin typeface="Lucida Calligraphy"/>
              </a:rPr>
              <a:t>vreugde</a:t>
            </a:r>
            <a:r>
              <a:rPr lang="en-US" sz="4000" dirty="0">
                <a:latin typeface="Lucida Calligraphy"/>
              </a:rPr>
              <a:t> </a:t>
            </a:r>
            <a:r>
              <a:rPr lang="en-US" sz="4000" dirty="0" err="1">
                <a:latin typeface="Lucida Calligraphy"/>
              </a:rPr>
              <a:t>en</a:t>
            </a:r>
            <a:r>
              <a:rPr lang="en-US" sz="4000" dirty="0">
                <a:latin typeface="Lucida Calligraphy"/>
              </a:rPr>
              <a:t> </a:t>
            </a:r>
            <a:r>
              <a:rPr lang="en-US" sz="4000" dirty="0" err="1">
                <a:latin typeface="Lucida Calligraphy"/>
              </a:rPr>
              <a:t>verbondenheid</a:t>
            </a:r>
            <a:r>
              <a:rPr lang="en-US" sz="4000" dirty="0">
                <a:latin typeface="Lucida Calligraphy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49219267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04812C46-200A-4DEB-A05E-3ED6C68C23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Tijdelijke aanduiding voor inhoud 3" descr="Afbeelding met vuur, open haard, natuur, vlam&#10;&#10;Automatisch gegenereerde beschrijving">
            <a:extLst>
              <a:ext uri="{FF2B5EF4-FFF2-40B4-BE49-F238E27FC236}">
                <a16:creationId xmlns:a16="http://schemas.microsoft.com/office/drawing/2014/main" id="{4A19C858-D34D-D884-DC60-3AEA0C2742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837473B0-CC2E-450A-ABE3-18F120FF3D39}">
                <a1611:picAttrSrcUrl xmlns:a1611="http://schemas.microsoft.com/office/drawing/2016/11/main" r:id="rId3"/>
              </a:ext>
            </a:extLst>
          </a:blip>
          <a:srcRect l="6897" r="13792"/>
          <a:stretch/>
        </p:blipFill>
        <p:spPr>
          <a:xfrm>
            <a:off x="1" y="10"/>
            <a:ext cx="9669642" cy="6857990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D1EA859B-E555-4109-94F3-6700E046E0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125019" y="0"/>
            <a:ext cx="7066978" cy="6858000"/>
          </a:xfrm>
          <a:prstGeom prst="rect">
            <a:avLst/>
          </a:prstGeom>
          <a:gradFill>
            <a:gsLst>
              <a:gs pos="48000">
                <a:schemeClr val="bg1"/>
              </a:gs>
              <a:gs pos="35000">
                <a:schemeClr val="bg1">
                  <a:alpha val="77000"/>
                </a:schemeClr>
              </a:gs>
              <a:gs pos="19000">
                <a:schemeClr val="bg1">
                  <a:alpha val="38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ekstvak 6">
            <a:extLst>
              <a:ext uri="{FF2B5EF4-FFF2-40B4-BE49-F238E27FC236}">
                <a16:creationId xmlns:a16="http://schemas.microsoft.com/office/drawing/2014/main" id="{E3CED970-EE59-E1E3-8CE5-7F73FAA26F24}"/>
              </a:ext>
            </a:extLst>
          </p:cNvPr>
          <p:cNvSpPr txBox="1"/>
          <p:nvPr/>
        </p:nvSpPr>
        <p:spPr>
          <a:xfrm>
            <a:off x="7531610" y="365125"/>
            <a:ext cx="4449718" cy="6158147"/>
          </a:xfrm>
          <a:prstGeom prst="rect">
            <a:avLst/>
          </a:prstGeom>
        </p:spPr>
        <p:txBody>
          <a:bodyPr rot="0" spcFirstLastPara="0" vertOverflow="overflow" horzOverflow="overflow" vert="horz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4000" dirty="0">
                <a:latin typeface="Lucida Calligraphy"/>
                <a:ea typeface="+mj-ea"/>
                <a:cs typeface="+mj-cs"/>
              </a:rPr>
              <a:t>"</a:t>
            </a:r>
            <a:r>
              <a:rPr lang="en-US" sz="4000" err="1">
                <a:latin typeface="Lucida Calligraphy"/>
                <a:ea typeface="+mj-ea"/>
                <a:cs typeface="+mj-cs"/>
              </a:rPr>
              <a:t>Bedankt</a:t>
            </a:r>
            <a:r>
              <a:rPr lang="en-US" sz="4000" dirty="0">
                <a:latin typeface="Lucida Calligraphy"/>
                <a:ea typeface="+mj-ea"/>
                <a:cs typeface="+mj-cs"/>
              </a:rPr>
              <a:t> </a:t>
            </a:r>
            <a:r>
              <a:rPr lang="en-US" sz="4000" err="1">
                <a:latin typeface="Lucida Calligraphy"/>
                <a:ea typeface="+mj-ea"/>
                <a:cs typeface="+mj-cs"/>
              </a:rPr>
              <a:t>voor</a:t>
            </a:r>
            <a:r>
              <a:rPr lang="en-US" sz="4000" dirty="0">
                <a:latin typeface="Lucida Calligraphy"/>
                <a:ea typeface="+mj-ea"/>
                <a:cs typeface="+mj-cs"/>
              </a:rPr>
              <a:t> </a:t>
            </a:r>
            <a:r>
              <a:rPr lang="en-US" sz="4000" err="1">
                <a:latin typeface="Lucida Calligraphy"/>
                <a:ea typeface="+mj-ea"/>
                <a:cs typeface="+mj-cs"/>
              </a:rPr>
              <a:t>jullie</a:t>
            </a:r>
            <a:r>
              <a:rPr lang="en-US" sz="4000" dirty="0">
                <a:latin typeface="Lucida Calligraphy"/>
                <a:ea typeface="+mj-ea"/>
                <a:cs typeface="+mj-cs"/>
              </a:rPr>
              <a:t> </a:t>
            </a:r>
            <a:r>
              <a:rPr lang="en-US" sz="4000" err="1">
                <a:latin typeface="Lucida Calligraphy"/>
                <a:ea typeface="+mj-ea"/>
                <a:cs typeface="+mj-cs"/>
              </a:rPr>
              <a:t>verhalen</a:t>
            </a:r>
            <a:r>
              <a:rPr lang="en-US" sz="4000" dirty="0">
                <a:latin typeface="Lucida Calligraphy"/>
                <a:ea typeface="+mj-ea"/>
                <a:cs typeface="+mj-cs"/>
              </a:rPr>
              <a:t> </a:t>
            </a:r>
            <a:r>
              <a:rPr lang="en-US" sz="4000" err="1">
                <a:latin typeface="Lucida Calligraphy"/>
                <a:ea typeface="+mj-ea"/>
                <a:cs typeface="+mj-cs"/>
              </a:rPr>
              <a:t>en</a:t>
            </a:r>
            <a:r>
              <a:rPr lang="en-US" sz="4000" dirty="0">
                <a:latin typeface="Lucida Calligraphy"/>
                <a:ea typeface="+mj-ea"/>
                <a:cs typeface="+mj-cs"/>
              </a:rPr>
              <a:t> </a:t>
            </a:r>
            <a:r>
              <a:rPr lang="en-US" sz="4000" err="1">
                <a:latin typeface="Lucida Calligraphy"/>
                <a:ea typeface="+mj-ea"/>
                <a:cs typeface="+mj-cs"/>
              </a:rPr>
              <a:t>herinneringen</a:t>
            </a:r>
            <a:r>
              <a:rPr lang="en-US" sz="4000" dirty="0">
                <a:latin typeface="Lucida Calligraphy"/>
                <a:ea typeface="+mj-ea"/>
                <a:cs typeface="+mj-cs"/>
              </a:rPr>
              <a:t>!"</a:t>
            </a:r>
            <a:endParaRPr lang="nl-NL">
              <a:ea typeface="+mj-ea"/>
              <a:cs typeface="+mj-cs"/>
            </a:endParaRPr>
          </a:p>
          <a:p>
            <a:pPr algn="ct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endParaRPr lang="en-US" sz="4000">
              <a:latin typeface="+mj-lt"/>
              <a:ea typeface="+mj-ea"/>
              <a:cs typeface="+mj-cs"/>
            </a:endParaRPr>
          </a:p>
          <a:p>
            <a:pPr algn="ct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4000" err="1">
                <a:latin typeface="Lucida Calligraphy"/>
                <a:ea typeface="+mj-ea"/>
                <a:cs typeface="+mj-cs"/>
              </a:rPr>
              <a:t>Geniet</a:t>
            </a:r>
            <a:r>
              <a:rPr lang="en-US" sz="4000" dirty="0">
                <a:latin typeface="Lucida Calligraphy"/>
                <a:ea typeface="+mj-ea"/>
                <a:cs typeface="+mj-cs"/>
              </a:rPr>
              <a:t> van </a:t>
            </a:r>
            <a:r>
              <a:rPr lang="en-US" sz="4000" err="1">
                <a:latin typeface="Lucida Calligraphy"/>
                <a:ea typeface="+mj-ea"/>
                <a:cs typeface="+mj-cs"/>
              </a:rPr>
              <a:t>jullie</a:t>
            </a:r>
            <a:r>
              <a:rPr lang="en-US" sz="4000" dirty="0">
                <a:latin typeface="Lucida Calligraphy"/>
                <a:ea typeface="+mj-ea"/>
                <a:cs typeface="+mj-cs"/>
              </a:rPr>
              <a:t> </a:t>
            </a:r>
            <a:r>
              <a:rPr lang="en-US" sz="4000" err="1">
                <a:latin typeface="Lucida Calligraphy"/>
                <a:ea typeface="+mj-ea"/>
                <a:cs typeface="+mj-cs"/>
              </a:rPr>
              <a:t>kerstavond</a:t>
            </a:r>
            <a:endParaRPr lang="en-US" sz="4000">
              <a:latin typeface="Lucida Calligraphy"/>
              <a:ea typeface="+mj-ea"/>
              <a:cs typeface="+mj-cs"/>
            </a:endParaRPr>
          </a:p>
          <a:p>
            <a:pPr algn="ct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endParaRPr lang="en-US" sz="4000" dirty="0">
              <a:latin typeface="Lucida Calligraphy"/>
              <a:ea typeface="+mj-ea"/>
              <a:cs typeface="+mj-cs"/>
            </a:endParaRPr>
          </a:p>
          <a:p>
            <a:pPr algn="ct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endParaRPr lang="en-US" sz="4000" dirty="0">
              <a:latin typeface="Lucida Calligraphy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6770440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9" name="Rectangle 25">
            <a:extLst>
              <a:ext uri="{FF2B5EF4-FFF2-40B4-BE49-F238E27FC236}">
                <a16:creationId xmlns:a16="http://schemas.microsoft.com/office/drawing/2014/main" id="{9F79630B-0F0B-446E-A637-38FA8F61D10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 27">
            <a:extLst>
              <a:ext uri="{FF2B5EF4-FFF2-40B4-BE49-F238E27FC236}">
                <a16:creationId xmlns:a16="http://schemas.microsoft.com/office/drawing/2014/main" id="{B3437C99-FC8E-4311-B48A-F0C4C329B15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5028" y="-1"/>
            <a:ext cx="12192000" cy="6857999"/>
          </a:xfrm>
          <a:prstGeom prst="rect">
            <a:avLst/>
          </a:prstGeom>
          <a:solidFill>
            <a:srgbClr val="82766A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5D323626-B0CC-4B48-A667-499EAE46AE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64947" y="710453"/>
            <a:ext cx="5220529" cy="5858015"/>
          </a:xfrm>
        </p:spPr>
        <p:txBody>
          <a:bodyPr>
            <a:normAutofit/>
          </a:bodyPr>
          <a:lstStyle/>
          <a:p>
            <a:r>
              <a:rPr lang="en-US" sz="5400" i="1" dirty="0" err="1">
                <a:latin typeface="Lucida Calligraphy"/>
                <a:cs typeface="Arial"/>
              </a:rPr>
              <a:t>Versieringen</a:t>
            </a:r>
            <a:r>
              <a:rPr lang="en-US" sz="5400" i="1" dirty="0">
                <a:latin typeface="Lucida Calligraphy"/>
                <a:cs typeface="Arial"/>
              </a:rPr>
              <a:t> door de </a:t>
            </a:r>
            <a:r>
              <a:rPr lang="en-US" sz="5400" i="1" dirty="0" err="1">
                <a:latin typeface="Lucida Calligraphy"/>
                <a:cs typeface="Arial"/>
              </a:rPr>
              <a:t>jaren</a:t>
            </a:r>
            <a:r>
              <a:rPr lang="en-US" sz="5400" i="1" dirty="0">
                <a:latin typeface="Lucida Calligraphy"/>
                <a:cs typeface="Arial"/>
              </a:rPr>
              <a:t> </a:t>
            </a:r>
            <a:r>
              <a:rPr lang="en-US" sz="5400" i="1" dirty="0" err="1">
                <a:latin typeface="Lucida Calligraphy"/>
                <a:cs typeface="Arial"/>
              </a:rPr>
              <a:t>heen</a:t>
            </a:r>
            <a:r>
              <a:rPr lang="en-US" sz="5400" i="1" dirty="0">
                <a:latin typeface="Lucida Calligraphy"/>
                <a:cs typeface="Arial"/>
              </a:rPr>
              <a:t>!</a:t>
            </a:r>
            <a:endParaRPr lang="nl-NL" dirty="0"/>
          </a:p>
        </p:txBody>
      </p:sp>
      <p:pic>
        <p:nvPicPr>
          <p:cNvPr id="3" name="Afbeelding 2" descr="Afbeelding met kleding, Menselijk gezicht, persoon, kaars&#10;&#10;Automatisch gegenereerde beschrijving">
            <a:extLst>
              <a:ext uri="{FF2B5EF4-FFF2-40B4-BE49-F238E27FC236}">
                <a16:creationId xmlns:a16="http://schemas.microsoft.com/office/drawing/2014/main" id="{CEA1A4DC-D383-49FC-429F-849FA6DB8F3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-6444" y="0"/>
            <a:ext cx="6859681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02678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nlinemedia 3" title="Toon Hermans - One Man Show 1991 - Christmas Tree">
            <a:hlinkClick r:id="" action="ppaction://media"/>
            <a:extLst>
              <a:ext uri="{FF2B5EF4-FFF2-40B4-BE49-F238E27FC236}">
                <a16:creationId xmlns:a16="http://schemas.microsoft.com/office/drawing/2014/main" id="{00C28A23-E536-B6F5-2FA2-C04E378A8337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1241425" y="685800"/>
            <a:ext cx="9710738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41400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FABB624F-BF77-4AE1-B71D-2D681D4731B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5" name="Afbeelding 4" descr="Afbeelding met kerstboom, persoon, kerstmis, Menselijk gezicht&#10;&#10;Automatisch gegenereerde beschrijving">
            <a:extLst>
              <a:ext uri="{FF2B5EF4-FFF2-40B4-BE49-F238E27FC236}">
                <a16:creationId xmlns:a16="http://schemas.microsoft.com/office/drawing/2014/main" id="{D4AD42E7-DCB2-7385-13E2-B3A41A0E3BE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r="17520" b="1"/>
          <a:stretch/>
        </p:blipFill>
        <p:spPr>
          <a:xfrm>
            <a:off x="-1" y="10"/>
            <a:ext cx="7370057" cy="6857990"/>
          </a:xfrm>
          <a:prstGeom prst="rect">
            <a:avLst/>
          </a:prstGeom>
        </p:spPr>
      </p:pic>
      <p:pic>
        <p:nvPicPr>
          <p:cNvPr id="4" name="Afbeelding 3" descr="Afbeelding met kerstboom, boom, persoon, zwart-wit&#10;&#10;Automatisch gegenereerde beschrijving">
            <a:extLst>
              <a:ext uri="{FF2B5EF4-FFF2-40B4-BE49-F238E27FC236}">
                <a16:creationId xmlns:a16="http://schemas.microsoft.com/office/drawing/2014/main" id="{640564D4-DB63-05FA-8525-0C27E11147F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24874" r="-2" b="19614"/>
          <a:stretch/>
        </p:blipFill>
        <p:spPr>
          <a:xfrm>
            <a:off x="7534656" y="1"/>
            <a:ext cx="4657344" cy="3346704"/>
          </a:xfrm>
          <a:prstGeom prst="rect">
            <a:avLst/>
          </a:prstGeom>
        </p:spPr>
      </p:pic>
      <p:pic>
        <p:nvPicPr>
          <p:cNvPr id="6" name="Afbeelding 5" descr="Afbeelding met persoon, kleding, kerstboom, peuter&#10;&#10;Automatisch gegenereerde beschrijving">
            <a:extLst>
              <a:ext uri="{FF2B5EF4-FFF2-40B4-BE49-F238E27FC236}">
                <a16:creationId xmlns:a16="http://schemas.microsoft.com/office/drawing/2014/main" id="{F1780EBB-9653-2063-70AB-53DFA7250D77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11201" r="-3" b="15095"/>
          <a:stretch/>
        </p:blipFill>
        <p:spPr>
          <a:xfrm>
            <a:off x="7534654" y="3511296"/>
            <a:ext cx="4657346" cy="3346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25799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FABB624F-BF77-4AE1-B71D-2D681D4731B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6" name="Afbeelding 5" descr="Afbeelding met kerstboom, boom, kerstversiering, Kerstversiering&#10;&#10;Automatisch gegenereerde beschrijving">
            <a:extLst>
              <a:ext uri="{FF2B5EF4-FFF2-40B4-BE49-F238E27FC236}">
                <a16:creationId xmlns:a16="http://schemas.microsoft.com/office/drawing/2014/main" id="{4616A07B-7552-8BB2-67AD-C0B22E7FFE7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7645" r="11755"/>
          <a:stretch/>
        </p:blipFill>
        <p:spPr>
          <a:xfrm>
            <a:off x="-1" y="10"/>
            <a:ext cx="7370057" cy="6857990"/>
          </a:xfrm>
          <a:prstGeom prst="rect">
            <a:avLst/>
          </a:prstGeom>
        </p:spPr>
      </p:pic>
      <p:pic>
        <p:nvPicPr>
          <p:cNvPr id="4" name="Afbeelding 3" descr="Afbeelding met kerstboom, kerstversiering, overdekt, Kerstversiering&#10;&#10;Automatisch gegenereerde beschrijving">
            <a:extLst>
              <a:ext uri="{FF2B5EF4-FFF2-40B4-BE49-F238E27FC236}">
                <a16:creationId xmlns:a16="http://schemas.microsoft.com/office/drawing/2014/main" id="{3EA8ACCC-CB29-49F6-9F57-F7854CCA1E1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4189" r="-3" b="-3"/>
          <a:stretch/>
        </p:blipFill>
        <p:spPr>
          <a:xfrm>
            <a:off x="7534656" y="1"/>
            <a:ext cx="4657344" cy="3346704"/>
          </a:xfrm>
          <a:prstGeom prst="rect">
            <a:avLst/>
          </a:prstGeom>
        </p:spPr>
      </p:pic>
      <p:pic>
        <p:nvPicPr>
          <p:cNvPr id="5" name="Afbeelding 4" descr="Afbeelding met kerstboom, kerstversiering, Kerstversiering, Kerstornament&#10;&#10;Automatisch gegenereerde beschrijving">
            <a:extLst>
              <a:ext uri="{FF2B5EF4-FFF2-40B4-BE49-F238E27FC236}">
                <a16:creationId xmlns:a16="http://schemas.microsoft.com/office/drawing/2014/main" id="{386D9166-1429-5951-0D55-A1C428FAE8DB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6761" r="2" b="2"/>
          <a:stretch/>
        </p:blipFill>
        <p:spPr>
          <a:xfrm>
            <a:off x="7534654" y="3511296"/>
            <a:ext cx="4657346" cy="3346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020971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FABB624F-BF77-4AE1-B71D-2D681D4731B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4" name="Afbeelding 3" descr="Afbeelding met kerstboom, kerstmis, muur, kerstversiering&#10;&#10;Automatisch gegenereerde beschrijving">
            <a:extLst>
              <a:ext uri="{FF2B5EF4-FFF2-40B4-BE49-F238E27FC236}">
                <a16:creationId xmlns:a16="http://schemas.microsoft.com/office/drawing/2014/main" id="{2DD79ACF-4DF0-8A0F-2EF3-16971573BCB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3031" r="15234" b="-1"/>
          <a:stretch/>
        </p:blipFill>
        <p:spPr>
          <a:xfrm>
            <a:off x="-1" y="10"/>
            <a:ext cx="7370057" cy="6857990"/>
          </a:xfrm>
          <a:prstGeom prst="rect">
            <a:avLst/>
          </a:prstGeom>
        </p:spPr>
      </p:pic>
      <p:pic>
        <p:nvPicPr>
          <p:cNvPr id="6" name="Afbeelding 5" descr="Afbeelding met kerstboom, Kerstversiering, Kerstornament, kerstversiering&#10;&#10;Automatisch gegenereerde beschrijving">
            <a:extLst>
              <a:ext uri="{FF2B5EF4-FFF2-40B4-BE49-F238E27FC236}">
                <a16:creationId xmlns:a16="http://schemas.microsoft.com/office/drawing/2014/main" id="{DDA752B5-DAD2-8BCF-5C5E-474EAC2EFC0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2480" r="-3" b="1706"/>
          <a:stretch/>
        </p:blipFill>
        <p:spPr>
          <a:xfrm>
            <a:off x="7534656" y="1"/>
            <a:ext cx="4657344" cy="3346704"/>
          </a:xfrm>
          <a:prstGeom prst="rect">
            <a:avLst/>
          </a:prstGeom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id="{1289181D-B490-3AFA-1F8D-710ED1875C85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7110" r="-4" b="-4"/>
          <a:stretch/>
        </p:blipFill>
        <p:spPr>
          <a:xfrm>
            <a:off x="7534654" y="3511296"/>
            <a:ext cx="4657346" cy="3346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684841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 descr="Afbeelding met persoon, kleding, kerstboom, peuter&#10;&#10;Automatisch gegenereerde beschrijving">
            <a:extLst>
              <a:ext uri="{FF2B5EF4-FFF2-40B4-BE49-F238E27FC236}">
                <a16:creationId xmlns:a16="http://schemas.microsoft.com/office/drawing/2014/main" id="{7BC71725-2496-848C-49DE-12F1B276BA9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r="13316" b="3"/>
          <a:stretch/>
        </p:blipFill>
        <p:spPr>
          <a:xfrm>
            <a:off x="2" y="1587"/>
            <a:ext cx="6095999" cy="6856413"/>
          </a:xfrm>
          <a:custGeom>
            <a:avLst/>
            <a:gdLst/>
            <a:ahLst/>
            <a:cxnLst/>
            <a:rect l="l" t="t" r="r" b="b"/>
            <a:pathLst>
              <a:path w="6649908" h="6856413">
                <a:moveTo>
                  <a:pt x="0" y="0"/>
                </a:moveTo>
                <a:lnTo>
                  <a:pt x="6559859" y="0"/>
                </a:lnTo>
                <a:lnTo>
                  <a:pt x="6572145" y="79394"/>
                </a:lnTo>
                <a:cubicBezTo>
                  <a:pt x="6857782" y="2230562"/>
                  <a:pt x="6243159" y="4473353"/>
                  <a:pt x="6528796" y="6624522"/>
                </a:cubicBezTo>
                <a:lnTo>
                  <a:pt x="6564680" y="6856413"/>
                </a:lnTo>
                <a:lnTo>
                  <a:pt x="0" y="6856413"/>
                </a:lnTo>
                <a:close/>
              </a:path>
            </a:pathLst>
          </a:custGeom>
        </p:spPr>
      </p:pic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24D4F73C-E2F5-4B5B-3C1B-2C841E7F61C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55104" y="620886"/>
            <a:ext cx="5291663" cy="5746575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US" sz="4400" i="1" dirty="0">
                <a:solidFill>
                  <a:srgbClr val="C00000"/>
                </a:solidFill>
              </a:rPr>
              <a:t>"</a:t>
            </a:r>
            <a:r>
              <a:rPr lang="en-US" sz="4400" i="1" err="1">
                <a:solidFill>
                  <a:srgbClr val="C00000"/>
                </a:solidFill>
              </a:rPr>
              <a:t>Weten</a:t>
            </a:r>
            <a:r>
              <a:rPr lang="en-US" sz="4400" i="1" dirty="0">
                <a:solidFill>
                  <a:srgbClr val="C00000"/>
                </a:solidFill>
              </a:rPr>
              <a:t> </a:t>
            </a:r>
            <a:r>
              <a:rPr lang="en-US" sz="4400" i="1" err="1">
                <a:solidFill>
                  <a:srgbClr val="C00000"/>
                </a:solidFill>
              </a:rPr>
              <a:t>jullie</a:t>
            </a:r>
            <a:r>
              <a:rPr lang="en-US" sz="4400" i="1" dirty="0">
                <a:solidFill>
                  <a:srgbClr val="C00000"/>
                </a:solidFill>
              </a:rPr>
              <a:t> </a:t>
            </a:r>
            <a:r>
              <a:rPr lang="en-US" sz="4400" i="1" err="1">
                <a:solidFill>
                  <a:srgbClr val="C00000"/>
                </a:solidFill>
              </a:rPr>
              <a:t>nog</a:t>
            </a:r>
            <a:r>
              <a:rPr lang="en-US" sz="4400" i="1" dirty="0">
                <a:solidFill>
                  <a:srgbClr val="C00000"/>
                </a:solidFill>
              </a:rPr>
              <a:t> hoe de </a:t>
            </a:r>
            <a:r>
              <a:rPr lang="en-US" sz="4400" i="1" err="1">
                <a:solidFill>
                  <a:srgbClr val="C00000"/>
                </a:solidFill>
              </a:rPr>
              <a:t>kerstbomen</a:t>
            </a:r>
            <a:r>
              <a:rPr lang="en-US" sz="4400" i="1" dirty="0">
                <a:solidFill>
                  <a:srgbClr val="C00000"/>
                </a:solidFill>
              </a:rPr>
              <a:t> </a:t>
            </a:r>
            <a:r>
              <a:rPr lang="en-US" sz="4400" i="1" err="1">
                <a:solidFill>
                  <a:srgbClr val="C00000"/>
                </a:solidFill>
              </a:rPr>
              <a:t>vroeger</a:t>
            </a:r>
            <a:r>
              <a:rPr lang="en-US" sz="4400" i="1" dirty="0">
                <a:solidFill>
                  <a:srgbClr val="C00000"/>
                </a:solidFill>
              </a:rPr>
              <a:t> </a:t>
            </a:r>
            <a:r>
              <a:rPr lang="en-US" sz="4400" i="1" err="1">
                <a:solidFill>
                  <a:srgbClr val="C00000"/>
                </a:solidFill>
              </a:rPr>
              <a:t>versierd</a:t>
            </a:r>
            <a:r>
              <a:rPr lang="en-US" sz="4400" i="1" dirty="0">
                <a:solidFill>
                  <a:srgbClr val="C00000"/>
                </a:solidFill>
              </a:rPr>
              <a:t> </a:t>
            </a:r>
            <a:r>
              <a:rPr lang="en-US" sz="4400" i="1" err="1">
                <a:solidFill>
                  <a:srgbClr val="C00000"/>
                </a:solidFill>
              </a:rPr>
              <a:t>werden</a:t>
            </a:r>
            <a:r>
              <a:rPr lang="en-US" sz="4400" i="1" dirty="0">
                <a:solidFill>
                  <a:srgbClr val="C00000"/>
                </a:solidFill>
              </a:rPr>
              <a:t>?"</a:t>
            </a:r>
            <a:endParaRPr lang="nl-NL" sz="4400" dirty="0">
              <a:solidFill>
                <a:srgbClr val="C00000"/>
              </a:solidFill>
            </a:endParaRPr>
          </a:p>
          <a:p>
            <a:pPr marL="0" indent="0">
              <a:buNone/>
            </a:pPr>
            <a:endParaRPr lang="en-US" sz="4400" i="1" dirty="0">
              <a:solidFill>
                <a:srgbClr val="C00000"/>
              </a:solidFill>
            </a:endParaRPr>
          </a:p>
          <a:p>
            <a:pPr marL="0" indent="0">
              <a:buNone/>
            </a:pPr>
            <a:r>
              <a:rPr lang="en-US" sz="4400" i="1" dirty="0">
                <a:solidFill>
                  <a:srgbClr val="C00000"/>
                </a:solidFill>
                <a:latin typeface="Aptos"/>
                <a:cs typeface="Arial"/>
              </a:rPr>
              <a:t>"</a:t>
            </a:r>
            <a:r>
              <a:rPr lang="en-US" sz="4400" i="1" err="1">
                <a:solidFill>
                  <a:srgbClr val="C00000"/>
                </a:solidFill>
                <a:latin typeface="Aptos"/>
                <a:cs typeface="Arial"/>
              </a:rPr>
              <a:t>Hebben</a:t>
            </a:r>
            <a:r>
              <a:rPr lang="en-US" sz="4400" i="1" dirty="0">
                <a:solidFill>
                  <a:srgbClr val="C00000"/>
                </a:solidFill>
                <a:latin typeface="Aptos"/>
                <a:cs typeface="Arial"/>
              </a:rPr>
              <a:t> </a:t>
            </a:r>
            <a:r>
              <a:rPr lang="en-US" sz="4400" i="1" err="1">
                <a:solidFill>
                  <a:srgbClr val="C00000"/>
                </a:solidFill>
                <a:latin typeface="Aptos"/>
                <a:cs typeface="Arial"/>
              </a:rPr>
              <a:t>jullie</a:t>
            </a:r>
            <a:r>
              <a:rPr lang="en-US" sz="4400" i="1" dirty="0">
                <a:solidFill>
                  <a:srgbClr val="C00000"/>
                </a:solidFill>
                <a:latin typeface="Aptos"/>
                <a:cs typeface="Arial"/>
              </a:rPr>
              <a:t> </a:t>
            </a:r>
            <a:r>
              <a:rPr lang="en-US" sz="4400" i="1" err="1">
                <a:solidFill>
                  <a:srgbClr val="C00000"/>
                </a:solidFill>
                <a:latin typeface="Aptos"/>
                <a:cs typeface="Arial"/>
              </a:rPr>
              <a:t>zelf</a:t>
            </a:r>
            <a:r>
              <a:rPr lang="en-US" sz="4400" i="1" dirty="0">
                <a:solidFill>
                  <a:srgbClr val="C00000"/>
                </a:solidFill>
                <a:latin typeface="Aptos"/>
                <a:cs typeface="Arial"/>
              </a:rPr>
              <a:t> </a:t>
            </a:r>
            <a:r>
              <a:rPr lang="en-US" sz="4400" i="1" err="1">
                <a:solidFill>
                  <a:srgbClr val="C00000"/>
                </a:solidFill>
                <a:latin typeface="Aptos"/>
                <a:cs typeface="Arial"/>
              </a:rPr>
              <a:t>ooit</a:t>
            </a:r>
            <a:r>
              <a:rPr lang="en-US" sz="4400" i="1" dirty="0">
                <a:solidFill>
                  <a:srgbClr val="C00000"/>
                </a:solidFill>
                <a:latin typeface="Aptos"/>
                <a:cs typeface="Arial"/>
              </a:rPr>
              <a:t> </a:t>
            </a:r>
            <a:r>
              <a:rPr lang="en-US" sz="4400" i="1" err="1">
                <a:solidFill>
                  <a:srgbClr val="C00000"/>
                </a:solidFill>
                <a:latin typeface="Aptos"/>
                <a:cs typeface="Arial"/>
              </a:rPr>
              <a:t>versieringen</a:t>
            </a:r>
            <a:r>
              <a:rPr lang="en-US" sz="4400" i="1" dirty="0">
                <a:solidFill>
                  <a:srgbClr val="C00000"/>
                </a:solidFill>
                <a:latin typeface="Aptos"/>
                <a:cs typeface="Arial"/>
              </a:rPr>
              <a:t> </a:t>
            </a:r>
            <a:r>
              <a:rPr lang="en-US" sz="4400" i="1" err="1">
                <a:solidFill>
                  <a:srgbClr val="C00000"/>
                </a:solidFill>
                <a:latin typeface="Aptos"/>
                <a:cs typeface="Arial"/>
              </a:rPr>
              <a:t>gemaakt</a:t>
            </a:r>
            <a:r>
              <a:rPr lang="en-US" sz="4400" i="1" dirty="0">
                <a:solidFill>
                  <a:srgbClr val="C00000"/>
                </a:solidFill>
                <a:latin typeface="Aptos"/>
                <a:cs typeface="Arial"/>
              </a:rPr>
              <a:t>?"</a:t>
            </a:r>
            <a:endParaRPr lang="en-US" sz="4400" i="1" dirty="0">
              <a:solidFill>
                <a:srgbClr val="C00000"/>
              </a:solidFill>
              <a:latin typeface="Aptos"/>
            </a:endParaRPr>
          </a:p>
          <a:p>
            <a:pPr marL="0" indent="0">
              <a:buNone/>
            </a:pPr>
            <a:endParaRPr lang="en-US" sz="4400" i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582892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Kantoor">
      <a:majorFont>
        <a:latin typeface="Aptos Display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ptos" panose="020B0004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Breedbeeld</PresentationFormat>
  <Paragraphs>0</Paragraphs>
  <Slides>31</Slides>
  <Notes>0</Notes>
  <HiddenSlides>0</HiddenSlides>
  <MMClips>0</MMClips>
  <ScaleCrop>false</ScaleCrop>
  <HeadingPairs>
    <vt:vector size="4" baseType="variant">
      <vt:variant>
        <vt:lpstr>Thema</vt:lpstr>
      </vt:variant>
      <vt:variant>
        <vt:i4>1</vt:i4>
      </vt:variant>
      <vt:variant>
        <vt:lpstr>Diatitels</vt:lpstr>
      </vt:variant>
      <vt:variant>
        <vt:i4>31</vt:i4>
      </vt:variant>
    </vt:vector>
  </HeadingPairs>
  <TitlesOfParts>
    <vt:vector size="32" baseType="lpstr">
      <vt:lpstr>Kantoorthema</vt:lpstr>
      <vt:lpstr>Kerst van vroeger!</vt:lpstr>
      <vt:lpstr>Kersttradities vroeger</vt:lpstr>
      <vt:lpstr>PowerPoint-presentatie</vt:lpstr>
      <vt:lpstr>Versieringen door de jaren heen!</vt:lpstr>
      <vt:lpstr>PowerPoint-presentatie</vt:lpstr>
      <vt:lpstr>PowerPoint-presentatie</vt:lpstr>
      <vt:lpstr>PowerPoint-presentatie</vt:lpstr>
      <vt:lpstr>PowerPoint-presentatie</vt:lpstr>
      <vt:lpstr>PowerPoint-presentatie</vt:lpstr>
      <vt:lpstr>Het kerstmaal </vt:lpstr>
      <vt:lpstr>PowerPoint-presentatie</vt:lpstr>
      <vt:lpstr>PowerPoint-presentatie</vt:lpstr>
      <vt:lpstr>Kerstliederen</vt:lpstr>
      <vt:lpstr>PowerPoint-presentatie</vt:lpstr>
      <vt:lpstr>PowerPoint-presentatie</vt:lpstr>
      <vt:lpstr>Kerstcadeautjes </vt:lpstr>
      <vt:lpstr>PowerPoint-presentatie</vt:lpstr>
      <vt:lpstr>"Wat was het mooiste cadeau dat jullie ooit hebben gekregen?"</vt:lpstr>
      <vt:lpstr>Kerst in moeilijke tijden</vt:lpstr>
      <vt:lpstr>PowerPoint-presentatie</vt:lpstr>
      <vt:lpstr>"Hoe hielden jullie de kerstsfeer erin tijdens moeilijke tijden?" </vt:lpstr>
      <vt:lpstr>Winterpret </vt:lpstr>
      <vt:lpstr>PowerPoint-presentatie</vt:lpstr>
      <vt:lpstr>PowerPoint-presentatie</vt:lpstr>
      <vt:lpstr>PowerPoint-presentatie</vt:lpstr>
      <vt:lpstr>PowerPoint-presentatie</vt:lpstr>
      <vt:lpstr> "Hebben jullie vroeger veel sneeuwpret gehad?" </vt:lpstr>
      <vt:lpstr>Kerstwensen </vt:lpstr>
      <vt:lpstr>PowerPoint-presentatie</vt:lpstr>
      <vt:lpstr>PowerPoint-presentatie</vt:lpstr>
      <vt:lpstr>PowerPoint-presentatie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418</cp:revision>
  <dcterms:created xsi:type="dcterms:W3CDTF">2024-12-22T14:19:55Z</dcterms:created>
  <dcterms:modified xsi:type="dcterms:W3CDTF">2024-12-26T12:02:06Z</dcterms:modified>
</cp:coreProperties>
</file>