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sldIdLst>
    <p:sldId id="275" r:id="rId2"/>
    <p:sldId id="257" r:id="rId3"/>
    <p:sldId id="270" r:id="rId4"/>
    <p:sldId id="261" r:id="rId5"/>
    <p:sldId id="278" r:id="rId6"/>
    <p:sldId id="271" r:id="rId7"/>
    <p:sldId id="272" r:id="rId8"/>
    <p:sldId id="279" r:id="rId9"/>
    <p:sldId id="273" r:id="rId10"/>
    <p:sldId id="262" r:id="rId11"/>
    <p:sldId id="263" r:id="rId12"/>
    <p:sldId id="258" r:id="rId13"/>
    <p:sldId id="260" r:id="rId14"/>
    <p:sldId id="274" r:id="rId15"/>
    <p:sldId id="264" r:id="rId16"/>
    <p:sldId id="265" r:id="rId17"/>
    <p:sldId id="266" r:id="rId18"/>
    <p:sldId id="267" r:id="rId19"/>
    <p:sldId id="280" r:id="rId20"/>
    <p:sldId id="268" r:id="rId21"/>
    <p:sldId id="269" r:id="rId22"/>
    <p:sldId id="276" r:id="rId23"/>
    <p:sldId id="277" r:id="rId24"/>
    <p:sldId id="281" r:id="rId2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CFA144-ABDD-440D-B57E-626E151437E1}" v="1" dt="2023-10-06T11:53:17.883"/>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Stijl, licht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82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5CF0A4-3AA5-0A49-6F69-D74D16561F29}"/>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D83E2D59-24D2-EC40-1AC7-28F88F4E52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93A7C959-E1A0-57FF-4621-73CA37BBE365}"/>
              </a:ext>
            </a:extLst>
          </p:cNvPr>
          <p:cNvSpPr>
            <a:spLocks noGrp="1"/>
          </p:cNvSpPr>
          <p:nvPr>
            <p:ph type="dt" sz="half" idx="10"/>
          </p:nvPr>
        </p:nvSpPr>
        <p:spPr/>
        <p:txBody>
          <a:bodyPr/>
          <a:lstStyle/>
          <a:p>
            <a:fld id="{246CB39B-5F4C-4A7E-9BE3-AAFD45576D16}" type="datetime2">
              <a:rPr lang="en-US" smtClean="0"/>
              <a:t>Friday, October 6, 2023</a:t>
            </a:fld>
            <a:endParaRPr lang="en-US" dirty="0"/>
          </a:p>
        </p:txBody>
      </p:sp>
      <p:sp>
        <p:nvSpPr>
          <p:cNvPr id="5" name="Tijdelijke aanduiding voor voettekst 4">
            <a:extLst>
              <a:ext uri="{FF2B5EF4-FFF2-40B4-BE49-F238E27FC236}">
                <a16:creationId xmlns:a16="http://schemas.microsoft.com/office/drawing/2014/main" id="{5E854982-A489-58D6-7127-87FABC95CF53}"/>
              </a:ext>
            </a:extLst>
          </p:cNvPr>
          <p:cNvSpPr>
            <a:spLocks noGrp="1"/>
          </p:cNvSpPr>
          <p:nvPr>
            <p:ph type="ftr" sz="quarter" idx="11"/>
          </p:nvPr>
        </p:nvSpPr>
        <p:spPr/>
        <p:txBody>
          <a:bodyPr/>
          <a:lstStyle/>
          <a:p>
            <a:r>
              <a:rPr lang="en-US"/>
              <a:t>Sample Footer</a:t>
            </a:r>
            <a:endParaRPr lang="en-US" dirty="0"/>
          </a:p>
        </p:txBody>
      </p:sp>
      <p:sp>
        <p:nvSpPr>
          <p:cNvPr id="6" name="Tijdelijke aanduiding voor dianummer 5">
            <a:extLst>
              <a:ext uri="{FF2B5EF4-FFF2-40B4-BE49-F238E27FC236}">
                <a16:creationId xmlns:a16="http://schemas.microsoft.com/office/drawing/2014/main" id="{8883C876-CD9C-F37C-F8EE-AE385426EA7C}"/>
              </a:ext>
            </a:extLst>
          </p:cNvPr>
          <p:cNvSpPr>
            <a:spLocks noGrp="1"/>
          </p:cNvSpPr>
          <p:nvPr>
            <p:ph type="sldNum" sz="quarter" idx="12"/>
          </p:nvPr>
        </p:nvSpPr>
        <p:spPr/>
        <p:txBody>
          <a:bodyPr/>
          <a:lstStyle/>
          <a:p>
            <a:fld id="{DBA1B0FB-D917-4C8C-928F-313BD683BF39}" type="slidenum">
              <a:rPr lang="en-US" smtClean="0"/>
              <a:pPr/>
              <a:t>‹nr.›</a:t>
            </a:fld>
            <a:endParaRPr lang="en-US"/>
          </a:p>
        </p:txBody>
      </p:sp>
    </p:spTree>
    <p:extLst>
      <p:ext uri="{BB962C8B-B14F-4D97-AF65-F5344CB8AC3E}">
        <p14:creationId xmlns:p14="http://schemas.microsoft.com/office/powerpoint/2010/main" val="2915174143"/>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0F41F3-E22B-461B-E406-1E173490E9CC}"/>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423CC9D0-30F6-2AE9-F2D5-352BB2DB6EAE}"/>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28985BD-D0D6-75B5-2389-32B9483C6EBF}"/>
              </a:ext>
            </a:extLst>
          </p:cNvPr>
          <p:cNvSpPr>
            <a:spLocks noGrp="1"/>
          </p:cNvSpPr>
          <p:nvPr>
            <p:ph type="dt" sz="half" idx="10"/>
          </p:nvPr>
        </p:nvSpPr>
        <p:spPr/>
        <p:txBody>
          <a:bodyPr/>
          <a:lstStyle/>
          <a:p>
            <a:fld id="{246CB39B-5F4C-4A7E-9BE3-AAFD45576D16}" type="datetime2">
              <a:rPr lang="en-US" smtClean="0"/>
              <a:t>Friday, October 6, 2023</a:t>
            </a:fld>
            <a:endParaRPr lang="en-US" dirty="0"/>
          </a:p>
        </p:txBody>
      </p:sp>
      <p:sp>
        <p:nvSpPr>
          <p:cNvPr id="5" name="Tijdelijke aanduiding voor voettekst 4">
            <a:extLst>
              <a:ext uri="{FF2B5EF4-FFF2-40B4-BE49-F238E27FC236}">
                <a16:creationId xmlns:a16="http://schemas.microsoft.com/office/drawing/2014/main" id="{84EFDAF2-3177-DA31-EAB8-9ACD15E74199}"/>
              </a:ext>
            </a:extLst>
          </p:cNvPr>
          <p:cNvSpPr>
            <a:spLocks noGrp="1"/>
          </p:cNvSpPr>
          <p:nvPr>
            <p:ph type="ftr" sz="quarter" idx="11"/>
          </p:nvPr>
        </p:nvSpPr>
        <p:spPr/>
        <p:txBody>
          <a:bodyPr/>
          <a:lstStyle/>
          <a:p>
            <a:r>
              <a:rPr lang="en-US"/>
              <a:t>Sample Footer</a:t>
            </a:r>
            <a:endParaRPr lang="en-US" dirty="0"/>
          </a:p>
        </p:txBody>
      </p:sp>
      <p:sp>
        <p:nvSpPr>
          <p:cNvPr id="6" name="Tijdelijke aanduiding voor dianummer 5">
            <a:extLst>
              <a:ext uri="{FF2B5EF4-FFF2-40B4-BE49-F238E27FC236}">
                <a16:creationId xmlns:a16="http://schemas.microsoft.com/office/drawing/2014/main" id="{9C03AEFC-E663-4773-30BE-0E679C023E56}"/>
              </a:ext>
            </a:extLst>
          </p:cNvPr>
          <p:cNvSpPr>
            <a:spLocks noGrp="1"/>
          </p:cNvSpPr>
          <p:nvPr>
            <p:ph type="sldNum" sz="quarter" idx="12"/>
          </p:nvPr>
        </p:nvSpPr>
        <p:spPr/>
        <p:txBody>
          <a:bodyPr/>
          <a:lstStyle/>
          <a:p>
            <a:fld id="{DBA1B0FB-D917-4C8C-928F-313BD683BF39}" type="slidenum">
              <a:rPr lang="en-US" smtClean="0"/>
              <a:pPr/>
              <a:t>‹nr.›</a:t>
            </a:fld>
            <a:endParaRPr lang="en-US"/>
          </a:p>
        </p:txBody>
      </p:sp>
    </p:spTree>
    <p:extLst>
      <p:ext uri="{BB962C8B-B14F-4D97-AF65-F5344CB8AC3E}">
        <p14:creationId xmlns:p14="http://schemas.microsoft.com/office/powerpoint/2010/main" val="213001394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4FF5984E-B2F4-0F19-273D-BB747B0D9F9C}"/>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B901DD6-DFA1-DFA2-C2FB-BFBE8B8D06A4}"/>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F898C26-6C42-2DA5-0CC2-CE0C1FD05A0F}"/>
              </a:ext>
            </a:extLst>
          </p:cNvPr>
          <p:cNvSpPr>
            <a:spLocks noGrp="1"/>
          </p:cNvSpPr>
          <p:nvPr>
            <p:ph type="dt" sz="half" idx="10"/>
          </p:nvPr>
        </p:nvSpPr>
        <p:spPr/>
        <p:txBody>
          <a:bodyPr/>
          <a:lstStyle/>
          <a:p>
            <a:fld id="{246CB39B-5F4C-4A7E-9BE3-AAFD45576D16}" type="datetime2">
              <a:rPr lang="en-US" smtClean="0"/>
              <a:t>Friday, October 6, 2023</a:t>
            </a:fld>
            <a:endParaRPr lang="en-US" dirty="0"/>
          </a:p>
        </p:txBody>
      </p:sp>
      <p:sp>
        <p:nvSpPr>
          <p:cNvPr id="5" name="Tijdelijke aanduiding voor voettekst 4">
            <a:extLst>
              <a:ext uri="{FF2B5EF4-FFF2-40B4-BE49-F238E27FC236}">
                <a16:creationId xmlns:a16="http://schemas.microsoft.com/office/drawing/2014/main" id="{C5399828-D1A5-2062-A5FF-9DD9A0B32F7B}"/>
              </a:ext>
            </a:extLst>
          </p:cNvPr>
          <p:cNvSpPr>
            <a:spLocks noGrp="1"/>
          </p:cNvSpPr>
          <p:nvPr>
            <p:ph type="ftr" sz="quarter" idx="11"/>
          </p:nvPr>
        </p:nvSpPr>
        <p:spPr/>
        <p:txBody>
          <a:bodyPr/>
          <a:lstStyle/>
          <a:p>
            <a:r>
              <a:rPr lang="en-US"/>
              <a:t>Sample Footer</a:t>
            </a:r>
            <a:endParaRPr lang="en-US" dirty="0"/>
          </a:p>
        </p:txBody>
      </p:sp>
      <p:sp>
        <p:nvSpPr>
          <p:cNvPr id="6" name="Tijdelijke aanduiding voor dianummer 5">
            <a:extLst>
              <a:ext uri="{FF2B5EF4-FFF2-40B4-BE49-F238E27FC236}">
                <a16:creationId xmlns:a16="http://schemas.microsoft.com/office/drawing/2014/main" id="{646B9FE2-97A8-14B1-26CB-48E19E1E16B1}"/>
              </a:ext>
            </a:extLst>
          </p:cNvPr>
          <p:cNvSpPr>
            <a:spLocks noGrp="1"/>
          </p:cNvSpPr>
          <p:nvPr>
            <p:ph type="sldNum" sz="quarter" idx="12"/>
          </p:nvPr>
        </p:nvSpPr>
        <p:spPr/>
        <p:txBody>
          <a:bodyPr/>
          <a:lstStyle/>
          <a:p>
            <a:fld id="{DBA1B0FB-D917-4C8C-928F-313BD683BF39}" type="slidenum">
              <a:rPr lang="en-US" smtClean="0"/>
              <a:pPr/>
              <a:t>‹nr.›</a:t>
            </a:fld>
            <a:endParaRPr lang="en-US"/>
          </a:p>
        </p:txBody>
      </p:sp>
    </p:spTree>
    <p:extLst>
      <p:ext uri="{BB962C8B-B14F-4D97-AF65-F5344CB8AC3E}">
        <p14:creationId xmlns:p14="http://schemas.microsoft.com/office/powerpoint/2010/main" val="2553563809"/>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0CD6FAC-A39D-53CB-1B8C-927FAF83A726}"/>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8E87AD34-A15A-C78A-C316-F135A2EC61D3}"/>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0DE2C5F-7CDE-1F49-92D3-21B546C07932}"/>
              </a:ext>
            </a:extLst>
          </p:cNvPr>
          <p:cNvSpPr>
            <a:spLocks noGrp="1"/>
          </p:cNvSpPr>
          <p:nvPr>
            <p:ph type="dt" sz="half" idx="10"/>
          </p:nvPr>
        </p:nvSpPr>
        <p:spPr/>
        <p:txBody>
          <a:bodyPr/>
          <a:lstStyle/>
          <a:p>
            <a:fld id="{246CB39B-5F4C-4A7E-9BE3-AAFD45576D16}" type="datetime2">
              <a:rPr lang="en-US" smtClean="0"/>
              <a:t>Friday, October 6, 2023</a:t>
            </a:fld>
            <a:endParaRPr lang="en-US" dirty="0"/>
          </a:p>
        </p:txBody>
      </p:sp>
      <p:sp>
        <p:nvSpPr>
          <p:cNvPr id="5" name="Tijdelijke aanduiding voor voettekst 4">
            <a:extLst>
              <a:ext uri="{FF2B5EF4-FFF2-40B4-BE49-F238E27FC236}">
                <a16:creationId xmlns:a16="http://schemas.microsoft.com/office/drawing/2014/main" id="{F3EF4D36-48B5-655E-2918-E2283C027147}"/>
              </a:ext>
            </a:extLst>
          </p:cNvPr>
          <p:cNvSpPr>
            <a:spLocks noGrp="1"/>
          </p:cNvSpPr>
          <p:nvPr>
            <p:ph type="ftr" sz="quarter" idx="11"/>
          </p:nvPr>
        </p:nvSpPr>
        <p:spPr/>
        <p:txBody>
          <a:bodyPr/>
          <a:lstStyle/>
          <a:p>
            <a:r>
              <a:rPr lang="en-US"/>
              <a:t>Sample Footer</a:t>
            </a:r>
            <a:endParaRPr lang="en-US" dirty="0"/>
          </a:p>
        </p:txBody>
      </p:sp>
      <p:sp>
        <p:nvSpPr>
          <p:cNvPr id="6" name="Tijdelijke aanduiding voor dianummer 5">
            <a:extLst>
              <a:ext uri="{FF2B5EF4-FFF2-40B4-BE49-F238E27FC236}">
                <a16:creationId xmlns:a16="http://schemas.microsoft.com/office/drawing/2014/main" id="{321E1781-A21D-B917-07F4-52293656E352}"/>
              </a:ext>
            </a:extLst>
          </p:cNvPr>
          <p:cNvSpPr>
            <a:spLocks noGrp="1"/>
          </p:cNvSpPr>
          <p:nvPr>
            <p:ph type="sldNum" sz="quarter" idx="12"/>
          </p:nvPr>
        </p:nvSpPr>
        <p:spPr/>
        <p:txBody>
          <a:bodyPr/>
          <a:lstStyle/>
          <a:p>
            <a:fld id="{DBA1B0FB-D917-4C8C-928F-313BD683BF39}" type="slidenum">
              <a:rPr lang="en-US" smtClean="0"/>
              <a:pPr/>
              <a:t>‹nr.›</a:t>
            </a:fld>
            <a:endParaRPr lang="en-US"/>
          </a:p>
        </p:txBody>
      </p:sp>
    </p:spTree>
    <p:extLst>
      <p:ext uri="{BB962C8B-B14F-4D97-AF65-F5344CB8AC3E}">
        <p14:creationId xmlns:p14="http://schemas.microsoft.com/office/powerpoint/2010/main" val="391095134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41BA34-03B5-8451-3107-C8F7271F497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501A09B-7004-8CBC-D5E1-94B542394BF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C0D0EEBB-F24D-F3BE-664F-24E27E234253}"/>
              </a:ext>
            </a:extLst>
          </p:cNvPr>
          <p:cNvSpPr>
            <a:spLocks noGrp="1"/>
          </p:cNvSpPr>
          <p:nvPr>
            <p:ph type="dt" sz="half" idx="10"/>
          </p:nvPr>
        </p:nvSpPr>
        <p:spPr/>
        <p:txBody>
          <a:bodyPr/>
          <a:lstStyle/>
          <a:p>
            <a:fld id="{246CB39B-5F4C-4A7E-9BE3-AAFD45576D16}" type="datetime2">
              <a:rPr lang="en-US" smtClean="0"/>
              <a:t>Friday, October 6, 2023</a:t>
            </a:fld>
            <a:endParaRPr lang="en-US" dirty="0"/>
          </a:p>
        </p:txBody>
      </p:sp>
      <p:sp>
        <p:nvSpPr>
          <p:cNvPr id="5" name="Tijdelijke aanduiding voor voettekst 4">
            <a:extLst>
              <a:ext uri="{FF2B5EF4-FFF2-40B4-BE49-F238E27FC236}">
                <a16:creationId xmlns:a16="http://schemas.microsoft.com/office/drawing/2014/main" id="{B32F7E24-0AA1-C5D3-2CCA-0D4D94CEAFBC}"/>
              </a:ext>
            </a:extLst>
          </p:cNvPr>
          <p:cNvSpPr>
            <a:spLocks noGrp="1"/>
          </p:cNvSpPr>
          <p:nvPr>
            <p:ph type="ftr" sz="quarter" idx="11"/>
          </p:nvPr>
        </p:nvSpPr>
        <p:spPr/>
        <p:txBody>
          <a:bodyPr/>
          <a:lstStyle/>
          <a:p>
            <a:r>
              <a:rPr lang="en-US"/>
              <a:t>Sample Footer</a:t>
            </a:r>
            <a:endParaRPr lang="en-US" dirty="0"/>
          </a:p>
        </p:txBody>
      </p:sp>
      <p:sp>
        <p:nvSpPr>
          <p:cNvPr id="6" name="Tijdelijke aanduiding voor dianummer 5">
            <a:extLst>
              <a:ext uri="{FF2B5EF4-FFF2-40B4-BE49-F238E27FC236}">
                <a16:creationId xmlns:a16="http://schemas.microsoft.com/office/drawing/2014/main" id="{F84CEE7A-D13F-33C8-A832-008246F74A65}"/>
              </a:ext>
            </a:extLst>
          </p:cNvPr>
          <p:cNvSpPr>
            <a:spLocks noGrp="1"/>
          </p:cNvSpPr>
          <p:nvPr>
            <p:ph type="sldNum" sz="quarter" idx="12"/>
          </p:nvPr>
        </p:nvSpPr>
        <p:spPr/>
        <p:txBody>
          <a:bodyPr/>
          <a:lstStyle/>
          <a:p>
            <a:fld id="{DBA1B0FB-D917-4C8C-928F-313BD683BF39}" type="slidenum">
              <a:rPr lang="en-US" smtClean="0"/>
              <a:pPr/>
              <a:t>‹nr.›</a:t>
            </a:fld>
            <a:endParaRPr lang="en-US"/>
          </a:p>
        </p:txBody>
      </p:sp>
    </p:spTree>
    <p:extLst>
      <p:ext uri="{BB962C8B-B14F-4D97-AF65-F5344CB8AC3E}">
        <p14:creationId xmlns:p14="http://schemas.microsoft.com/office/powerpoint/2010/main" val="537557663"/>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6F3F76-260C-101E-6F75-6C327C2C48FE}"/>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7CD669A-F59B-6C4E-CB23-8BD8A33AFD14}"/>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7B042EFF-4AC4-AD72-F046-2AB57C8B7CD7}"/>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DD24F827-258E-93E5-EF5A-8B5560BB8B19}"/>
              </a:ext>
            </a:extLst>
          </p:cNvPr>
          <p:cNvSpPr>
            <a:spLocks noGrp="1"/>
          </p:cNvSpPr>
          <p:nvPr>
            <p:ph type="dt" sz="half" idx="10"/>
          </p:nvPr>
        </p:nvSpPr>
        <p:spPr/>
        <p:txBody>
          <a:bodyPr/>
          <a:lstStyle/>
          <a:p>
            <a:fld id="{246CB39B-5F4C-4A7E-9BE3-AAFD45576D16}" type="datetime2">
              <a:rPr lang="en-US" smtClean="0"/>
              <a:t>Friday, October 6, 2023</a:t>
            </a:fld>
            <a:endParaRPr lang="en-US" dirty="0"/>
          </a:p>
        </p:txBody>
      </p:sp>
      <p:sp>
        <p:nvSpPr>
          <p:cNvPr id="6" name="Tijdelijke aanduiding voor voettekst 5">
            <a:extLst>
              <a:ext uri="{FF2B5EF4-FFF2-40B4-BE49-F238E27FC236}">
                <a16:creationId xmlns:a16="http://schemas.microsoft.com/office/drawing/2014/main" id="{D8B025B4-40D3-0EDD-52C9-8E9FC589D199}"/>
              </a:ext>
            </a:extLst>
          </p:cNvPr>
          <p:cNvSpPr>
            <a:spLocks noGrp="1"/>
          </p:cNvSpPr>
          <p:nvPr>
            <p:ph type="ftr" sz="quarter" idx="11"/>
          </p:nvPr>
        </p:nvSpPr>
        <p:spPr/>
        <p:txBody>
          <a:bodyPr/>
          <a:lstStyle/>
          <a:p>
            <a:r>
              <a:rPr lang="en-US"/>
              <a:t>Sample Footer</a:t>
            </a:r>
            <a:endParaRPr lang="en-US" dirty="0"/>
          </a:p>
        </p:txBody>
      </p:sp>
      <p:sp>
        <p:nvSpPr>
          <p:cNvPr id="7" name="Tijdelijke aanduiding voor dianummer 6">
            <a:extLst>
              <a:ext uri="{FF2B5EF4-FFF2-40B4-BE49-F238E27FC236}">
                <a16:creationId xmlns:a16="http://schemas.microsoft.com/office/drawing/2014/main" id="{FE749D54-8499-5396-F236-D606C7399A21}"/>
              </a:ext>
            </a:extLst>
          </p:cNvPr>
          <p:cNvSpPr>
            <a:spLocks noGrp="1"/>
          </p:cNvSpPr>
          <p:nvPr>
            <p:ph type="sldNum" sz="quarter" idx="12"/>
          </p:nvPr>
        </p:nvSpPr>
        <p:spPr/>
        <p:txBody>
          <a:bodyPr/>
          <a:lstStyle/>
          <a:p>
            <a:fld id="{DBA1B0FB-D917-4C8C-928F-313BD683BF39}" type="slidenum">
              <a:rPr lang="en-US" smtClean="0"/>
              <a:pPr/>
              <a:t>‹nr.›</a:t>
            </a:fld>
            <a:endParaRPr lang="en-US"/>
          </a:p>
        </p:txBody>
      </p:sp>
    </p:spTree>
    <p:extLst>
      <p:ext uri="{BB962C8B-B14F-4D97-AF65-F5344CB8AC3E}">
        <p14:creationId xmlns:p14="http://schemas.microsoft.com/office/powerpoint/2010/main" val="388647579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003CAF-D80D-9734-D454-40BC77785337}"/>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651F2CFF-DC31-588D-8D62-496A7B9435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802742F8-9CBC-69D6-3AF0-60742A9D0F0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11CAFC17-22F6-996E-C1FB-05293EE96B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D2722207-A1C1-9C39-DEA6-00766E41CF73}"/>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8928B07-954F-86C2-5C7B-0E68A9DE2B3D}"/>
              </a:ext>
            </a:extLst>
          </p:cNvPr>
          <p:cNvSpPr>
            <a:spLocks noGrp="1"/>
          </p:cNvSpPr>
          <p:nvPr>
            <p:ph type="dt" sz="half" idx="10"/>
          </p:nvPr>
        </p:nvSpPr>
        <p:spPr/>
        <p:txBody>
          <a:bodyPr/>
          <a:lstStyle/>
          <a:p>
            <a:fld id="{246CB39B-5F4C-4A7E-9BE3-AAFD45576D16}" type="datetime2">
              <a:rPr lang="en-US" smtClean="0"/>
              <a:t>Friday, October 6, 2023</a:t>
            </a:fld>
            <a:endParaRPr lang="en-US" dirty="0"/>
          </a:p>
        </p:txBody>
      </p:sp>
      <p:sp>
        <p:nvSpPr>
          <p:cNvPr id="8" name="Tijdelijke aanduiding voor voettekst 7">
            <a:extLst>
              <a:ext uri="{FF2B5EF4-FFF2-40B4-BE49-F238E27FC236}">
                <a16:creationId xmlns:a16="http://schemas.microsoft.com/office/drawing/2014/main" id="{A62E8A6B-116D-9E77-A4C4-097557D00386}"/>
              </a:ext>
            </a:extLst>
          </p:cNvPr>
          <p:cNvSpPr>
            <a:spLocks noGrp="1"/>
          </p:cNvSpPr>
          <p:nvPr>
            <p:ph type="ftr" sz="quarter" idx="11"/>
          </p:nvPr>
        </p:nvSpPr>
        <p:spPr/>
        <p:txBody>
          <a:bodyPr/>
          <a:lstStyle/>
          <a:p>
            <a:r>
              <a:rPr lang="en-US"/>
              <a:t>Sample Footer</a:t>
            </a:r>
            <a:endParaRPr lang="en-US" dirty="0"/>
          </a:p>
        </p:txBody>
      </p:sp>
      <p:sp>
        <p:nvSpPr>
          <p:cNvPr id="9" name="Tijdelijke aanduiding voor dianummer 8">
            <a:extLst>
              <a:ext uri="{FF2B5EF4-FFF2-40B4-BE49-F238E27FC236}">
                <a16:creationId xmlns:a16="http://schemas.microsoft.com/office/drawing/2014/main" id="{4D1CF6AF-9C56-A2D5-12E2-E23C69AF1361}"/>
              </a:ext>
            </a:extLst>
          </p:cNvPr>
          <p:cNvSpPr>
            <a:spLocks noGrp="1"/>
          </p:cNvSpPr>
          <p:nvPr>
            <p:ph type="sldNum" sz="quarter" idx="12"/>
          </p:nvPr>
        </p:nvSpPr>
        <p:spPr/>
        <p:txBody>
          <a:bodyPr/>
          <a:lstStyle/>
          <a:p>
            <a:fld id="{DBA1B0FB-D917-4C8C-928F-313BD683BF39}" type="slidenum">
              <a:rPr lang="en-US" smtClean="0"/>
              <a:pPr/>
              <a:t>‹nr.›</a:t>
            </a:fld>
            <a:endParaRPr lang="en-US"/>
          </a:p>
        </p:txBody>
      </p:sp>
    </p:spTree>
    <p:extLst>
      <p:ext uri="{BB962C8B-B14F-4D97-AF65-F5344CB8AC3E}">
        <p14:creationId xmlns:p14="http://schemas.microsoft.com/office/powerpoint/2010/main" val="415978101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B1B8A0-C247-5821-EF51-03FCF3B73339}"/>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8BC78B5A-D568-2F18-81CD-74470ED44E8A}"/>
              </a:ext>
            </a:extLst>
          </p:cNvPr>
          <p:cNvSpPr>
            <a:spLocks noGrp="1"/>
          </p:cNvSpPr>
          <p:nvPr>
            <p:ph type="dt" sz="half" idx="10"/>
          </p:nvPr>
        </p:nvSpPr>
        <p:spPr/>
        <p:txBody>
          <a:bodyPr/>
          <a:lstStyle/>
          <a:p>
            <a:fld id="{246CB39B-5F4C-4A7E-9BE3-AAFD45576D16}" type="datetime2">
              <a:rPr lang="en-US" smtClean="0"/>
              <a:t>Friday, October 6, 2023</a:t>
            </a:fld>
            <a:endParaRPr lang="en-US" dirty="0"/>
          </a:p>
        </p:txBody>
      </p:sp>
      <p:sp>
        <p:nvSpPr>
          <p:cNvPr id="4" name="Tijdelijke aanduiding voor voettekst 3">
            <a:extLst>
              <a:ext uri="{FF2B5EF4-FFF2-40B4-BE49-F238E27FC236}">
                <a16:creationId xmlns:a16="http://schemas.microsoft.com/office/drawing/2014/main" id="{C8C15674-1B20-BADB-E75B-9482751391AD}"/>
              </a:ext>
            </a:extLst>
          </p:cNvPr>
          <p:cNvSpPr>
            <a:spLocks noGrp="1"/>
          </p:cNvSpPr>
          <p:nvPr>
            <p:ph type="ftr" sz="quarter" idx="11"/>
          </p:nvPr>
        </p:nvSpPr>
        <p:spPr/>
        <p:txBody>
          <a:bodyPr/>
          <a:lstStyle/>
          <a:p>
            <a:r>
              <a:rPr lang="en-US"/>
              <a:t>Sample Footer</a:t>
            </a:r>
            <a:endParaRPr lang="en-US" dirty="0"/>
          </a:p>
        </p:txBody>
      </p:sp>
      <p:sp>
        <p:nvSpPr>
          <p:cNvPr id="5" name="Tijdelijke aanduiding voor dianummer 4">
            <a:extLst>
              <a:ext uri="{FF2B5EF4-FFF2-40B4-BE49-F238E27FC236}">
                <a16:creationId xmlns:a16="http://schemas.microsoft.com/office/drawing/2014/main" id="{2CC84B2E-15C3-3D5D-26E8-481E5E799F21}"/>
              </a:ext>
            </a:extLst>
          </p:cNvPr>
          <p:cNvSpPr>
            <a:spLocks noGrp="1"/>
          </p:cNvSpPr>
          <p:nvPr>
            <p:ph type="sldNum" sz="quarter" idx="12"/>
          </p:nvPr>
        </p:nvSpPr>
        <p:spPr/>
        <p:txBody>
          <a:bodyPr/>
          <a:lstStyle/>
          <a:p>
            <a:fld id="{DBA1B0FB-D917-4C8C-928F-313BD683BF39}" type="slidenum">
              <a:rPr lang="en-US" smtClean="0"/>
              <a:pPr/>
              <a:t>‹nr.›</a:t>
            </a:fld>
            <a:endParaRPr lang="en-US"/>
          </a:p>
        </p:txBody>
      </p:sp>
    </p:spTree>
    <p:extLst>
      <p:ext uri="{BB962C8B-B14F-4D97-AF65-F5344CB8AC3E}">
        <p14:creationId xmlns:p14="http://schemas.microsoft.com/office/powerpoint/2010/main" val="90944171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DBD9F04D-F96A-20E1-64A3-967739080EC3}"/>
              </a:ext>
            </a:extLst>
          </p:cNvPr>
          <p:cNvSpPr>
            <a:spLocks noGrp="1"/>
          </p:cNvSpPr>
          <p:nvPr>
            <p:ph type="dt" sz="half" idx="10"/>
          </p:nvPr>
        </p:nvSpPr>
        <p:spPr/>
        <p:txBody>
          <a:bodyPr/>
          <a:lstStyle/>
          <a:p>
            <a:fld id="{246CB39B-5F4C-4A7E-9BE3-AAFD45576D16}" type="datetime2">
              <a:rPr lang="en-US" smtClean="0"/>
              <a:t>Friday, October 6, 2023</a:t>
            </a:fld>
            <a:endParaRPr lang="en-US" dirty="0"/>
          </a:p>
        </p:txBody>
      </p:sp>
      <p:sp>
        <p:nvSpPr>
          <p:cNvPr id="3" name="Tijdelijke aanduiding voor voettekst 2">
            <a:extLst>
              <a:ext uri="{FF2B5EF4-FFF2-40B4-BE49-F238E27FC236}">
                <a16:creationId xmlns:a16="http://schemas.microsoft.com/office/drawing/2014/main" id="{BD58BFE3-FA5F-2991-5CEB-C521C6B361DD}"/>
              </a:ext>
            </a:extLst>
          </p:cNvPr>
          <p:cNvSpPr>
            <a:spLocks noGrp="1"/>
          </p:cNvSpPr>
          <p:nvPr>
            <p:ph type="ftr" sz="quarter" idx="11"/>
          </p:nvPr>
        </p:nvSpPr>
        <p:spPr/>
        <p:txBody>
          <a:bodyPr/>
          <a:lstStyle/>
          <a:p>
            <a:r>
              <a:rPr lang="en-US"/>
              <a:t>Sample Footer</a:t>
            </a:r>
            <a:endParaRPr lang="en-US" dirty="0"/>
          </a:p>
        </p:txBody>
      </p:sp>
      <p:sp>
        <p:nvSpPr>
          <p:cNvPr id="4" name="Tijdelijke aanduiding voor dianummer 3">
            <a:extLst>
              <a:ext uri="{FF2B5EF4-FFF2-40B4-BE49-F238E27FC236}">
                <a16:creationId xmlns:a16="http://schemas.microsoft.com/office/drawing/2014/main" id="{A3F76600-78A2-3811-BFB0-E3626471EFDF}"/>
              </a:ext>
            </a:extLst>
          </p:cNvPr>
          <p:cNvSpPr>
            <a:spLocks noGrp="1"/>
          </p:cNvSpPr>
          <p:nvPr>
            <p:ph type="sldNum" sz="quarter" idx="12"/>
          </p:nvPr>
        </p:nvSpPr>
        <p:spPr/>
        <p:txBody>
          <a:bodyPr/>
          <a:lstStyle/>
          <a:p>
            <a:fld id="{DBA1B0FB-D917-4C8C-928F-313BD683BF39}" type="slidenum">
              <a:rPr lang="en-US" smtClean="0"/>
              <a:pPr/>
              <a:t>‹nr.›</a:t>
            </a:fld>
            <a:endParaRPr lang="en-US"/>
          </a:p>
        </p:txBody>
      </p:sp>
    </p:spTree>
    <p:extLst>
      <p:ext uri="{BB962C8B-B14F-4D97-AF65-F5344CB8AC3E}">
        <p14:creationId xmlns:p14="http://schemas.microsoft.com/office/powerpoint/2010/main" val="2980592886"/>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BEE947-A3F8-62FC-FF58-06ABAA48DE69}"/>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2E49F5F8-4410-7787-42E3-7CD89835C1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715EE34F-8A48-0D7E-8FB6-651E8109D1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F132F3B-07C0-E514-836A-A5FFF0BB6DFD}"/>
              </a:ext>
            </a:extLst>
          </p:cNvPr>
          <p:cNvSpPr>
            <a:spLocks noGrp="1"/>
          </p:cNvSpPr>
          <p:nvPr>
            <p:ph type="dt" sz="half" idx="10"/>
          </p:nvPr>
        </p:nvSpPr>
        <p:spPr/>
        <p:txBody>
          <a:bodyPr/>
          <a:lstStyle/>
          <a:p>
            <a:fld id="{246CB39B-5F4C-4A7E-9BE3-AAFD45576D16}" type="datetime2">
              <a:rPr lang="en-US" smtClean="0"/>
              <a:t>Friday, October 6, 2023</a:t>
            </a:fld>
            <a:endParaRPr lang="en-US" dirty="0"/>
          </a:p>
        </p:txBody>
      </p:sp>
      <p:sp>
        <p:nvSpPr>
          <p:cNvPr id="6" name="Tijdelijke aanduiding voor voettekst 5">
            <a:extLst>
              <a:ext uri="{FF2B5EF4-FFF2-40B4-BE49-F238E27FC236}">
                <a16:creationId xmlns:a16="http://schemas.microsoft.com/office/drawing/2014/main" id="{BAEB37E5-86CA-AAFD-09ED-9F8BEED245AB}"/>
              </a:ext>
            </a:extLst>
          </p:cNvPr>
          <p:cNvSpPr>
            <a:spLocks noGrp="1"/>
          </p:cNvSpPr>
          <p:nvPr>
            <p:ph type="ftr" sz="quarter" idx="11"/>
          </p:nvPr>
        </p:nvSpPr>
        <p:spPr/>
        <p:txBody>
          <a:bodyPr/>
          <a:lstStyle/>
          <a:p>
            <a:r>
              <a:rPr lang="en-US"/>
              <a:t>Sample Footer</a:t>
            </a:r>
            <a:endParaRPr lang="en-US" dirty="0"/>
          </a:p>
        </p:txBody>
      </p:sp>
      <p:sp>
        <p:nvSpPr>
          <p:cNvPr id="7" name="Tijdelijke aanduiding voor dianummer 6">
            <a:extLst>
              <a:ext uri="{FF2B5EF4-FFF2-40B4-BE49-F238E27FC236}">
                <a16:creationId xmlns:a16="http://schemas.microsoft.com/office/drawing/2014/main" id="{7FD18921-7498-4CD7-C72E-DDF42EE7C471}"/>
              </a:ext>
            </a:extLst>
          </p:cNvPr>
          <p:cNvSpPr>
            <a:spLocks noGrp="1"/>
          </p:cNvSpPr>
          <p:nvPr>
            <p:ph type="sldNum" sz="quarter" idx="12"/>
          </p:nvPr>
        </p:nvSpPr>
        <p:spPr/>
        <p:txBody>
          <a:bodyPr/>
          <a:lstStyle/>
          <a:p>
            <a:fld id="{DBA1B0FB-D917-4C8C-928F-313BD683BF39}" type="slidenum">
              <a:rPr lang="en-US" smtClean="0"/>
              <a:pPr/>
              <a:t>‹nr.›</a:t>
            </a:fld>
            <a:endParaRPr lang="en-US"/>
          </a:p>
        </p:txBody>
      </p:sp>
    </p:spTree>
    <p:extLst>
      <p:ext uri="{BB962C8B-B14F-4D97-AF65-F5344CB8AC3E}">
        <p14:creationId xmlns:p14="http://schemas.microsoft.com/office/powerpoint/2010/main" val="178088832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6A1292-E098-839F-9517-11DBB6E08862}"/>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B98D372F-54AD-42B9-64B7-190715BF82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43C27E5E-B92D-E5B6-D778-3A00C523B3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164F0B6-F1E5-9431-701F-D1B2298CA94B}"/>
              </a:ext>
            </a:extLst>
          </p:cNvPr>
          <p:cNvSpPr>
            <a:spLocks noGrp="1"/>
          </p:cNvSpPr>
          <p:nvPr>
            <p:ph type="dt" sz="half" idx="10"/>
          </p:nvPr>
        </p:nvSpPr>
        <p:spPr/>
        <p:txBody>
          <a:bodyPr/>
          <a:lstStyle/>
          <a:p>
            <a:fld id="{246CB39B-5F4C-4A7E-9BE3-AAFD45576D16}" type="datetime2">
              <a:rPr lang="en-US" smtClean="0"/>
              <a:t>Friday, October 6, 2023</a:t>
            </a:fld>
            <a:endParaRPr lang="en-US" dirty="0"/>
          </a:p>
        </p:txBody>
      </p:sp>
      <p:sp>
        <p:nvSpPr>
          <p:cNvPr id="6" name="Tijdelijke aanduiding voor voettekst 5">
            <a:extLst>
              <a:ext uri="{FF2B5EF4-FFF2-40B4-BE49-F238E27FC236}">
                <a16:creationId xmlns:a16="http://schemas.microsoft.com/office/drawing/2014/main" id="{01B3C9AE-4503-5512-F15B-7B673E4F996C}"/>
              </a:ext>
            </a:extLst>
          </p:cNvPr>
          <p:cNvSpPr>
            <a:spLocks noGrp="1"/>
          </p:cNvSpPr>
          <p:nvPr>
            <p:ph type="ftr" sz="quarter" idx="11"/>
          </p:nvPr>
        </p:nvSpPr>
        <p:spPr/>
        <p:txBody>
          <a:bodyPr/>
          <a:lstStyle/>
          <a:p>
            <a:r>
              <a:rPr lang="en-US"/>
              <a:t>Sample Footer</a:t>
            </a:r>
            <a:endParaRPr lang="en-US" dirty="0"/>
          </a:p>
        </p:txBody>
      </p:sp>
      <p:sp>
        <p:nvSpPr>
          <p:cNvPr id="7" name="Tijdelijke aanduiding voor dianummer 6">
            <a:extLst>
              <a:ext uri="{FF2B5EF4-FFF2-40B4-BE49-F238E27FC236}">
                <a16:creationId xmlns:a16="http://schemas.microsoft.com/office/drawing/2014/main" id="{56B4DB61-23AC-E176-94F5-F7E355F150E6}"/>
              </a:ext>
            </a:extLst>
          </p:cNvPr>
          <p:cNvSpPr>
            <a:spLocks noGrp="1"/>
          </p:cNvSpPr>
          <p:nvPr>
            <p:ph type="sldNum" sz="quarter" idx="12"/>
          </p:nvPr>
        </p:nvSpPr>
        <p:spPr/>
        <p:txBody>
          <a:bodyPr/>
          <a:lstStyle/>
          <a:p>
            <a:fld id="{DBA1B0FB-D917-4C8C-928F-313BD683BF39}" type="slidenum">
              <a:rPr lang="en-US" smtClean="0"/>
              <a:pPr/>
              <a:t>‹nr.›</a:t>
            </a:fld>
            <a:endParaRPr lang="en-US"/>
          </a:p>
        </p:txBody>
      </p:sp>
    </p:spTree>
    <p:extLst>
      <p:ext uri="{BB962C8B-B14F-4D97-AF65-F5344CB8AC3E}">
        <p14:creationId xmlns:p14="http://schemas.microsoft.com/office/powerpoint/2010/main" val="101037722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672F3F0F-62E7-46D3-EF2E-8D676B145F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20791F94-7202-3E29-10AD-688ED42E20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1EC4781-CD0B-A5F9-8931-FB369C2531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Friday, October 6, 2023</a:t>
            </a:fld>
            <a:endParaRPr lang="en-US" dirty="0"/>
          </a:p>
        </p:txBody>
      </p:sp>
      <p:sp>
        <p:nvSpPr>
          <p:cNvPr id="5" name="Tijdelijke aanduiding voor voettekst 4">
            <a:extLst>
              <a:ext uri="{FF2B5EF4-FFF2-40B4-BE49-F238E27FC236}">
                <a16:creationId xmlns:a16="http://schemas.microsoft.com/office/drawing/2014/main" id="{55417965-2574-A4BE-2BF9-D554D92E12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Tijdelijke aanduiding voor dianummer 5">
            <a:extLst>
              <a:ext uri="{FF2B5EF4-FFF2-40B4-BE49-F238E27FC236}">
                <a16:creationId xmlns:a16="http://schemas.microsoft.com/office/drawing/2014/main" id="{1849914A-8E33-7E0A-DDDE-BB544CC628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‹nr.›</a:t>
            </a:fld>
            <a:endParaRPr lang="en-US"/>
          </a:p>
        </p:txBody>
      </p:sp>
    </p:spTree>
    <p:extLst>
      <p:ext uri="{BB962C8B-B14F-4D97-AF65-F5344CB8AC3E}">
        <p14:creationId xmlns:p14="http://schemas.microsoft.com/office/powerpoint/2010/main" val="1875250528"/>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hyperlink" Target="http://www.kerstliedjes.nl/er-is-een-kindeke-geboren-op-aard/" TargetMode="Externa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7">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C2CBD62C-6C10-BB5C-BEBC-EEA434E0B306}"/>
              </a:ext>
            </a:extLst>
          </p:cNvPr>
          <p:cNvSpPr>
            <a:spLocks noGrp="1"/>
          </p:cNvSpPr>
          <p:nvPr>
            <p:ph type="title"/>
          </p:nvPr>
        </p:nvSpPr>
        <p:spPr>
          <a:xfrm>
            <a:off x="643468" y="643467"/>
            <a:ext cx="4620584" cy="4567137"/>
          </a:xfrm>
        </p:spPr>
        <p:txBody>
          <a:bodyPr vert="horz" lIns="91440" tIns="45720" rIns="91440" bIns="45720" rtlCol="0" anchor="b">
            <a:normAutofit/>
          </a:bodyPr>
          <a:lstStyle/>
          <a:p>
            <a:r>
              <a:rPr lang="en-US"/>
              <a:t>Kerst van vroeger</a:t>
            </a:r>
          </a:p>
        </p:txBody>
      </p:sp>
      <p:pic>
        <p:nvPicPr>
          <p:cNvPr id="11" name="Picture 3" descr="Houtwerk Kerstmis">
            <a:extLst>
              <a:ext uri="{FF2B5EF4-FFF2-40B4-BE49-F238E27FC236}">
                <a16:creationId xmlns:a16="http://schemas.microsoft.com/office/drawing/2014/main" id="{D92FC72B-E6D6-EB2E-0680-1B8857D8FF12}"/>
              </a:ext>
            </a:extLst>
          </p:cNvPr>
          <p:cNvPicPr>
            <a:picLocks noChangeAspect="1"/>
          </p:cNvPicPr>
          <p:nvPr/>
        </p:nvPicPr>
        <p:blipFill rotWithShape="1">
          <a:blip r:embed="rId2"/>
          <a:srcRect l="7139" r="34824"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027925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9528"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DBE65E78-0675-3E8C-B01C-E2B34C0857B1}"/>
              </a:ext>
            </a:extLst>
          </p:cNvPr>
          <p:cNvSpPr>
            <a:spLocks noGrp="1"/>
          </p:cNvSpPr>
          <p:nvPr>
            <p:ph type="title"/>
          </p:nvPr>
        </p:nvSpPr>
        <p:spPr>
          <a:xfrm>
            <a:off x="1245072" y="1289765"/>
            <a:ext cx="3651101" cy="4270963"/>
          </a:xfrm>
        </p:spPr>
        <p:txBody>
          <a:bodyPr vert="horz" lIns="91440" tIns="45720" rIns="91440" bIns="45720" rtlCol="0" anchor="ctr">
            <a:normAutofit/>
          </a:bodyPr>
          <a:lstStyle/>
          <a:p>
            <a:pPr algn="ctr"/>
            <a:r>
              <a:rPr lang="en-US" sz="5600" kern="1200" dirty="0" err="1">
                <a:solidFill>
                  <a:srgbClr val="FFFFFF"/>
                </a:solidFill>
                <a:latin typeface="+mj-lt"/>
                <a:ea typeface="+mj-ea"/>
                <a:cs typeface="+mj-cs"/>
              </a:rPr>
              <a:t>Liedjes</a:t>
            </a:r>
            <a:r>
              <a:rPr lang="en-US" sz="5600" kern="1200" dirty="0">
                <a:solidFill>
                  <a:srgbClr val="FFFFFF"/>
                </a:solidFill>
                <a:latin typeface="+mj-lt"/>
                <a:ea typeface="+mj-ea"/>
                <a:cs typeface="+mj-cs"/>
              </a:rPr>
              <a:t> voor bij de kerstboom</a:t>
            </a:r>
          </a:p>
        </p:txBody>
      </p:sp>
      <p:sp>
        <p:nvSpPr>
          <p:cNvPr id="26"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3493" y="374394"/>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2"/>
          </a:solidFill>
          <a:ln w="776" cap="flat">
            <a:noFill/>
            <a:prstDash val="solid"/>
            <a:miter/>
          </a:ln>
        </p:spPr>
        <p:txBody>
          <a:bodyPr rtlCol="0" anchor="ctr"/>
          <a:lstStyle/>
          <a:p>
            <a:endParaRPr lang="en-US"/>
          </a:p>
        </p:txBody>
      </p:sp>
      <p:sp>
        <p:nvSpPr>
          <p:cNvPr id="28"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109" y="1084507"/>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2"/>
          </a:solidFill>
          <a:ln w="751" cap="flat">
            <a:noFill/>
            <a:prstDash val="solid"/>
            <a:miter/>
          </a:ln>
        </p:spPr>
        <p:txBody>
          <a:bodyPr rtlCol="0" anchor="ctr"/>
          <a:lstStyle/>
          <a:p>
            <a:endParaRPr lang="en-US"/>
          </a:p>
        </p:txBody>
      </p:sp>
      <p:sp>
        <p:nvSpPr>
          <p:cNvPr id="21" name="Tekstvak 3">
            <a:extLst>
              <a:ext uri="{FF2B5EF4-FFF2-40B4-BE49-F238E27FC236}">
                <a16:creationId xmlns:a16="http://schemas.microsoft.com/office/drawing/2014/main" id="{484C5F47-DCA2-22C6-1FDF-54184E30226C}"/>
              </a:ext>
            </a:extLst>
          </p:cNvPr>
          <p:cNvSpPr txBox="1"/>
          <p:nvPr/>
        </p:nvSpPr>
        <p:spPr>
          <a:xfrm>
            <a:off x="6297233" y="518400"/>
            <a:ext cx="4771607" cy="5837949"/>
          </a:xfrm>
          <a:prstGeom prst="rect">
            <a:avLst/>
          </a:prstGeom>
        </p:spPr>
        <p:txBody>
          <a:bodyPr vert="horz" lIns="91440" tIns="45720" rIns="91440" bIns="45720" rtlCol="0" anchor="ctr">
            <a:normAutofit/>
          </a:bodyPr>
          <a:lstStyle/>
          <a:p>
            <a:pPr>
              <a:lnSpc>
                <a:spcPct val="90000"/>
              </a:lnSpc>
              <a:spcBef>
                <a:spcPts val="1200"/>
              </a:spcBef>
              <a:spcAft>
                <a:spcPts val="600"/>
              </a:spcAft>
            </a:pPr>
            <a:r>
              <a:rPr lang="en-US" sz="2000" b="1" u="none" strike="noStrike" dirty="0">
                <a:solidFill>
                  <a:srgbClr val="7030A0"/>
                </a:solidFill>
                <a:effectLst/>
                <a:hlinkClick r:id="rId2">
                  <a:extLst>
                    <a:ext uri="{A12FA001-AC4F-418D-AE19-62706E023703}">
                      <ahyp:hlinkClr xmlns:ahyp="http://schemas.microsoft.com/office/drawing/2018/hyperlinkcolor" val="tx"/>
                    </a:ext>
                  </a:extLst>
                </a:hlinkClick>
              </a:rPr>
              <a:t>Er is een </a:t>
            </a:r>
            <a:r>
              <a:rPr lang="en-US" sz="2000" b="1" u="none" strike="noStrike" dirty="0" err="1">
                <a:solidFill>
                  <a:srgbClr val="7030A0"/>
                </a:solidFill>
                <a:effectLst/>
                <a:hlinkClick r:id="rId2">
                  <a:extLst>
                    <a:ext uri="{A12FA001-AC4F-418D-AE19-62706E023703}">
                      <ahyp:hlinkClr xmlns:ahyp="http://schemas.microsoft.com/office/drawing/2018/hyperlinkcolor" val="tx"/>
                    </a:ext>
                  </a:extLst>
                </a:hlinkClick>
              </a:rPr>
              <a:t>kindeke</a:t>
            </a:r>
            <a:r>
              <a:rPr lang="en-US" sz="2000" b="1" u="none" strike="noStrike" dirty="0">
                <a:solidFill>
                  <a:srgbClr val="7030A0"/>
                </a:solidFill>
                <a:effectLst/>
                <a:hlinkClick r:id="rId2">
                  <a:extLst>
                    <a:ext uri="{A12FA001-AC4F-418D-AE19-62706E023703}">
                      <ahyp:hlinkClr xmlns:ahyp="http://schemas.microsoft.com/office/drawing/2018/hyperlinkcolor" val="tx"/>
                    </a:ext>
                  </a:extLst>
                </a:hlinkClick>
              </a:rPr>
              <a:t> </a:t>
            </a:r>
            <a:r>
              <a:rPr lang="en-US" sz="2000" b="1" u="none" strike="noStrike" dirty="0" err="1">
                <a:solidFill>
                  <a:srgbClr val="7030A0"/>
                </a:solidFill>
                <a:effectLst/>
                <a:hlinkClick r:id="rId2">
                  <a:extLst>
                    <a:ext uri="{A12FA001-AC4F-418D-AE19-62706E023703}">
                      <ahyp:hlinkClr xmlns:ahyp="http://schemas.microsoft.com/office/drawing/2018/hyperlinkcolor" val="tx"/>
                    </a:ext>
                  </a:extLst>
                </a:hlinkClick>
              </a:rPr>
              <a:t>geboren</a:t>
            </a:r>
            <a:r>
              <a:rPr lang="en-US" sz="2000" b="1" u="none" strike="noStrike" dirty="0">
                <a:solidFill>
                  <a:srgbClr val="7030A0"/>
                </a:solidFill>
                <a:effectLst/>
                <a:hlinkClick r:id="rId2">
                  <a:extLst>
                    <a:ext uri="{A12FA001-AC4F-418D-AE19-62706E023703}">
                      <ahyp:hlinkClr xmlns:ahyp="http://schemas.microsoft.com/office/drawing/2018/hyperlinkcolor" val="tx"/>
                    </a:ext>
                  </a:extLst>
                </a:hlinkClick>
              </a:rPr>
              <a:t> op </a:t>
            </a:r>
            <a:r>
              <a:rPr lang="en-US" sz="2000" b="1" u="none" strike="noStrike" dirty="0" err="1">
                <a:solidFill>
                  <a:srgbClr val="7030A0">
                    <a:alpha val="80000"/>
                  </a:srgbClr>
                </a:solidFill>
                <a:effectLst/>
                <a:hlinkClick r:id="rId2">
                  <a:extLst>
                    <a:ext uri="{A12FA001-AC4F-418D-AE19-62706E023703}">
                      <ahyp:hlinkClr xmlns:ahyp="http://schemas.microsoft.com/office/drawing/2018/hyperlinkcolor" val="tx"/>
                    </a:ext>
                  </a:extLst>
                </a:hlinkClick>
              </a:rPr>
              <a:t>aard</a:t>
            </a:r>
            <a:endParaRPr lang="en-US" sz="2000" b="1" dirty="0">
              <a:solidFill>
                <a:srgbClr val="7030A0">
                  <a:alpha val="80000"/>
                </a:srgbClr>
              </a:solidFill>
              <a:effectLst/>
            </a:endParaRPr>
          </a:p>
          <a:p>
            <a:pPr>
              <a:lnSpc>
                <a:spcPct val="90000"/>
              </a:lnSpc>
              <a:spcAft>
                <a:spcPts val="600"/>
              </a:spcAft>
            </a:pPr>
            <a:r>
              <a:rPr lang="en-US" sz="2000" dirty="0">
                <a:solidFill>
                  <a:schemeClr val="tx1">
                    <a:alpha val="80000"/>
                  </a:schemeClr>
                </a:solidFill>
                <a:effectLst/>
              </a:rPr>
              <a:t> </a:t>
            </a:r>
          </a:p>
          <a:p>
            <a:pPr>
              <a:lnSpc>
                <a:spcPct val="90000"/>
              </a:lnSpc>
              <a:spcAft>
                <a:spcPts val="600"/>
              </a:spcAft>
            </a:pPr>
            <a:r>
              <a:rPr lang="en-US" sz="2000" dirty="0">
                <a:solidFill>
                  <a:schemeClr val="tx1">
                    <a:alpha val="80000"/>
                  </a:schemeClr>
                </a:solidFill>
                <a:effectLst/>
              </a:rPr>
              <a:t>Er is een </a:t>
            </a:r>
            <a:r>
              <a:rPr lang="en-US" sz="2000" dirty="0" err="1">
                <a:solidFill>
                  <a:schemeClr val="tx1">
                    <a:alpha val="80000"/>
                  </a:schemeClr>
                </a:solidFill>
                <a:effectLst/>
              </a:rPr>
              <a:t>kindeke</a:t>
            </a:r>
            <a:r>
              <a:rPr lang="en-US" sz="2000" dirty="0">
                <a:solidFill>
                  <a:schemeClr val="tx1">
                    <a:alpha val="80000"/>
                  </a:schemeClr>
                </a:solidFill>
                <a:effectLst/>
              </a:rPr>
              <a:t> </a:t>
            </a:r>
            <a:r>
              <a:rPr lang="en-US" sz="2000" dirty="0" err="1">
                <a:solidFill>
                  <a:schemeClr val="tx1">
                    <a:alpha val="80000"/>
                  </a:schemeClr>
                </a:solidFill>
                <a:effectLst/>
              </a:rPr>
              <a:t>geboren</a:t>
            </a:r>
            <a:r>
              <a:rPr lang="en-US" sz="2000" dirty="0">
                <a:solidFill>
                  <a:schemeClr val="tx1">
                    <a:alpha val="80000"/>
                  </a:schemeClr>
                </a:solidFill>
                <a:effectLst/>
              </a:rPr>
              <a:t> op </a:t>
            </a:r>
            <a:r>
              <a:rPr lang="en-US" sz="2000" dirty="0" err="1">
                <a:solidFill>
                  <a:schemeClr val="tx1">
                    <a:alpha val="80000"/>
                  </a:schemeClr>
                </a:solidFill>
                <a:effectLst/>
              </a:rPr>
              <a:t>aard</a:t>
            </a:r>
            <a:r>
              <a:rPr lang="en-US" sz="2000" dirty="0">
                <a:solidFill>
                  <a:schemeClr val="tx1">
                    <a:alpha val="80000"/>
                  </a:schemeClr>
                </a:solidFill>
                <a:effectLst/>
              </a:rPr>
              <a:t>.</a:t>
            </a:r>
            <a:br>
              <a:rPr lang="en-US" sz="2000" dirty="0">
                <a:solidFill>
                  <a:schemeClr val="tx1">
                    <a:alpha val="80000"/>
                  </a:schemeClr>
                </a:solidFill>
                <a:effectLst/>
              </a:rPr>
            </a:br>
            <a:r>
              <a:rPr lang="en-US" sz="2000" dirty="0">
                <a:solidFill>
                  <a:schemeClr val="tx1">
                    <a:alpha val="80000"/>
                  </a:schemeClr>
                </a:solidFill>
                <a:effectLst/>
              </a:rPr>
              <a:t>Er is een </a:t>
            </a:r>
            <a:r>
              <a:rPr lang="en-US" sz="2000" dirty="0" err="1">
                <a:solidFill>
                  <a:schemeClr val="tx1">
                    <a:alpha val="80000"/>
                  </a:schemeClr>
                </a:solidFill>
                <a:effectLst/>
              </a:rPr>
              <a:t>kindeke</a:t>
            </a:r>
            <a:r>
              <a:rPr lang="en-US" sz="2000" dirty="0">
                <a:solidFill>
                  <a:schemeClr val="tx1">
                    <a:alpha val="80000"/>
                  </a:schemeClr>
                </a:solidFill>
                <a:effectLst/>
              </a:rPr>
              <a:t> </a:t>
            </a:r>
            <a:r>
              <a:rPr lang="en-US" sz="2000" dirty="0" err="1">
                <a:solidFill>
                  <a:schemeClr val="tx1">
                    <a:alpha val="80000"/>
                  </a:schemeClr>
                </a:solidFill>
                <a:effectLst/>
              </a:rPr>
              <a:t>geboren</a:t>
            </a:r>
            <a:r>
              <a:rPr lang="en-US" sz="2000" dirty="0">
                <a:solidFill>
                  <a:schemeClr val="tx1">
                    <a:alpha val="80000"/>
                  </a:schemeClr>
                </a:solidFill>
                <a:effectLst/>
              </a:rPr>
              <a:t> op </a:t>
            </a:r>
            <a:r>
              <a:rPr lang="en-US" sz="2000" dirty="0" err="1">
                <a:solidFill>
                  <a:schemeClr val="tx1">
                    <a:alpha val="80000"/>
                  </a:schemeClr>
                </a:solidFill>
                <a:effectLst/>
              </a:rPr>
              <a:t>aard</a:t>
            </a:r>
            <a:r>
              <a:rPr lang="en-US" sz="2000" dirty="0">
                <a:solidFill>
                  <a:schemeClr val="tx1">
                    <a:alpha val="80000"/>
                  </a:schemeClr>
                </a:solidFill>
                <a:effectLst/>
              </a:rPr>
              <a:t>.</a:t>
            </a:r>
            <a:br>
              <a:rPr lang="en-US" sz="2000" dirty="0">
                <a:solidFill>
                  <a:schemeClr val="tx1">
                    <a:alpha val="80000"/>
                  </a:schemeClr>
                </a:solidFill>
                <a:effectLst/>
              </a:rPr>
            </a:br>
            <a:r>
              <a:rPr lang="en-US" sz="2000" dirty="0">
                <a:solidFill>
                  <a:schemeClr val="tx1">
                    <a:alpha val="80000"/>
                  </a:schemeClr>
                </a:solidFill>
                <a:effectLst/>
              </a:rPr>
              <a:t>‘t </a:t>
            </a:r>
            <a:r>
              <a:rPr lang="en-US" sz="2000" dirty="0" err="1">
                <a:solidFill>
                  <a:schemeClr val="tx1">
                    <a:alpha val="80000"/>
                  </a:schemeClr>
                </a:solidFill>
                <a:effectLst/>
              </a:rPr>
              <a:t>Kwam</a:t>
            </a:r>
            <a:r>
              <a:rPr lang="en-US" sz="2000" dirty="0">
                <a:solidFill>
                  <a:schemeClr val="tx1">
                    <a:alpha val="80000"/>
                  </a:schemeClr>
                </a:solidFill>
                <a:effectLst/>
              </a:rPr>
              <a:t> op de </a:t>
            </a:r>
            <a:r>
              <a:rPr lang="en-US" sz="2000" dirty="0" err="1">
                <a:solidFill>
                  <a:schemeClr val="tx1">
                    <a:alpha val="80000"/>
                  </a:schemeClr>
                </a:solidFill>
                <a:effectLst/>
              </a:rPr>
              <a:t>aarde</a:t>
            </a:r>
            <a:r>
              <a:rPr lang="en-US" sz="2000" dirty="0">
                <a:solidFill>
                  <a:schemeClr val="tx1">
                    <a:alpha val="80000"/>
                  </a:schemeClr>
                </a:solidFill>
                <a:effectLst/>
              </a:rPr>
              <a:t> voor </a:t>
            </a:r>
            <a:r>
              <a:rPr lang="en-US" sz="2000" dirty="0" err="1">
                <a:solidFill>
                  <a:schemeClr val="tx1">
                    <a:alpha val="80000"/>
                  </a:schemeClr>
                </a:solidFill>
                <a:effectLst/>
              </a:rPr>
              <a:t>ons</a:t>
            </a:r>
            <a:r>
              <a:rPr lang="en-US" sz="2000" dirty="0">
                <a:solidFill>
                  <a:schemeClr val="tx1">
                    <a:alpha val="80000"/>
                  </a:schemeClr>
                </a:solidFill>
                <a:effectLst/>
              </a:rPr>
              <a:t> </a:t>
            </a:r>
            <a:r>
              <a:rPr lang="en-US" sz="2000" dirty="0" err="1">
                <a:solidFill>
                  <a:schemeClr val="tx1">
                    <a:alpha val="80000"/>
                  </a:schemeClr>
                </a:solidFill>
                <a:effectLst/>
              </a:rPr>
              <a:t>allemaal</a:t>
            </a:r>
            <a:r>
              <a:rPr lang="en-US" sz="2000" dirty="0">
                <a:solidFill>
                  <a:schemeClr val="tx1">
                    <a:alpha val="80000"/>
                  </a:schemeClr>
                </a:solidFill>
                <a:effectLst/>
              </a:rPr>
              <a:t>.</a:t>
            </a:r>
            <a:br>
              <a:rPr lang="en-US" sz="2000" dirty="0">
                <a:solidFill>
                  <a:schemeClr val="tx1">
                    <a:alpha val="80000"/>
                  </a:schemeClr>
                </a:solidFill>
                <a:effectLst/>
              </a:rPr>
            </a:br>
            <a:r>
              <a:rPr lang="en-US" sz="2000" dirty="0">
                <a:solidFill>
                  <a:schemeClr val="tx1">
                    <a:alpha val="80000"/>
                  </a:schemeClr>
                </a:solidFill>
                <a:effectLst/>
              </a:rPr>
              <a:t>‘t </a:t>
            </a:r>
            <a:r>
              <a:rPr lang="en-US" sz="2000" dirty="0" err="1">
                <a:solidFill>
                  <a:schemeClr val="tx1">
                    <a:alpha val="80000"/>
                  </a:schemeClr>
                </a:solidFill>
                <a:effectLst/>
              </a:rPr>
              <a:t>Kwam</a:t>
            </a:r>
            <a:r>
              <a:rPr lang="en-US" sz="2000" dirty="0">
                <a:solidFill>
                  <a:schemeClr val="tx1">
                    <a:alpha val="80000"/>
                  </a:schemeClr>
                </a:solidFill>
                <a:effectLst/>
              </a:rPr>
              <a:t> op de </a:t>
            </a:r>
            <a:r>
              <a:rPr lang="en-US" sz="2000" dirty="0" err="1">
                <a:solidFill>
                  <a:schemeClr val="tx1">
                    <a:alpha val="80000"/>
                  </a:schemeClr>
                </a:solidFill>
                <a:effectLst/>
              </a:rPr>
              <a:t>aarde</a:t>
            </a:r>
            <a:r>
              <a:rPr lang="en-US" sz="2000" dirty="0">
                <a:solidFill>
                  <a:schemeClr val="tx1">
                    <a:alpha val="80000"/>
                  </a:schemeClr>
                </a:solidFill>
                <a:effectLst/>
              </a:rPr>
              <a:t> voor </a:t>
            </a:r>
            <a:r>
              <a:rPr lang="en-US" sz="2000" dirty="0" err="1">
                <a:solidFill>
                  <a:schemeClr val="tx1">
                    <a:alpha val="80000"/>
                  </a:schemeClr>
                </a:solidFill>
                <a:effectLst/>
              </a:rPr>
              <a:t>ons</a:t>
            </a:r>
            <a:r>
              <a:rPr lang="en-US" sz="2000" dirty="0">
                <a:solidFill>
                  <a:schemeClr val="tx1">
                    <a:alpha val="80000"/>
                  </a:schemeClr>
                </a:solidFill>
                <a:effectLst/>
              </a:rPr>
              <a:t> </a:t>
            </a:r>
            <a:r>
              <a:rPr lang="en-US" sz="2000" dirty="0" err="1">
                <a:solidFill>
                  <a:schemeClr val="tx1">
                    <a:alpha val="80000"/>
                  </a:schemeClr>
                </a:solidFill>
                <a:effectLst/>
              </a:rPr>
              <a:t>allemaal</a:t>
            </a:r>
            <a:r>
              <a:rPr lang="en-US" sz="2000" dirty="0">
                <a:solidFill>
                  <a:schemeClr val="tx1">
                    <a:alpha val="80000"/>
                  </a:schemeClr>
                </a:solidFill>
                <a:effectLst/>
              </a:rPr>
              <a:t>.</a:t>
            </a:r>
            <a:br>
              <a:rPr lang="en-US" sz="2000" dirty="0">
                <a:solidFill>
                  <a:schemeClr val="tx1">
                    <a:alpha val="80000"/>
                  </a:schemeClr>
                </a:solidFill>
                <a:effectLst/>
              </a:rPr>
            </a:br>
            <a:r>
              <a:rPr lang="en-US" sz="2000" dirty="0">
                <a:solidFill>
                  <a:schemeClr val="tx1">
                    <a:alpha val="80000"/>
                  </a:schemeClr>
                </a:solidFill>
                <a:effectLst/>
              </a:rPr>
              <a:t>‘t </a:t>
            </a:r>
            <a:r>
              <a:rPr lang="en-US" sz="2000" dirty="0" err="1">
                <a:solidFill>
                  <a:schemeClr val="tx1">
                    <a:alpha val="80000"/>
                  </a:schemeClr>
                </a:solidFill>
                <a:effectLst/>
              </a:rPr>
              <a:t>Kwam</a:t>
            </a:r>
            <a:r>
              <a:rPr lang="en-US" sz="2000" dirty="0">
                <a:solidFill>
                  <a:schemeClr val="tx1">
                    <a:alpha val="80000"/>
                  </a:schemeClr>
                </a:solidFill>
                <a:effectLst/>
              </a:rPr>
              <a:t> op de </a:t>
            </a:r>
            <a:r>
              <a:rPr lang="en-US" sz="2000" dirty="0" err="1">
                <a:solidFill>
                  <a:schemeClr val="tx1">
                    <a:alpha val="80000"/>
                  </a:schemeClr>
                </a:solidFill>
                <a:effectLst/>
              </a:rPr>
              <a:t>aarde</a:t>
            </a:r>
            <a:r>
              <a:rPr lang="en-US" sz="2000" dirty="0">
                <a:solidFill>
                  <a:schemeClr val="tx1">
                    <a:alpha val="80000"/>
                  </a:schemeClr>
                </a:solidFill>
                <a:effectLst/>
              </a:rPr>
              <a:t> en het had er geen huis.</a:t>
            </a:r>
            <a:br>
              <a:rPr lang="en-US" sz="2000" dirty="0">
                <a:solidFill>
                  <a:schemeClr val="tx1">
                    <a:alpha val="80000"/>
                  </a:schemeClr>
                </a:solidFill>
                <a:effectLst/>
              </a:rPr>
            </a:br>
            <a:r>
              <a:rPr lang="en-US" sz="2000" dirty="0">
                <a:solidFill>
                  <a:schemeClr val="tx1">
                    <a:alpha val="80000"/>
                  </a:schemeClr>
                </a:solidFill>
                <a:effectLst/>
              </a:rPr>
              <a:t>‘t </a:t>
            </a:r>
            <a:r>
              <a:rPr lang="en-US" sz="2000" dirty="0" err="1">
                <a:solidFill>
                  <a:schemeClr val="tx1">
                    <a:alpha val="80000"/>
                  </a:schemeClr>
                </a:solidFill>
                <a:effectLst/>
              </a:rPr>
              <a:t>Kwam</a:t>
            </a:r>
            <a:r>
              <a:rPr lang="en-US" sz="2000" dirty="0">
                <a:solidFill>
                  <a:schemeClr val="tx1">
                    <a:alpha val="80000"/>
                  </a:schemeClr>
                </a:solidFill>
                <a:effectLst/>
              </a:rPr>
              <a:t> op de </a:t>
            </a:r>
            <a:r>
              <a:rPr lang="en-US" sz="2000" dirty="0" err="1">
                <a:solidFill>
                  <a:schemeClr val="tx1">
                    <a:alpha val="80000"/>
                  </a:schemeClr>
                </a:solidFill>
                <a:effectLst/>
              </a:rPr>
              <a:t>aarde</a:t>
            </a:r>
            <a:r>
              <a:rPr lang="en-US" sz="2000" dirty="0">
                <a:solidFill>
                  <a:schemeClr val="tx1">
                    <a:alpha val="80000"/>
                  </a:schemeClr>
                </a:solidFill>
                <a:effectLst/>
              </a:rPr>
              <a:t> en het had er geen huis.</a:t>
            </a:r>
            <a:br>
              <a:rPr lang="en-US" sz="2000" dirty="0">
                <a:solidFill>
                  <a:schemeClr val="tx1">
                    <a:alpha val="80000"/>
                  </a:schemeClr>
                </a:solidFill>
                <a:effectLst/>
              </a:rPr>
            </a:br>
            <a:r>
              <a:rPr lang="en-US" sz="2000" dirty="0">
                <a:solidFill>
                  <a:schemeClr val="tx1">
                    <a:alpha val="80000"/>
                  </a:schemeClr>
                </a:solidFill>
                <a:effectLst/>
              </a:rPr>
              <a:t>‘t </a:t>
            </a:r>
            <a:r>
              <a:rPr lang="en-US" sz="2000" dirty="0" err="1">
                <a:solidFill>
                  <a:schemeClr val="tx1">
                    <a:alpha val="80000"/>
                  </a:schemeClr>
                </a:solidFill>
                <a:effectLst/>
              </a:rPr>
              <a:t>Kwam</a:t>
            </a:r>
            <a:r>
              <a:rPr lang="en-US" sz="2000" dirty="0">
                <a:solidFill>
                  <a:schemeClr val="tx1">
                    <a:alpha val="80000"/>
                  </a:schemeClr>
                </a:solidFill>
                <a:effectLst/>
              </a:rPr>
              <a:t> op de </a:t>
            </a:r>
            <a:r>
              <a:rPr lang="en-US" sz="2000" dirty="0" err="1">
                <a:solidFill>
                  <a:schemeClr val="tx1">
                    <a:alpha val="80000"/>
                  </a:schemeClr>
                </a:solidFill>
                <a:effectLst/>
              </a:rPr>
              <a:t>aarde</a:t>
            </a:r>
            <a:r>
              <a:rPr lang="en-US" sz="2000" dirty="0">
                <a:solidFill>
                  <a:schemeClr val="tx1">
                    <a:alpha val="80000"/>
                  </a:schemeClr>
                </a:solidFill>
                <a:effectLst/>
              </a:rPr>
              <a:t> en </a:t>
            </a:r>
            <a:r>
              <a:rPr lang="en-US" sz="2000" dirty="0" err="1">
                <a:solidFill>
                  <a:schemeClr val="tx1">
                    <a:alpha val="80000"/>
                  </a:schemeClr>
                </a:solidFill>
                <a:effectLst/>
              </a:rPr>
              <a:t>droeg</a:t>
            </a:r>
            <a:r>
              <a:rPr lang="en-US" sz="2000" dirty="0">
                <a:solidFill>
                  <a:schemeClr val="tx1">
                    <a:alpha val="80000"/>
                  </a:schemeClr>
                </a:solidFill>
                <a:effectLst/>
              </a:rPr>
              <a:t> al </a:t>
            </a:r>
            <a:r>
              <a:rPr lang="en-US" sz="2000" dirty="0" err="1">
                <a:solidFill>
                  <a:schemeClr val="tx1">
                    <a:alpha val="80000"/>
                  </a:schemeClr>
                </a:solidFill>
                <a:effectLst/>
              </a:rPr>
              <a:t>zijn</a:t>
            </a:r>
            <a:r>
              <a:rPr lang="en-US" sz="2000" dirty="0">
                <a:solidFill>
                  <a:schemeClr val="tx1">
                    <a:alpha val="80000"/>
                  </a:schemeClr>
                </a:solidFill>
                <a:effectLst/>
              </a:rPr>
              <a:t> </a:t>
            </a:r>
            <a:r>
              <a:rPr lang="en-US" sz="2000" dirty="0" err="1">
                <a:solidFill>
                  <a:schemeClr val="tx1">
                    <a:alpha val="80000"/>
                  </a:schemeClr>
                </a:solidFill>
                <a:effectLst/>
              </a:rPr>
              <a:t>Kruis</a:t>
            </a:r>
            <a:r>
              <a:rPr lang="en-US" sz="2000" dirty="0">
                <a:solidFill>
                  <a:schemeClr val="tx1">
                    <a:alpha val="80000"/>
                  </a:schemeClr>
                </a:solidFill>
                <a:effectLst/>
              </a:rPr>
              <a:t>.</a:t>
            </a:r>
            <a:br>
              <a:rPr lang="en-US" sz="2000" dirty="0">
                <a:solidFill>
                  <a:schemeClr val="tx1">
                    <a:alpha val="80000"/>
                  </a:schemeClr>
                </a:solidFill>
                <a:effectLst/>
              </a:rPr>
            </a:br>
            <a:r>
              <a:rPr lang="en-US" sz="2000" dirty="0">
                <a:solidFill>
                  <a:schemeClr val="tx1">
                    <a:alpha val="80000"/>
                  </a:schemeClr>
                </a:solidFill>
                <a:effectLst/>
              </a:rPr>
              <a:t>‘t </a:t>
            </a:r>
            <a:r>
              <a:rPr lang="en-US" sz="2000" dirty="0" err="1">
                <a:solidFill>
                  <a:schemeClr val="tx1">
                    <a:alpha val="80000"/>
                  </a:schemeClr>
                </a:solidFill>
                <a:effectLst/>
              </a:rPr>
              <a:t>Kwam</a:t>
            </a:r>
            <a:r>
              <a:rPr lang="en-US" sz="2000" dirty="0">
                <a:solidFill>
                  <a:schemeClr val="tx1">
                    <a:alpha val="80000"/>
                  </a:schemeClr>
                </a:solidFill>
                <a:effectLst/>
              </a:rPr>
              <a:t> op de </a:t>
            </a:r>
            <a:r>
              <a:rPr lang="en-US" sz="2000" dirty="0" err="1">
                <a:solidFill>
                  <a:schemeClr val="tx1">
                    <a:alpha val="80000"/>
                  </a:schemeClr>
                </a:solidFill>
                <a:effectLst/>
              </a:rPr>
              <a:t>aarde</a:t>
            </a:r>
            <a:r>
              <a:rPr lang="en-US" sz="2000" dirty="0">
                <a:solidFill>
                  <a:schemeClr val="tx1">
                    <a:alpha val="80000"/>
                  </a:schemeClr>
                </a:solidFill>
                <a:effectLst/>
              </a:rPr>
              <a:t> en </a:t>
            </a:r>
            <a:r>
              <a:rPr lang="en-US" sz="2000" dirty="0" err="1">
                <a:solidFill>
                  <a:schemeClr val="tx1">
                    <a:alpha val="80000"/>
                  </a:schemeClr>
                </a:solidFill>
                <a:effectLst/>
              </a:rPr>
              <a:t>droeg</a:t>
            </a:r>
            <a:r>
              <a:rPr lang="en-US" sz="2000" dirty="0">
                <a:solidFill>
                  <a:schemeClr val="tx1">
                    <a:alpha val="80000"/>
                  </a:schemeClr>
                </a:solidFill>
                <a:effectLst/>
              </a:rPr>
              <a:t> al </a:t>
            </a:r>
            <a:r>
              <a:rPr lang="en-US" sz="2000" dirty="0" err="1">
                <a:solidFill>
                  <a:schemeClr val="tx1">
                    <a:alpha val="80000"/>
                  </a:schemeClr>
                </a:solidFill>
                <a:effectLst/>
              </a:rPr>
              <a:t>zijn</a:t>
            </a:r>
            <a:r>
              <a:rPr lang="en-US" sz="2000" dirty="0">
                <a:solidFill>
                  <a:schemeClr val="tx1">
                    <a:alpha val="80000"/>
                  </a:schemeClr>
                </a:solidFill>
                <a:effectLst/>
              </a:rPr>
              <a:t> </a:t>
            </a:r>
            <a:r>
              <a:rPr lang="en-US" sz="2000" dirty="0" err="1">
                <a:solidFill>
                  <a:schemeClr val="tx1">
                    <a:alpha val="80000"/>
                  </a:schemeClr>
                </a:solidFill>
                <a:effectLst/>
              </a:rPr>
              <a:t>Kruis</a:t>
            </a:r>
            <a:r>
              <a:rPr lang="en-US" sz="2000" dirty="0">
                <a:solidFill>
                  <a:schemeClr val="tx1">
                    <a:alpha val="80000"/>
                  </a:schemeClr>
                </a:solidFill>
                <a:effectLst/>
              </a:rPr>
              <a:t>.</a:t>
            </a:r>
          </a:p>
          <a:p>
            <a:pPr indent="-228600">
              <a:lnSpc>
                <a:spcPct val="90000"/>
              </a:lnSpc>
              <a:spcAft>
                <a:spcPts val="600"/>
              </a:spcAft>
              <a:buFont typeface="Arial" panose="020B0604020202020204" pitchFamily="34" charset="0"/>
              <a:buChar char="•"/>
            </a:pPr>
            <a:endParaRPr lang="en-US" sz="2000" dirty="0">
              <a:solidFill>
                <a:schemeClr val="tx1">
                  <a:alpha val="80000"/>
                </a:schemeClr>
              </a:solidFill>
            </a:endParaRPr>
          </a:p>
          <a:p>
            <a:pPr indent="-228600">
              <a:lnSpc>
                <a:spcPct val="90000"/>
              </a:lnSpc>
              <a:spcAft>
                <a:spcPts val="600"/>
              </a:spcAft>
              <a:buFont typeface="Arial" panose="020B0604020202020204" pitchFamily="34" charset="0"/>
              <a:buChar char="•"/>
            </a:pPr>
            <a:endParaRPr lang="en-US" sz="2000" dirty="0">
              <a:solidFill>
                <a:schemeClr val="tx1">
                  <a:alpha val="80000"/>
                </a:schemeClr>
              </a:solidFill>
              <a:effectLst/>
            </a:endParaRPr>
          </a:p>
          <a:p>
            <a:pPr indent="-228600">
              <a:lnSpc>
                <a:spcPct val="90000"/>
              </a:lnSpc>
              <a:spcAft>
                <a:spcPts val="600"/>
              </a:spcAft>
              <a:buFont typeface="Arial" panose="020B0604020202020204" pitchFamily="34" charset="0"/>
              <a:buChar char="•"/>
            </a:pPr>
            <a:r>
              <a:rPr lang="en-US" sz="2000" dirty="0">
                <a:solidFill>
                  <a:schemeClr val="tx1">
                    <a:alpha val="80000"/>
                  </a:schemeClr>
                </a:solidFill>
              </a:rPr>
              <a:t>https://youtu.be/YVlMwYNuyAw?si=_vewBfTUhnRSPssy</a:t>
            </a:r>
          </a:p>
          <a:p>
            <a:pPr indent="-228600">
              <a:lnSpc>
                <a:spcPct val="90000"/>
              </a:lnSpc>
              <a:spcAft>
                <a:spcPts val="600"/>
              </a:spcAft>
              <a:buFont typeface="Arial" panose="020B0604020202020204" pitchFamily="34" charset="0"/>
              <a:buChar char="•"/>
            </a:pPr>
            <a:endParaRPr lang="en-US" sz="2000" dirty="0">
              <a:solidFill>
                <a:schemeClr val="tx1">
                  <a:alpha val="80000"/>
                </a:schemeClr>
              </a:solidFill>
              <a:effectLst/>
            </a:endParaRPr>
          </a:p>
        </p:txBody>
      </p:sp>
      <p:sp>
        <p:nvSpPr>
          <p:cNvPr id="30"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36547" y="5751820"/>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2"/>
          </a:solidFill>
          <a:ln w="516" cap="flat">
            <a:noFill/>
            <a:prstDash val="solid"/>
            <a:miter/>
          </a:ln>
        </p:spPr>
        <p:txBody>
          <a:bodyPr rtlCol="0" anchor="ctr"/>
          <a:lstStyle/>
          <a:p>
            <a:endParaRPr lang="en-US"/>
          </a:p>
        </p:txBody>
      </p:sp>
      <p:cxnSp>
        <p:nvCxnSpPr>
          <p:cNvPr id="32" name="Straight Connector 31">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2992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EBFA723-5A7B-472D-ABD7-1526B8D3A3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33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6B27065-399A-4CF7-BF70-CF79B9848F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33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F22986C-DDF7-4109-9D6A-006800D6B04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2636" y="52996"/>
            <a:ext cx="6093363" cy="6805005"/>
            <a:chOff x="6095999" y="52996"/>
            <a:chExt cx="6093363" cy="6805005"/>
          </a:xfrm>
          <a:solidFill>
            <a:schemeClr val="accent5">
              <a:alpha val="10000"/>
            </a:schemeClr>
          </a:solidFill>
        </p:grpSpPr>
        <p:sp>
          <p:nvSpPr>
            <p:cNvPr id="13" name="Freeform: Shape 12">
              <a:extLst>
                <a:ext uri="{FF2B5EF4-FFF2-40B4-BE49-F238E27FC236}">
                  <a16:creationId xmlns:a16="http://schemas.microsoft.com/office/drawing/2014/main" id="{4C025298-F835-4B83-A3A3-6555157E01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1" y="52996"/>
              <a:ext cx="6093361" cy="6805003"/>
            </a:xfrm>
            <a:custGeom>
              <a:avLst/>
              <a:gdLst>
                <a:gd name="connsiteX0" fmla="*/ 3391253 w 5890489"/>
                <a:gd name="connsiteY0" fmla="*/ 0 h 6578438"/>
                <a:gd name="connsiteX1" fmla="*/ 3434974 w 5890489"/>
                <a:gd name="connsiteY1" fmla="*/ 646 h 6578438"/>
                <a:gd name="connsiteX2" fmla="*/ 3522419 w 5890489"/>
                <a:gd name="connsiteY2" fmla="*/ 2712 h 6578438"/>
                <a:gd name="connsiteX3" fmla="*/ 3610261 w 5890489"/>
                <a:gd name="connsiteY3" fmla="*/ 6458 h 6578438"/>
                <a:gd name="connsiteX4" fmla="*/ 3786872 w 5890489"/>
                <a:gd name="connsiteY4" fmla="*/ 20667 h 6578438"/>
                <a:gd name="connsiteX5" fmla="*/ 3962291 w 5890489"/>
                <a:gd name="connsiteY5" fmla="*/ 43530 h 6578438"/>
                <a:gd name="connsiteX6" fmla="*/ 4135855 w 5890489"/>
                <a:gd name="connsiteY6" fmla="*/ 75176 h 6578438"/>
                <a:gd name="connsiteX7" fmla="*/ 4307299 w 5890489"/>
                <a:gd name="connsiteY7" fmla="*/ 114315 h 6578438"/>
                <a:gd name="connsiteX8" fmla="*/ 4476358 w 5890489"/>
                <a:gd name="connsiteY8" fmla="*/ 160816 h 6578438"/>
                <a:gd name="connsiteX9" fmla="*/ 4559829 w 5890489"/>
                <a:gd name="connsiteY9" fmla="*/ 186779 h 6578438"/>
                <a:gd name="connsiteX10" fmla="*/ 4642901 w 5890489"/>
                <a:gd name="connsiteY10" fmla="*/ 213648 h 6578438"/>
                <a:gd name="connsiteX11" fmla="*/ 5280847 w 5890489"/>
                <a:gd name="connsiteY11" fmla="*/ 485936 h 6578438"/>
                <a:gd name="connsiteX12" fmla="*/ 5865400 w 5890489"/>
                <a:gd name="connsiteY12" fmla="*/ 851099 h 6578438"/>
                <a:gd name="connsiteX13" fmla="*/ 5890489 w 5890489"/>
                <a:gd name="connsiteY13" fmla="*/ 870950 h 6578438"/>
                <a:gd name="connsiteX14" fmla="*/ 5890489 w 5890489"/>
                <a:gd name="connsiteY14" fmla="*/ 1321814 h 6578438"/>
                <a:gd name="connsiteX15" fmla="*/ 5887395 w 5890489"/>
                <a:gd name="connsiteY15" fmla="*/ 1318952 h 6578438"/>
                <a:gd name="connsiteX16" fmla="*/ 5830291 w 5890489"/>
                <a:gd name="connsiteY16" fmla="*/ 1265992 h 6578438"/>
                <a:gd name="connsiteX17" fmla="*/ 5815981 w 5890489"/>
                <a:gd name="connsiteY17" fmla="*/ 1252687 h 6578438"/>
                <a:gd name="connsiteX18" fmla="*/ 5801142 w 5890489"/>
                <a:gd name="connsiteY18" fmla="*/ 1240158 h 6578438"/>
                <a:gd name="connsiteX19" fmla="*/ 5771464 w 5890489"/>
                <a:gd name="connsiteY19" fmla="*/ 1214969 h 6578438"/>
                <a:gd name="connsiteX20" fmla="*/ 5651030 w 5890489"/>
                <a:gd name="connsiteY20" fmla="*/ 1115767 h 6578438"/>
                <a:gd name="connsiteX21" fmla="*/ 5123183 w 5890489"/>
                <a:gd name="connsiteY21" fmla="*/ 780443 h 6578438"/>
                <a:gd name="connsiteX22" fmla="*/ 4533860 w 5890489"/>
                <a:gd name="connsiteY22" fmla="*/ 567701 h 6578438"/>
                <a:gd name="connsiteX23" fmla="*/ 4457281 w 5890489"/>
                <a:gd name="connsiteY23" fmla="*/ 550780 h 6578438"/>
                <a:gd name="connsiteX24" fmla="*/ 4380568 w 5890489"/>
                <a:gd name="connsiteY24" fmla="*/ 535279 h 6578438"/>
                <a:gd name="connsiteX25" fmla="*/ 4303325 w 5890489"/>
                <a:gd name="connsiteY25" fmla="*/ 522879 h 6578438"/>
                <a:gd name="connsiteX26" fmla="*/ 4264769 w 5890489"/>
                <a:gd name="connsiteY26" fmla="*/ 516679 h 6578438"/>
                <a:gd name="connsiteX27" fmla="*/ 4226082 w 5890489"/>
                <a:gd name="connsiteY27" fmla="*/ 511253 h 6578438"/>
                <a:gd name="connsiteX28" fmla="*/ 4070934 w 5890489"/>
                <a:gd name="connsiteY28" fmla="*/ 494848 h 6578438"/>
                <a:gd name="connsiteX29" fmla="*/ 3915521 w 5890489"/>
                <a:gd name="connsiteY29" fmla="*/ 486065 h 6578438"/>
                <a:gd name="connsiteX30" fmla="*/ 3760241 w 5890489"/>
                <a:gd name="connsiteY30" fmla="*/ 484257 h 6578438"/>
                <a:gd name="connsiteX31" fmla="*/ 3682734 w 5890489"/>
                <a:gd name="connsiteY31" fmla="*/ 486581 h 6578438"/>
                <a:gd name="connsiteX32" fmla="*/ 3605491 w 5890489"/>
                <a:gd name="connsiteY32" fmla="*/ 488907 h 6578438"/>
                <a:gd name="connsiteX33" fmla="*/ 3527454 w 5890489"/>
                <a:gd name="connsiteY33" fmla="*/ 493169 h 6578438"/>
                <a:gd name="connsiteX34" fmla="*/ 3449151 w 5890489"/>
                <a:gd name="connsiteY34" fmla="*/ 498336 h 6578438"/>
                <a:gd name="connsiteX35" fmla="*/ 3410067 w 5890489"/>
                <a:gd name="connsiteY35" fmla="*/ 500532 h 6578438"/>
                <a:gd name="connsiteX36" fmla="*/ 3371246 w 5890489"/>
                <a:gd name="connsiteY36" fmla="*/ 504279 h 6578438"/>
                <a:gd name="connsiteX37" fmla="*/ 3293739 w 5890489"/>
                <a:gd name="connsiteY37" fmla="*/ 511512 h 6578438"/>
                <a:gd name="connsiteX38" fmla="*/ 2689445 w 5890489"/>
                <a:gd name="connsiteY38" fmla="*/ 610198 h 6578438"/>
                <a:gd name="connsiteX39" fmla="*/ 2117875 w 5890489"/>
                <a:gd name="connsiteY39" fmla="*/ 800335 h 6578438"/>
                <a:gd name="connsiteX40" fmla="*/ 1981276 w 5890489"/>
                <a:gd name="connsiteY40" fmla="*/ 865566 h 6578438"/>
                <a:gd name="connsiteX41" fmla="*/ 1847991 w 5890489"/>
                <a:gd name="connsiteY41" fmla="*/ 938676 h 6578438"/>
                <a:gd name="connsiteX42" fmla="*/ 1783069 w 5890489"/>
                <a:gd name="connsiteY42" fmla="*/ 978718 h 6578438"/>
                <a:gd name="connsiteX43" fmla="*/ 1750609 w 5890489"/>
                <a:gd name="connsiteY43" fmla="*/ 998869 h 6578438"/>
                <a:gd name="connsiteX44" fmla="*/ 1734312 w 5890489"/>
                <a:gd name="connsiteY44" fmla="*/ 1008945 h 6578438"/>
                <a:gd name="connsiteX45" fmla="*/ 1718547 w 5890489"/>
                <a:gd name="connsiteY45" fmla="*/ 1019924 h 6578438"/>
                <a:gd name="connsiteX46" fmla="*/ 1655481 w 5890489"/>
                <a:gd name="connsiteY46" fmla="*/ 1063582 h 6578438"/>
                <a:gd name="connsiteX47" fmla="*/ 1593077 w 5890489"/>
                <a:gd name="connsiteY47" fmla="*/ 1108664 h 6578438"/>
                <a:gd name="connsiteX48" fmla="*/ 1532263 w 5890489"/>
                <a:gd name="connsiteY48" fmla="*/ 1156197 h 6578438"/>
                <a:gd name="connsiteX49" fmla="*/ 1472509 w 5890489"/>
                <a:gd name="connsiteY49" fmla="*/ 1205152 h 6578438"/>
                <a:gd name="connsiteX50" fmla="*/ 1414212 w 5890489"/>
                <a:gd name="connsiteY50" fmla="*/ 1256175 h 6578438"/>
                <a:gd name="connsiteX51" fmla="*/ 1357242 w 5890489"/>
                <a:gd name="connsiteY51" fmla="*/ 1308359 h 6578438"/>
                <a:gd name="connsiteX52" fmla="*/ 1153072 w 5890489"/>
                <a:gd name="connsiteY52" fmla="*/ 1529498 h 6578438"/>
                <a:gd name="connsiteX53" fmla="*/ 1002694 w 5890489"/>
                <a:gd name="connsiteY53" fmla="*/ 1770658 h 6578438"/>
                <a:gd name="connsiteX54" fmla="*/ 974076 w 5890489"/>
                <a:gd name="connsiteY54" fmla="*/ 1835371 h 6578438"/>
                <a:gd name="connsiteX55" fmla="*/ 949564 w 5890489"/>
                <a:gd name="connsiteY55" fmla="*/ 1903573 h 6578438"/>
                <a:gd name="connsiteX56" fmla="*/ 927173 w 5890489"/>
                <a:gd name="connsiteY56" fmla="*/ 1974229 h 6578438"/>
                <a:gd name="connsiteX57" fmla="*/ 906107 w 5890489"/>
                <a:gd name="connsiteY57" fmla="*/ 2046952 h 6578438"/>
                <a:gd name="connsiteX58" fmla="*/ 751092 w 5890489"/>
                <a:gd name="connsiteY58" fmla="*/ 2676266 h 6578438"/>
                <a:gd name="connsiteX59" fmla="*/ 547189 w 5890489"/>
                <a:gd name="connsiteY59" fmla="*/ 3308422 h 6578438"/>
                <a:gd name="connsiteX60" fmla="*/ 441195 w 5890489"/>
                <a:gd name="connsiteY60" fmla="*/ 3866306 h 6578438"/>
                <a:gd name="connsiteX61" fmla="*/ 527182 w 5890489"/>
                <a:gd name="connsiteY61" fmla="*/ 4439174 h 6578438"/>
                <a:gd name="connsiteX62" fmla="*/ 775073 w 5890489"/>
                <a:gd name="connsiteY62" fmla="*/ 4987240 h 6578438"/>
                <a:gd name="connsiteX63" fmla="*/ 943206 w 5890489"/>
                <a:gd name="connsiteY63" fmla="*/ 5244933 h 6578438"/>
                <a:gd name="connsiteX64" fmla="*/ 1133728 w 5890489"/>
                <a:gd name="connsiteY64" fmla="*/ 5490356 h 6578438"/>
                <a:gd name="connsiteX65" fmla="*/ 1359626 w 5890489"/>
                <a:gd name="connsiteY65" fmla="*/ 5709815 h 6578438"/>
                <a:gd name="connsiteX66" fmla="*/ 1481254 w 5890489"/>
                <a:gd name="connsiteY66" fmla="*/ 5809146 h 6578438"/>
                <a:gd name="connsiteX67" fmla="*/ 1543260 w 5890489"/>
                <a:gd name="connsiteY67" fmla="*/ 5856940 h 6578438"/>
                <a:gd name="connsiteX68" fmla="*/ 1607518 w 5890489"/>
                <a:gd name="connsiteY68" fmla="*/ 5901374 h 6578438"/>
                <a:gd name="connsiteX69" fmla="*/ 2145566 w 5890489"/>
                <a:gd name="connsiteY69" fmla="*/ 6193814 h 6578438"/>
                <a:gd name="connsiteX70" fmla="*/ 2214991 w 5890489"/>
                <a:gd name="connsiteY70" fmla="*/ 6221844 h 6578438"/>
                <a:gd name="connsiteX71" fmla="*/ 2249307 w 5890489"/>
                <a:gd name="connsiteY71" fmla="*/ 6236182 h 6578438"/>
                <a:gd name="connsiteX72" fmla="*/ 2284285 w 5890489"/>
                <a:gd name="connsiteY72" fmla="*/ 6248711 h 6578438"/>
                <a:gd name="connsiteX73" fmla="*/ 2354241 w 5890489"/>
                <a:gd name="connsiteY73" fmla="*/ 6273124 h 6578438"/>
                <a:gd name="connsiteX74" fmla="*/ 2371597 w 5890489"/>
                <a:gd name="connsiteY74" fmla="*/ 6279324 h 6578438"/>
                <a:gd name="connsiteX75" fmla="*/ 2387894 w 5890489"/>
                <a:gd name="connsiteY75" fmla="*/ 6287719 h 6578438"/>
                <a:gd name="connsiteX76" fmla="*/ 2421414 w 5890489"/>
                <a:gd name="connsiteY76" fmla="*/ 6302186 h 6578438"/>
                <a:gd name="connsiteX77" fmla="*/ 2489117 w 5890489"/>
                <a:gd name="connsiteY77" fmla="*/ 6329441 h 6578438"/>
                <a:gd name="connsiteX78" fmla="*/ 2522902 w 5890489"/>
                <a:gd name="connsiteY78" fmla="*/ 6343134 h 6578438"/>
                <a:gd name="connsiteX79" fmla="*/ 2556953 w 5890489"/>
                <a:gd name="connsiteY79" fmla="*/ 6356051 h 6578438"/>
                <a:gd name="connsiteX80" fmla="*/ 2695009 w 5890489"/>
                <a:gd name="connsiteY80" fmla="*/ 6401905 h 6578438"/>
                <a:gd name="connsiteX81" fmla="*/ 3268035 w 5890489"/>
                <a:gd name="connsiteY81" fmla="*/ 6501238 h 6578438"/>
                <a:gd name="connsiteX82" fmla="*/ 3341038 w 5890489"/>
                <a:gd name="connsiteY82" fmla="*/ 6506145 h 6578438"/>
                <a:gd name="connsiteX83" fmla="*/ 3414703 w 5890489"/>
                <a:gd name="connsiteY83" fmla="*/ 6507050 h 6578438"/>
                <a:gd name="connsiteX84" fmla="*/ 3488237 w 5890489"/>
                <a:gd name="connsiteY84" fmla="*/ 6508212 h 6578438"/>
                <a:gd name="connsiteX85" fmla="*/ 3524142 w 5890489"/>
                <a:gd name="connsiteY85" fmla="*/ 6507955 h 6578438"/>
                <a:gd name="connsiteX86" fmla="*/ 3559252 w 5890489"/>
                <a:gd name="connsiteY86" fmla="*/ 6506921 h 6578438"/>
                <a:gd name="connsiteX87" fmla="*/ 3629207 w 5890489"/>
                <a:gd name="connsiteY87" fmla="*/ 6503045 h 6578438"/>
                <a:gd name="connsiteX88" fmla="*/ 3698633 w 5890489"/>
                <a:gd name="connsiteY88" fmla="*/ 6496845 h 6578438"/>
                <a:gd name="connsiteX89" fmla="*/ 3733213 w 5890489"/>
                <a:gd name="connsiteY89" fmla="*/ 6493357 h 6578438"/>
                <a:gd name="connsiteX90" fmla="*/ 3767529 w 5890489"/>
                <a:gd name="connsiteY90" fmla="*/ 6488707 h 6578438"/>
                <a:gd name="connsiteX91" fmla="*/ 3801845 w 5890489"/>
                <a:gd name="connsiteY91" fmla="*/ 6484057 h 6578438"/>
                <a:gd name="connsiteX92" fmla="*/ 3835895 w 5890489"/>
                <a:gd name="connsiteY92" fmla="*/ 6478116 h 6578438"/>
                <a:gd name="connsiteX93" fmla="*/ 4364801 w 5890489"/>
                <a:gd name="connsiteY93" fmla="*/ 6308517 h 6578438"/>
                <a:gd name="connsiteX94" fmla="*/ 4861379 w 5890489"/>
                <a:gd name="connsiteY94" fmla="*/ 6000576 h 6578438"/>
                <a:gd name="connsiteX95" fmla="*/ 5341263 w 5890489"/>
                <a:gd name="connsiteY95" fmla="*/ 5605834 h 6578438"/>
                <a:gd name="connsiteX96" fmla="*/ 5587301 w 5890489"/>
                <a:gd name="connsiteY96" fmla="*/ 5390379 h 6578438"/>
                <a:gd name="connsiteX97" fmla="*/ 5849105 w 5890489"/>
                <a:gd name="connsiteY97" fmla="*/ 5176344 h 6578438"/>
                <a:gd name="connsiteX98" fmla="*/ 5890489 w 5890489"/>
                <a:gd name="connsiteY98" fmla="*/ 5145260 h 6578438"/>
                <a:gd name="connsiteX99" fmla="*/ 5890489 w 5890489"/>
                <a:gd name="connsiteY99" fmla="*/ 5995323 h 6578438"/>
                <a:gd name="connsiteX100" fmla="*/ 5811477 w 5890489"/>
                <a:gd name="connsiteY100" fmla="*/ 6077819 h 6578438"/>
                <a:gd name="connsiteX101" fmla="*/ 5301384 w 5890489"/>
                <a:gd name="connsiteY101" fmla="*/ 6542958 h 6578438"/>
                <a:gd name="connsiteX102" fmla="*/ 5252008 w 5890489"/>
                <a:gd name="connsiteY102" fmla="*/ 6578438 h 6578438"/>
                <a:gd name="connsiteX103" fmla="*/ 1653730 w 5890489"/>
                <a:gd name="connsiteY103" fmla="*/ 6578438 h 6578438"/>
                <a:gd name="connsiteX104" fmla="*/ 1549768 w 5890489"/>
                <a:gd name="connsiteY104" fmla="*/ 6488821 h 6578438"/>
                <a:gd name="connsiteX105" fmla="*/ 1298282 w 5890489"/>
                <a:gd name="connsiteY105" fmla="*/ 6243932 h 6578438"/>
                <a:gd name="connsiteX106" fmla="*/ 1237999 w 5890489"/>
                <a:gd name="connsiteY106" fmla="*/ 6181671 h 6578438"/>
                <a:gd name="connsiteX107" fmla="*/ 1179967 w 5890489"/>
                <a:gd name="connsiteY107" fmla="*/ 6117862 h 6578438"/>
                <a:gd name="connsiteX108" fmla="*/ 1121936 w 5890489"/>
                <a:gd name="connsiteY108" fmla="*/ 6054569 h 6578438"/>
                <a:gd name="connsiteX109" fmla="*/ 1065628 w 5890489"/>
                <a:gd name="connsiteY109" fmla="*/ 5990243 h 6578438"/>
                <a:gd name="connsiteX110" fmla="*/ 954335 w 5890489"/>
                <a:gd name="connsiteY110" fmla="*/ 5861460 h 6578438"/>
                <a:gd name="connsiteX111" fmla="*/ 898953 w 5890489"/>
                <a:gd name="connsiteY111" fmla="*/ 5797393 h 6578438"/>
                <a:gd name="connsiteX112" fmla="*/ 842908 w 5890489"/>
                <a:gd name="connsiteY112" fmla="*/ 5733582 h 6578438"/>
                <a:gd name="connsiteX113" fmla="*/ 622442 w 5890489"/>
                <a:gd name="connsiteY113" fmla="*/ 5471884 h 6578438"/>
                <a:gd name="connsiteX114" fmla="*/ 425559 w 5890489"/>
                <a:gd name="connsiteY114" fmla="*/ 5190036 h 6578438"/>
                <a:gd name="connsiteX115" fmla="*/ 123877 w 5890489"/>
                <a:gd name="connsiteY115" fmla="*/ 4564210 h 6578438"/>
                <a:gd name="connsiteX116" fmla="*/ 130 w 5890489"/>
                <a:gd name="connsiteY116" fmla="*/ 3865530 h 6578438"/>
                <a:gd name="connsiteX117" fmla="*/ 30602 w 5890489"/>
                <a:gd name="connsiteY117" fmla="*/ 3505793 h 6578438"/>
                <a:gd name="connsiteX118" fmla="*/ 126924 w 5890489"/>
                <a:gd name="connsiteY118" fmla="*/ 3157164 h 6578438"/>
                <a:gd name="connsiteX119" fmla="*/ 334803 w 5890489"/>
                <a:gd name="connsiteY119" fmla="*/ 2560530 h 6578438"/>
                <a:gd name="connsiteX120" fmla="*/ 381176 w 5890489"/>
                <a:gd name="connsiteY120" fmla="*/ 2409144 h 6578438"/>
                <a:gd name="connsiteX121" fmla="*/ 425825 w 5890489"/>
                <a:gd name="connsiteY121" fmla="*/ 2255819 h 6578438"/>
                <a:gd name="connsiteX122" fmla="*/ 470210 w 5890489"/>
                <a:gd name="connsiteY122" fmla="*/ 2099523 h 6578438"/>
                <a:gd name="connsiteX123" fmla="*/ 492998 w 5890489"/>
                <a:gd name="connsiteY123" fmla="*/ 2020213 h 6578438"/>
                <a:gd name="connsiteX124" fmla="*/ 517509 w 5890489"/>
                <a:gd name="connsiteY124" fmla="*/ 1939224 h 6578438"/>
                <a:gd name="connsiteX125" fmla="*/ 544007 w 5890489"/>
                <a:gd name="connsiteY125" fmla="*/ 1857201 h 6578438"/>
                <a:gd name="connsiteX126" fmla="*/ 573288 w 5890489"/>
                <a:gd name="connsiteY126" fmla="*/ 1774274 h 6578438"/>
                <a:gd name="connsiteX127" fmla="*/ 606146 w 5890489"/>
                <a:gd name="connsiteY127" fmla="*/ 1690832 h 6578438"/>
                <a:gd name="connsiteX128" fmla="*/ 644569 w 5890489"/>
                <a:gd name="connsiteY128" fmla="*/ 1607775 h 6578438"/>
                <a:gd name="connsiteX129" fmla="*/ 837874 w 5890489"/>
                <a:gd name="connsiteY129" fmla="*/ 1297638 h 6578438"/>
                <a:gd name="connsiteX130" fmla="*/ 1069602 w 5890489"/>
                <a:gd name="connsiteY130" fmla="*/ 1032194 h 6578438"/>
                <a:gd name="connsiteX131" fmla="*/ 1130548 w 5890489"/>
                <a:gd name="connsiteY131" fmla="*/ 970839 h 6578438"/>
                <a:gd name="connsiteX132" fmla="*/ 1192024 w 5890489"/>
                <a:gd name="connsiteY132" fmla="*/ 910129 h 6578438"/>
                <a:gd name="connsiteX133" fmla="*/ 1255356 w 5890489"/>
                <a:gd name="connsiteY133" fmla="*/ 850841 h 6578438"/>
                <a:gd name="connsiteX134" fmla="*/ 1319614 w 5890489"/>
                <a:gd name="connsiteY134" fmla="*/ 792068 h 6578438"/>
                <a:gd name="connsiteX135" fmla="*/ 1385728 w 5890489"/>
                <a:gd name="connsiteY135" fmla="*/ 734975 h 6578438"/>
                <a:gd name="connsiteX136" fmla="*/ 1452768 w 5890489"/>
                <a:gd name="connsiteY136" fmla="*/ 678528 h 6578438"/>
                <a:gd name="connsiteX137" fmla="*/ 1469594 w 5890489"/>
                <a:gd name="connsiteY137" fmla="*/ 664449 h 6578438"/>
                <a:gd name="connsiteX138" fmla="*/ 1487083 w 5890489"/>
                <a:gd name="connsiteY138" fmla="*/ 651015 h 6578438"/>
                <a:gd name="connsiteX139" fmla="*/ 1522193 w 5890489"/>
                <a:gd name="connsiteY139" fmla="*/ 624277 h 6578438"/>
                <a:gd name="connsiteX140" fmla="*/ 1592415 w 5890489"/>
                <a:gd name="connsiteY140" fmla="*/ 570671 h 6578438"/>
                <a:gd name="connsiteX141" fmla="*/ 1738287 w 5890489"/>
                <a:gd name="connsiteY141" fmla="*/ 469402 h 6578438"/>
                <a:gd name="connsiteX142" fmla="*/ 1890918 w 5890489"/>
                <a:gd name="connsiteY142" fmla="*/ 376530 h 6578438"/>
                <a:gd name="connsiteX143" fmla="*/ 2555363 w 5890489"/>
                <a:gd name="connsiteY143" fmla="*/ 105274 h 6578438"/>
                <a:gd name="connsiteX144" fmla="*/ 3259291 w 5890489"/>
                <a:gd name="connsiteY144" fmla="*/ 3229 h 6578438"/>
                <a:gd name="connsiteX145" fmla="*/ 3347265 w 5890489"/>
                <a:gd name="connsiteY145" fmla="*/ 903 h 657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890489" h="6578438">
                  <a:moveTo>
                    <a:pt x="3391253" y="0"/>
                  </a:moveTo>
                  <a:lnTo>
                    <a:pt x="3434974" y="646"/>
                  </a:lnTo>
                  <a:lnTo>
                    <a:pt x="3522419" y="2712"/>
                  </a:lnTo>
                  <a:cubicBezTo>
                    <a:pt x="3551567" y="3488"/>
                    <a:pt x="3580451" y="3746"/>
                    <a:pt x="3610261" y="6458"/>
                  </a:cubicBezTo>
                  <a:cubicBezTo>
                    <a:pt x="3669353" y="10850"/>
                    <a:pt x="3728179" y="14337"/>
                    <a:pt x="3786872" y="20667"/>
                  </a:cubicBezTo>
                  <a:lnTo>
                    <a:pt x="3962291" y="43530"/>
                  </a:lnTo>
                  <a:lnTo>
                    <a:pt x="4135855" y="75176"/>
                  </a:lnTo>
                  <a:cubicBezTo>
                    <a:pt x="4193224" y="87836"/>
                    <a:pt x="4250328" y="101398"/>
                    <a:pt x="4307299" y="114315"/>
                  </a:cubicBezTo>
                  <a:cubicBezTo>
                    <a:pt x="4364139" y="128394"/>
                    <a:pt x="4420050" y="145575"/>
                    <a:pt x="4476358" y="160816"/>
                  </a:cubicBezTo>
                  <a:cubicBezTo>
                    <a:pt x="4504580" y="167921"/>
                    <a:pt x="4532138" y="177995"/>
                    <a:pt x="4559829" y="186779"/>
                  </a:cubicBezTo>
                  <a:lnTo>
                    <a:pt x="4642901" y="213648"/>
                  </a:lnTo>
                  <a:cubicBezTo>
                    <a:pt x="4863234" y="288307"/>
                    <a:pt x="5076414" y="379371"/>
                    <a:pt x="5280847" y="485936"/>
                  </a:cubicBezTo>
                  <a:cubicBezTo>
                    <a:pt x="5485018" y="592631"/>
                    <a:pt x="5681768" y="713145"/>
                    <a:pt x="5865400" y="851099"/>
                  </a:cubicBezTo>
                  <a:lnTo>
                    <a:pt x="5890489" y="870950"/>
                  </a:lnTo>
                  <a:lnTo>
                    <a:pt x="5890489" y="1321814"/>
                  </a:lnTo>
                  <a:lnTo>
                    <a:pt x="5887395" y="1318952"/>
                  </a:lnTo>
                  <a:lnTo>
                    <a:pt x="5830291" y="1265992"/>
                  </a:lnTo>
                  <a:lnTo>
                    <a:pt x="5815981" y="1252687"/>
                  </a:lnTo>
                  <a:lnTo>
                    <a:pt x="5801142" y="1240158"/>
                  </a:lnTo>
                  <a:lnTo>
                    <a:pt x="5771464" y="1214969"/>
                  </a:lnTo>
                  <a:cubicBezTo>
                    <a:pt x="5731849" y="1181385"/>
                    <a:pt x="5692897" y="1146896"/>
                    <a:pt x="5651030" y="1115767"/>
                  </a:cubicBezTo>
                  <a:cubicBezTo>
                    <a:pt x="5487534" y="986985"/>
                    <a:pt x="5311321" y="872542"/>
                    <a:pt x="5123183" y="780443"/>
                  </a:cubicBezTo>
                  <a:cubicBezTo>
                    <a:pt x="4935309" y="688087"/>
                    <a:pt x="4737102" y="616398"/>
                    <a:pt x="4533860" y="567701"/>
                  </a:cubicBezTo>
                  <a:lnTo>
                    <a:pt x="4457281" y="550780"/>
                  </a:lnTo>
                  <a:cubicBezTo>
                    <a:pt x="4431709" y="545484"/>
                    <a:pt x="4406536" y="538896"/>
                    <a:pt x="4380568" y="535279"/>
                  </a:cubicBezTo>
                  <a:lnTo>
                    <a:pt x="4303325" y="522879"/>
                  </a:lnTo>
                  <a:lnTo>
                    <a:pt x="4264769" y="516679"/>
                  </a:lnTo>
                  <a:cubicBezTo>
                    <a:pt x="4251918" y="514612"/>
                    <a:pt x="4239067" y="512415"/>
                    <a:pt x="4226082" y="511253"/>
                  </a:cubicBezTo>
                  <a:cubicBezTo>
                    <a:pt x="4174145" y="505829"/>
                    <a:pt x="4122606" y="499498"/>
                    <a:pt x="4070934" y="494848"/>
                  </a:cubicBezTo>
                  <a:lnTo>
                    <a:pt x="3915521" y="486065"/>
                  </a:lnTo>
                  <a:lnTo>
                    <a:pt x="3760241" y="484257"/>
                  </a:lnTo>
                  <a:cubicBezTo>
                    <a:pt x="3734405" y="483869"/>
                    <a:pt x="3708571" y="485936"/>
                    <a:pt x="3682734" y="486581"/>
                  </a:cubicBezTo>
                  <a:lnTo>
                    <a:pt x="3605491" y="488907"/>
                  </a:lnTo>
                  <a:cubicBezTo>
                    <a:pt x="3579921" y="489165"/>
                    <a:pt x="3553555" y="491490"/>
                    <a:pt x="3527454" y="493169"/>
                  </a:cubicBezTo>
                  <a:lnTo>
                    <a:pt x="3449151" y="498336"/>
                  </a:lnTo>
                  <a:lnTo>
                    <a:pt x="3410067" y="500532"/>
                  </a:lnTo>
                  <a:lnTo>
                    <a:pt x="3371246" y="504279"/>
                  </a:lnTo>
                  <a:cubicBezTo>
                    <a:pt x="3345410" y="506862"/>
                    <a:pt x="3319575" y="509315"/>
                    <a:pt x="3293739" y="511512"/>
                  </a:cubicBezTo>
                  <a:cubicBezTo>
                    <a:pt x="3087450" y="531662"/>
                    <a:pt x="2885531" y="563180"/>
                    <a:pt x="2689445" y="610198"/>
                  </a:cubicBezTo>
                  <a:cubicBezTo>
                    <a:pt x="2493357" y="657344"/>
                    <a:pt x="2302303" y="719088"/>
                    <a:pt x="2117875" y="800335"/>
                  </a:cubicBezTo>
                  <a:cubicBezTo>
                    <a:pt x="2072298" y="821648"/>
                    <a:pt x="2026854" y="843606"/>
                    <a:pt x="1981276" y="865566"/>
                  </a:cubicBezTo>
                  <a:cubicBezTo>
                    <a:pt x="1937025" y="889978"/>
                    <a:pt x="1891978" y="913229"/>
                    <a:pt x="1847991" y="938676"/>
                  </a:cubicBezTo>
                  <a:lnTo>
                    <a:pt x="1783069" y="978718"/>
                  </a:lnTo>
                  <a:lnTo>
                    <a:pt x="1750609" y="998869"/>
                  </a:lnTo>
                  <a:lnTo>
                    <a:pt x="1734312" y="1008945"/>
                  </a:lnTo>
                  <a:lnTo>
                    <a:pt x="1718547" y="1019924"/>
                  </a:lnTo>
                  <a:lnTo>
                    <a:pt x="1655481" y="1063582"/>
                  </a:lnTo>
                  <a:cubicBezTo>
                    <a:pt x="1634414" y="1078178"/>
                    <a:pt x="1612950" y="1092259"/>
                    <a:pt x="1593077" y="1108664"/>
                  </a:cubicBezTo>
                  <a:lnTo>
                    <a:pt x="1532263" y="1156197"/>
                  </a:lnTo>
                  <a:cubicBezTo>
                    <a:pt x="1511992" y="1172085"/>
                    <a:pt x="1491587" y="1187844"/>
                    <a:pt x="1472509" y="1205152"/>
                  </a:cubicBezTo>
                  <a:lnTo>
                    <a:pt x="1414212" y="1256175"/>
                  </a:lnTo>
                  <a:cubicBezTo>
                    <a:pt x="1395001" y="1273354"/>
                    <a:pt x="1375127" y="1290147"/>
                    <a:pt x="1357242" y="1308359"/>
                  </a:cubicBezTo>
                  <a:cubicBezTo>
                    <a:pt x="1283178" y="1379532"/>
                    <a:pt x="1212163" y="1452513"/>
                    <a:pt x="1153072" y="1529498"/>
                  </a:cubicBezTo>
                  <a:cubicBezTo>
                    <a:pt x="1090933" y="1605578"/>
                    <a:pt x="1043501" y="1685794"/>
                    <a:pt x="1002694" y="1770658"/>
                  </a:cubicBezTo>
                  <a:lnTo>
                    <a:pt x="974076" y="1835371"/>
                  </a:lnTo>
                  <a:lnTo>
                    <a:pt x="949564" y="1903573"/>
                  </a:lnTo>
                  <a:cubicBezTo>
                    <a:pt x="940820" y="1925661"/>
                    <a:pt x="934593" y="1950719"/>
                    <a:pt x="927173" y="1974229"/>
                  </a:cubicBezTo>
                  <a:cubicBezTo>
                    <a:pt x="920019" y="1998254"/>
                    <a:pt x="912468" y="2021504"/>
                    <a:pt x="906107" y="2046952"/>
                  </a:cubicBezTo>
                  <a:cubicBezTo>
                    <a:pt x="853906" y="2245614"/>
                    <a:pt x="809918" y="2463136"/>
                    <a:pt x="751092" y="2676266"/>
                  </a:cubicBezTo>
                  <a:cubicBezTo>
                    <a:pt x="693458" y="2889912"/>
                    <a:pt x="624166" y="3100976"/>
                    <a:pt x="547189" y="3308422"/>
                  </a:cubicBezTo>
                  <a:cubicBezTo>
                    <a:pt x="479617" y="3487580"/>
                    <a:pt x="444109" y="3675523"/>
                    <a:pt x="441195" y="3866306"/>
                  </a:cubicBezTo>
                  <a:cubicBezTo>
                    <a:pt x="438014" y="4057089"/>
                    <a:pt x="469282" y="4250456"/>
                    <a:pt x="527182" y="4439174"/>
                  </a:cubicBezTo>
                  <a:cubicBezTo>
                    <a:pt x="584815" y="4628278"/>
                    <a:pt x="671067" y="4811828"/>
                    <a:pt x="775073" y="4987240"/>
                  </a:cubicBezTo>
                  <a:cubicBezTo>
                    <a:pt x="827009" y="5075075"/>
                    <a:pt x="884246" y="5160327"/>
                    <a:pt x="943206" y="5244933"/>
                  </a:cubicBezTo>
                  <a:cubicBezTo>
                    <a:pt x="1002296" y="5329411"/>
                    <a:pt x="1064964" y="5412337"/>
                    <a:pt x="1133728" y="5490356"/>
                  </a:cubicBezTo>
                  <a:cubicBezTo>
                    <a:pt x="1203949" y="5567728"/>
                    <a:pt x="1279337" y="5642259"/>
                    <a:pt x="1359626" y="5709815"/>
                  </a:cubicBezTo>
                  <a:cubicBezTo>
                    <a:pt x="1398711" y="5744949"/>
                    <a:pt x="1439916" y="5777241"/>
                    <a:pt x="1481254" y="5809146"/>
                  </a:cubicBezTo>
                  <a:cubicBezTo>
                    <a:pt x="1501922" y="5825163"/>
                    <a:pt x="1522325" y="5841309"/>
                    <a:pt x="1543260" y="5856940"/>
                  </a:cubicBezTo>
                  <a:cubicBezTo>
                    <a:pt x="1564591" y="5871923"/>
                    <a:pt x="1585921" y="5886777"/>
                    <a:pt x="1607518" y="5901374"/>
                  </a:cubicBezTo>
                  <a:cubicBezTo>
                    <a:pt x="1778565" y="6019693"/>
                    <a:pt x="1961271" y="6115924"/>
                    <a:pt x="2145566" y="6193814"/>
                  </a:cubicBezTo>
                  <a:lnTo>
                    <a:pt x="2214991" y="6221844"/>
                  </a:lnTo>
                  <a:lnTo>
                    <a:pt x="2249307" y="6236182"/>
                  </a:lnTo>
                  <a:cubicBezTo>
                    <a:pt x="2260702" y="6241089"/>
                    <a:pt x="2272625" y="6244577"/>
                    <a:pt x="2284285" y="6248711"/>
                  </a:cubicBezTo>
                  <a:lnTo>
                    <a:pt x="2354241" y="6273124"/>
                  </a:lnTo>
                  <a:cubicBezTo>
                    <a:pt x="2360070" y="6275190"/>
                    <a:pt x="2365899" y="6277128"/>
                    <a:pt x="2371597" y="6279324"/>
                  </a:cubicBezTo>
                  <a:cubicBezTo>
                    <a:pt x="2377161" y="6281778"/>
                    <a:pt x="2382329" y="6285007"/>
                    <a:pt x="2387894" y="6287719"/>
                  </a:cubicBezTo>
                  <a:cubicBezTo>
                    <a:pt x="2398757" y="6293274"/>
                    <a:pt x="2410153" y="6297666"/>
                    <a:pt x="2421414" y="6302186"/>
                  </a:cubicBezTo>
                  <a:lnTo>
                    <a:pt x="2489117" y="6329441"/>
                  </a:lnTo>
                  <a:lnTo>
                    <a:pt x="2522902" y="6343134"/>
                  </a:lnTo>
                  <a:cubicBezTo>
                    <a:pt x="2534165" y="6347654"/>
                    <a:pt x="2545294" y="6352563"/>
                    <a:pt x="2556953" y="6356051"/>
                  </a:cubicBezTo>
                  <a:lnTo>
                    <a:pt x="2695009" y="6401905"/>
                  </a:lnTo>
                  <a:cubicBezTo>
                    <a:pt x="2880895" y="6457190"/>
                    <a:pt x="3073141" y="6489095"/>
                    <a:pt x="3268035" y="6501238"/>
                  </a:cubicBezTo>
                  <a:cubicBezTo>
                    <a:pt x="3292413" y="6502659"/>
                    <a:pt x="3316527" y="6505629"/>
                    <a:pt x="3341038" y="6506145"/>
                  </a:cubicBezTo>
                  <a:lnTo>
                    <a:pt x="3414703" y="6507050"/>
                  </a:lnTo>
                  <a:lnTo>
                    <a:pt x="3488237" y="6508212"/>
                  </a:lnTo>
                  <a:cubicBezTo>
                    <a:pt x="3500690" y="6508729"/>
                    <a:pt x="3512483" y="6508471"/>
                    <a:pt x="3524142" y="6507955"/>
                  </a:cubicBezTo>
                  <a:lnTo>
                    <a:pt x="3559252" y="6506921"/>
                  </a:lnTo>
                  <a:cubicBezTo>
                    <a:pt x="3582835" y="6506792"/>
                    <a:pt x="3605889" y="6504467"/>
                    <a:pt x="3629207" y="6503045"/>
                  </a:cubicBezTo>
                  <a:cubicBezTo>
                    <a:pt x="3652526" y="6502012"/>
                    <a:pt x="3675579" y="6499171"/>
                    <a:pt x="3698633" y="6496845"/>
                  </a:cubicBezTo>
                  <a:cubicBezTo>
                    <a:pt x="3710160" y="6495683"/>
                    <a:pt x="3721819" y="6494907"/>
                    <a:pt x="3733213" y="6493357"/>
                  </a:cubicBezTo>
                  <a:lnTo>
                    <a:pt x="3767529" y="6488707"/>
                  </a:lnTo>
                  <a:lnTo>
                    <a:pt x="3801845" y="6484057"/>
                  </a:lnTo>
                  <a:lnTo>
                    <a:pt x="3835895" y="6478116"/>
                  </a:lnTo>
                  <a:cubicBezTo>
                    <a:pt x="4017673" y="6446727"/>
                    <a:pt x="4194152" y="6390281"/>
                    <a:pt x="4364801" y="6308517"/>
                  </a:cubicBezTo>
                  <a:cubicBezTo>
                    <a:pt x="4535583" y="6227139"/>
                    <a:pt x="4700138" y="6120962"/>
                    <a:pt x="4861379" y="6000576"/>
                  </a:cubicBezTo>
                  <a:cubicBezTo>
                    <a:pt x="5022621" y="5879931"/>
                    <a:pt x="5180684" y="5745337"/>
                    <a:pt x="5341263" y="5605834"/>
                  </a:cubicBezTo>
                  <a:lnTo>
                    <a:pt x="5587301" y="5390379"/>
                  </a:lnTo>
                  <a:cubicBezTo>
                    <a:pt x="5674216" y="5315718"/>
                    <a:pt x="5761527" y="5244416"/>
                    <a:pt x="5849105" y="5176344"/>
                  </a:cubicBezTo>
                  <a:lnTo>
                    <a:pt x="5890489" y="5145260"/>
                  </a:lnTo>
                  <a:lnTo>
                    <a:pt x="5890489" y="5995323"/>
                  </a:lnTo>
                  <a:lnTo>
                    <a:pt x="5811477" y="6077819"/>
                  </a:lnTo>
                  <a:cubicBezTo>
                    <a:pt x="5654739" y="6238377"/>
                    <a:pt x="5487138" y="6396093"/>
                    <a:pt x="5301384" y="6542958"/>
                  </a:cubicBezTo>
                  <a:lnTo>
                    <a:pt x="5252008" y="6578438"/>
                  </a:lnTo>
                  <a:lnTo>
                    <a:pt x="1653730" y="6578438"/>
                  </a:lnTo>
                  <a:lnTo>
                    <a:pt x="1549768" y="6488821"/>
                  </a:lnTo>
                  <a:cubicBezTo>
                    <a:pt x="1461976" y="6409495"/>
                    <a:pt x="1378573" y="6327182"/>
                    <a:pt x="1298282" y="6243932"/>
                  </a:cubicBezTo>
                  <a:cubicBezTo>
                    <a:pt x="1278277" y="6223006"/>
                    <a:pt x="1258138" y="6202210"/>
                    <a:pt x="1237999" y="6181671"/>
                  </a:cubicBezTo>
                  <a:lnTo>
                    <a:pt x="1179967" y="6117862"/>
                  </a:lnTo>
                  <a:lnTo>
                    <a:pt x="1121936" y="6054569"/>
                  </a:lnTo>
                  <a:cubicBezTo>
                    <a:pt x="1102328" y="6033644"/>
                    <a:pt x="1084573" y="6011427"/>
                    <a:pt x="1065628" y="5990243"/>
                  </a:cubicBezTo>
                  <a:cubicBezTo>
                    <a:pt x="1028662" y="5947099"/>
                    <a:pt x="990239" y="5904991"/>
                    <a:pt x="954335" y="5861460"/>
                  </a:cubicBezTo>
                  <a:cubicBezTo>
                    <a:pt x="936050" y="5840018"/>
                    <a:pt x="917634" y="5818446"/>
                    <a:pt x="898953" y="5797393"/>
                  </a:cubicBezTo>
                  <a:cubicBezTo>
                    <a:pt x="880404" y="5776208"/>
                    <a:pt x="861325" y="5755412"/>
                    <a:pt x="842908" y="5733582"/>
                  </a:cubicBezTo>
                  <a:cubicBezTo>
                    <a:pt x="767919" y="5647942"/>
                    <a:pt x="693061" y="5561786"/>
                    <a:pt x="622442" y="5471884"/>
                  </a:cubicBezTo>
                  <a:cubicBezTo>
                    <a:pt x="551559" y="5382112"/>
                    <a:pt x="486639" y="5287430"/>
                    <a:pt x="425559" y="5190036"/>
                  </a:cubicBezTo>
                  <a:cubicBezTo>
                    <a:pt x="303668" y="4994990"/>
                    <a:pt x="200193" y="4786123"/>
                    <a:pt x="123877" y="4564210"/>
                  </a:cubicBezTo>
                  <a:cubicBezTo>
                    <a:pt x="47694" y="4342555"/>
                    <a:pt x="2249" y="4106045"/>
                    <a:pt x="130" y="3865530"/>
                  </a:cubicBezTo>
                  <a:cubicBezTo>
                    <a:pt x="-1328" y="3745403"/>
                    <a:pt x="9537" y="3624629"/>
                    <a:pt x="30602" y="3505793"/>
                  </a:cubicBezTo>
                  <a:cubicBezTo>
                    <a:pt x="51802" y="3386828"/>
                    <a:pt x="84659" y="3270059"/>
                    <a:pt x="126924" y="3157164"/>
                  </a:cubicBezTo>
                  <a:cubicBezTo>
                    <a:pt x="200457" y="2959276"/>
                    <a:pt x="271737" y="2761388"/>
                    <a:pt x="334803" y="2560530"/>
                  </a:cubicBezTo>
                  <a:lnTo>
                    <a:pt x="381176" y="2409144"/>
                  </a:lnTo>
                  <a:lnTo>
                    <a:pt x="425825" y="2255819"/>
                  </a:lnTo>
                  <a:lnTo>
                    <a:pt x="470210" y="2099523"/>
                  </a:lnTo>
                  <a:lnTo>
                    <a:pt x="492998" y="2020213"/>
                  </a:lnTo>
                  <a:lnTo>
                    <a:pt x="517509" y="1939224"/>
                  </a:lnTo>
                  <a:cubicBezTo>
                    <a:pt x="525061" y="1912485"/>
                    <a:pt x="534866" y="1884586"/>
                    <a:pt x="544007" y="1857201"/>
                  </a:cubicBezTo>
                  <a:cubicBezTo>
                    <a:pt x="553680" y="1829559"/>
                    <a:pt x="561496" y="1802304"/>
                    <a:pt x="573288" y="1774274"/>
                  </a:cubicBezTo>
                  <a:lnTo>
                    <a:pt x="606146" y="1690832"/>
                  </a:lnTo>
                  <a:cubicBezTo>
                    <a:pt x="618467" y="1663060"/>
                    <a:pt x="631716" y="1635417"/>
                    <a:pt x="644569" y="1607775"/>
                  </a:cubicBezTo>
                  <a:cubicBezTo>
                    <a:pt x="698625" y="1498368"/>
                    <a:pt x="763413" y="1391287"/>
                    <a:pt x="837874" y="1297638"/>
                  </a:cubicBezTo>
                  <a:cubicBezTo>
                    <a:pt x="910348" y="1201278"/>
                    <a:pt x="990107" y="1115897"/>
                    <a:pt x="1069602" y="1032194"/>
                  </a:cubicBezTo>
                  <a:cubicBezTo>
                    <a:pt x="1089079" y="1010624"/>
                    <a:pt x="1110012" y="990990"/>
                    <a:pt x="1130548" y="970839"/>
                  </a:cubicBezTo>
                  <a:lnTo>
                    <a:pt x="1192024" y="910129"/>
                  </a:lnTo>
                  <a:cubicBezTo>
                    <a:pt x="1212031" y="889462"/>
                    <a:pt x="1234024" y="870475"/>
                    <a:pt x="1255356" y="850841"/>
                  </a:cubicBezTo>
                  <a:lnTo>
                    <a:pt x="1319614" y="792068"/>
                  </a:lnTo>
                  <a:cubicBezTo>
                    <a:pt x="1340680" y="772176"/>
                    <a:pt x="1363469" y="753834"/>
                    <a:pt x="1385728" y="734975"/>
                  </a:cubicBezTo>
                  <a:lnTo>
                    <a:pt x="1452768" y="678528"/>
                  </a:lnTo>
                  <a:lnTo>
                    <a:pt x="1469594" y="664449"/>
                  </a:lnTo>
                  <a:lnTo>
                    <a:pt x="1487083" y="651015"/>
                  </a:lnTo>
                  <a:lnTo>
                    <a:pt x="1522193" y="624277"/>
                  </a:lnTo>
                  <a:lnTo>
                    <a:pt x="1592415" y="570671"/>
                  </a:lnTo>
                  <a:cubicBezTo>
                    <a:pt x="1640110" y="535925"/>
                    <a:pt x="1689531" y="503245"/>
                    <a:pt x="1738287" y="469402"/>
                  </a:cubicBezTo>
                  <a:cubicBezTo>
                    <a:pt x="1788634" y="438015"/>
                    <a:pt x="1839643" y="407013"/>
                    <a:pt x="1890918" y="376530"/>
                  </a:cubicBezTo>
                  <a:cubicBezTo>
                    <a:pt x="2098400" y="258209"/>
                    <a:pt x="2323503" y="166241"/>
                    <a:pt x="2555363" y="105274"/>
                  </a:cubicBezTo>
                  <a:cubicBezTo>
                    <a:pt x="2787223" y="44047"/>
                    <a:pt x="3024516" y="12013"/>
                    <a:pt x="3259291" y="3229"/>
                  </a:cubicBezTo>
                  <a:lnTo>
                    <a:pt x="3347265" y="903"/>
                  </a:ln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17106C81-A3F0-4DA0-9368-6BBCDB9648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5999" y="52997"/>
              <a:ext cx="6093363" cy="6805004"/>
            </a:xfrm>
            <a:custGeom>
              <a:avLst/>
              <a:gdLst>
                <a:gd name="connsiteX0" fmla="*/ 3517682 w 5890491"/>
                <a:gd name="connsiteY0" fmla="*/ 0 h 6578439"/>
                <a:gd name="connsiteX1" fmla="*/ 5849513 w 5890491"/>
                <a:gd name="connsiteY1" fmla="*/ 841730 h 6578439"/>
                <a:gd name="connsiteX2" fmla="*/ 5890491 w 5890491"/>
                <a:gd name="connsiteY2" fmla="*/ 879061 h 6578439"/>
                <a:gd name="connsiteX3" fmla="*/ 5890491 w 5890491"/>
                <a:gd name="connsiteY3" fmla="*/ 2034114 h 6578439"/>
                <a:gd name="connsiteX4" fmla="*/ 5757065 w 5890491"/>
                <a:gd name="connsiteY4" fmla="*/ 1854938 h 6578439"/>
                <a:gd name="connsiteX5" fmla="*/ 5564060 w 5890491"/>
                <a:gd name="connsiteY5" fmla="*/ 1642182 h 6578439"/>
                <a:gd name="connsiteX6" fmla="*/ 3517551 w 5890491"/>
                <a:gd name="connsiteY6" fmla="*/ 790012 h 6578439"/>
                <a:gd name="connsiteX7" fmla="*/ 1611552 w 5890491"/>
                <a:gd name="connsiteY7" fmla="*/ 1543282 h 6578439"/>
                <a:gd name="connsiteX8" fmla="*/ 1340656 w 5890491"/>
                <a:gd name="connsiteY8" fmla="*/ 1897925 h 6578439"/>
                <a:gd name="connsiteX9" fmla="*/ 1201705 w 5890491"/>
                <a:gd name="connsiteY9" fmla="*/ 2361213 h 6578439"/>
                <a:gd name="connsiteX10" fmla="*/ 852705 w 5890491"/>
                <a:gd name="connsiteY10" fmla="*/ 3529176 h 6578439"/>
                <a:gd name="connsiteX11" fmla="*/ 863863 w 5890491"/>
                <a:gd name="connsiteY11" fmla="*/ 4437051 h 6578439"/>
                <a:gd name="connsiteX12" fmla="*/ 1413569 w 5890491"/>
                <a:gd name="connsiteY12" fmla="*/ 5357174 h 6578439"/>
                <a:gd name="connsiteX13" fmla="*/ 2339129 w 5890491"/>
                <a:gd name="connsiteY13" fmla="*/ 6143367 h 6578439"/>
                <a:gd name="connsiteX14" fmla="*/ 3439449 w 5890491"/>
                <a:gd name="connsiteY14" fmla="*/ 6420049 h 6578439"/>
                <a:gd name="connsiteX15" fmla="*/ 5251388 w 5890491"/>
                <a:gd name="connsiteY15" fmla="*/ 5349009 h 6578439"/>
                <a:gd name="connsiteX16" fmla="*/ 5657731 w 5890491"/>
                <a:gd name="connsiteY16" fmla="*/ 4959205 h 6578439"/>
                <a:gd name="connsiteX17" fmla="*/ 5836127 w 5890491"/>
                <a:gd name="connsiteY17" fmla="*/ 4792052 h 6578439"/>
                <a:gd name="connsiteX18" fmla="*/ 5890491 w 5890491"/>
                <a:gd name="connsiteY18" fmla="*/ 4738662 h 6578439"/>
                <a:gd name="connsiteX19" fmla="*/ 5890491 w 5890491"/>
                <a:gd name="connsiteY19" fmla="*/ 5821964 h 6578439"/>
                <a:gd name="connsiteX20" fmla="*/ 5802001 w 5890491"/>
                <a:gd name="connsiteY20" fmla="*/ 5907904 h 6578439"/>
                <a:gd name="connsiteX21" fmla="*/ 5294358 w 5890491"/>
                <a:gd name="connsiteY21" fmla="*/ 6397505 h 6578439"/>
                <a:gd name="connsiteX22" fmla="*/ 5077178 w 5890491"/>
                <a:gd name="connsiteY22" fmla="*/ 6578439 h 6578439"/>
                <a:gd name="connsiteX23" fmla="*/ 1567290 w 5890491"/>
                <a:gd name="connsiteY23" fmla="*/ 6578439 h 6578439"/>
                <a:gd name="connsiteX24" fmla="*/ 1508588 w 5890491"/>
                <a:gd name="connsiteY24" fmla="*/ 6535186 h 6578439"/>
                <a:gd name="connsiteX25" fmla="*/ 826498 w 5890491"/>
                <a:gd name="connsiteY25" fmla="*/ 5876034 h 6578439"/>
                <a:gd name="connsiteX26" fmla="*/ 122403 w 5890491"/>
                <a:gd name="connsiteY26" fmla="*/ 3255655 h 6578439"/>
                <a:gd name="connsiteX27" fmla="*/ 1061197 w 5890491"/>
                <a:gd name="connsiteY27" fmla="*/ 984650 h 6578439"/>
                <a:gd name="connsiteX28" fmla="*/ 3517682 w 5890491"/>
                <a:gd name="connsiteY28" fmla="*/ 0 h 6578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890491" h="6578439">
                  <a:moveTo>
                    <a:pt x="3517682" y="0"/>
                  </a:moveTo>
                  <a:cubicBezTo>
                    <a:pt x="4402017" y="0"/>
                    <a:pt x="5213742" y="315483"/>
                    <a:pt x="5849513" y="841730"/>
                  </a:cubicBezTo>
                  <a:lnTo>
                    <a:pt x="5890491" y="879061"/>
                  </a:lnTo>
                  <a:lnTo>
                    <a:pt x="5890491" y="2034114"/>
                  </a:lnTo>
                  <a:lnTo>
                    <a:pt x="5757065" y="1854938"/>
                  </a:lnTo>
                  <a:cubicBezTo>
                    <a:pt x="5696443" y="1781264"/>
                    <a:pt x="5632076" y="1710299"/>
                    <a:pt x="5564060" y="1642182"/>
                  </a:cubicBezTo>
                  <a:cubicBezTo>
                    <a:pt x="5015393" y="1092636"/>
                    <a:pt x="4288592" y="790012"/>
                    <a:pt x="3517551" y="790012"/>
                  </a:cubicBezTo>
                  <a:cubicBezTo>
                    <a:pt x="2701750" y="790012"/>
                    <a:pt x="2131676" y="1015335"/>
                    <a:pt x="1611552" y="1543282"/>
                  </a:cubicBezTo>
                  <a:cubicBezTo>
                    <a:pt x="1435754" y="1721722"/>
                    <a:pt x="1375945" y="1822729"/>
                    <a:pt x="1340656" y="1897925"/>
                  </a:cubicBezTo>
                  <a:cubicBezTo>
                    <a:pt x="1289148" y="2007623"/>
                    <a:pt x="1252432" y="2155907"/>
                    <a:pt x="1201705" y="2361213"/>
                  </a:cubicBezTo>
                  <a:cubicBezTo>
                    <a:pt x="1133721" y="2635919"/>
                    <a:pt x="1040568" y="3012290"/>
                    <a:pt x="852705" y="3529176"/>
                  </a:cubicBezTo>
                  <a:cubicBezTo>
                    <a:pt x="749952" y="3811784"/>
                    <a:pt x="753584" y="4108747"/>
                    <a:pt x="863863" y="4437051"/>
                  </a:cubicBezTo>
                  <a:cubicBezTo>
                    <a:pt x="964800" y="4737438"/>
                    <a:pt x="1154869" y="5055603"/>
                    <a:pt x="1413569" y="5357174"/>
                  </a:cubicBezTo>
                  <a:cubicBezTo>
                    <a:pt x="1718326" y="5712343"/>
                    <a:pt x="2021008" y="5969404"/>
                    <a:pt x="2339129" y="6143367"/>
                  </a:cubicBezTo>
                  <a:cubicBezTo>
                    <a:pt x="2679565" y="6329577"/>
                    <a:pt x="3039591" y="6420049"/>
                    <a:pt x="3439449" y="6420049"/>
                  </a:cubicBezTo>
                  <a:cubicBezTo>
                    <a:pt x="4142246" y="6420049"/>
                    <a:pt x="4633828" y="5976251"/>
                    <a:pt x="5251388" y="5349009"/>
                  </a:cubicBezTo>
                  <a:cubicBezTo>
                    <a:pt x="5389949" y="5208364"/>
                    <a:pt x="5526047" y="5081677"/>
                    <a:pt x="5657731" y="4959205"/>
                  </a:cubicBezTo>
                  <a:cubicBezTo>
                    <a:pt x="5719520" y="4901722"/>
                    <a:pt x="5779200" y="4846206"/>
                    <a:pt x="5836127" y="4792052"/>
                  </a:cubicBezTo>
                  <a:lnTo>
                    <a:pt x="5890491" y="4738662"/>
                  </a:lnTo>
                  <a:lnTo>
                    <a:pt x="5890491" y="5821964"/>
                  </a:lnTo>
                  <a:lnTo>
                    <a:pt x="5802001" y="5907904"/>
                  </a:lnTo>
                  <a:cubicBezTo>
                    <a:pt x="5634962" y="6077456"/>
                    <a:pt x="5467509" y="6243625"/>
                    <a:pt x="5294358" y="6397505"/>
                  </a:cubicBezTo>
                  <a:lnTo>
                    <a:pt x="5077178" y="6578439"/>
                  </a:lnTo>
                  <a:lnTo>
                    <a:pt x="1567290" y="6578439"/>
                  </a:lnTo>
                  <a:lnTo>
                    <a:pt x="1508588" y="6535186"/>
                  </a:lnTo>
                  <a:cubicBezTo>
                    <a:pt x="1263991" y="6345442"/>
                    <a:pt x="1038054" y="6122666"/>
                    <a:pt x="826498" y="5876034"/>
                  </a:cubicBezTo>
                  <a:cubicBezTo>
                    <a:pt x="261613" y="5217713"/>
                    <a:pt x="-239182" y="4250314"/>
                    <a:pt x="122403" y="3255655"/>
                  </a:cubicBezTo>
                  <a:cubicBezTo>
                    <a:pt x="607497" y="1921629"/>
                    <a:pt x="393040" y="1662857"/>
                    <a:pt x="1061197" y="984650"/>
                  </a:cubicBezTo>
                  <a:cubicBezTo>
                    <a:pt x="1729484" y="306444"/>
                    <a:pt x="2498060" y="0"/>
                    <a:pt x="3517682"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4B3B35E8-1AF4-4D76-93A5-B0B0884083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52997"/>
              <a:ext cx="6093362" cy="6805004"/>
            </a:xfrm>
            <a:custGeom>
              <a:avLst/>
              <a:gdLst>
                <a:gd name="connsiteX0" fmla="*/ 5890490 w 5890490"/>
                <a:gd name="connsiteY0" fmla="*/ 5389037 h 6578439"/>
                <a:gd name="connsiteX1" fmla="*/ 5890490 w 5890490"/>
                <a:gd name="connsiteY1" fmla="*/ 5855587 h 6578439"/>
                <a:gd name="connsiteX2" fmla="*/ 5784593 w 5890490"/>
                <a:gd name="connsiteY2" fmla="*/ 5962054 h 6578439"/>
                <a:gd name="connsiteX3" fmla="*/ 5663414 w 5890490"/>
                <a:gd name="connsiteY3" fmla="*/ 6082564 h 6578439"/>
                <a:gd name="connsiteX4" fmla="*/ 5147099 w 5890490"/>
                <a:gd name="connsiteY4" fmla="*/ 6547726 h 6578439"/>
                <a:gd name="connsiteX5" fmla="*/ 5105015 w 5890490"/>
                <a:gd name="connsiteY5" fmla="*/ 6578439 h 6578439"/>
                <a:gd name="connsiteX6" fmla="*/ 4385601 w 5890490"/>
                <a:gd name="connsiteY6" fmla="*/ 6578439 h 6578439"/>
                <a:gd name="connsiteX7" fmla="*/ 4507252 w 5890490"/>
                <a:gd name="connsiteY7" fmla="*/ 6515968 h 6578439"/>
                <a:gd name="connsiteX8" fmla="*/ 4909330 w 5890490"/>
                <a:gd name="connsiteY8" fmla="*/ 6253453 h 6578439"/>
                <a:gd name="connsiteX9" fmla="*/ 5411374 w 5890490"/>
                <a:gd name="connsiteY9" fmla="*/ 5828544 h 6578439"/>
                <a:gd name="connsiteX10" fmla="*/ 5533570 w 5890490"/>
                <a:gd name="connsiteY10" fmla="*/ 5714534 h 6578439"/>
                <a:gd name="connsiteX11" fmla="*/ 5657425 w 5890490"/>
                <a:gd name="connsiteY11" fmla="*/ 5597650 h 6578439"/>
                <a:gd name="connsiteX12" fmla="*/ 3336813 w 5890490"/>
                <a:gd name="connsiteY12" fmla="*/ 499 h 6578439"/>
                <a:gd name="connsiteX13" fmla="*/ 3513674 w 5890490"/>
                <a:gd name="connsiteY13" fmla="*/ 1202 h 6578439"/>
                <a:gd name="connsiteX14" fmla="*/ 3602743 w 5890490"/>
                <a:gd name="connsiteY14" fmla="*/ 4827 h 6578439"/>
                <a:gd name="connsiteX15" fmla="*/ 3647213 w 5890490"/>
                <a:gd name="connsiteY15" fmla="*/ 6703 h 6578439"/>
                <a:gd name="connsiteX16" fmla="*/ 3691684 w 5890490"/>
                <a:gd name="connsiteY16" fmla="*/ 9453 h 6578439"/>
                <a:gd name="connsiteX17" fmla="*/ 3868927 w 5890490"/>
                <a:gd name="connsiteY17" fmla="*/ 27080 h 6578439"/>
                <a:gd name="connsiteX18" fmla="*/ 5200872 w 5890490"/>
                <a:gd name="connsiteY18" fmla="*/ 472240 h 6578439"/>
                <a:gd name="connsiteX19" fmla="*/ 5772711 w 5890490"/>
                <a:gd name="connsiteY19" fmla="*/ 866334 h 6578439"/>
                <a:gd name="connsiteX20" fmla="*/ 5890490 w 5890490"/>
                <a:gd name="connsiteY20" fmla="*/ 972426 h 6578439"/>
                <a:gd name="connsiteX21" fmla="*/ 5890490 w 5890490"/>
                <a:gd name="connsiteY21" fmla="*/ 1158576 h 6578439"/>
                <a:gd name="connsiteX22" fmla="*/ 5676045 w 5890490"/>
                <a:gd name="connsiteY22" fmla="*/ 986969 h 6578439"/>
                <a:gd name="connsiteX23" fmla="*/ 5103776 w 5890490"/>
                <a:gd name="connsiteY23" fmla="*/ 655879 h 6578439"/>
                <a:gd name="connsiteX24" fmla="*/ 4482465 w 5890490"/>
                <a:gd name="connsiteY24" fmla="*/ 440363 h 6578439"/>
                <a:gd name="connsiteX25" fmla="*/ 4402444 w 5890490"/>
                <a:gd name="connsiteY25" fmla="*/ 422111 h 6578439"/>
                <a:gd name="connsiteX26" fmla="*/ 4322423 w 5890490"/>
                <a:gd name="connsiteY26" fmla="*/ 404610 h 6578439"/>
                <a:gd name="connsiteX27" fmla="*/ 4241892 w 5890490"/>
                <a:gd name="connsiteY27" fmla="*/ 389858 h 6578439"/>
                <a:gd name="connsiteX28" fmla="*/ 4201627 w 5890490"/>
                <a:gd name="connsiteY28" fmla="*/ 382483 h 6578439"/>
                <a:gd name="connsiteX29" fmla="*/ 4161234 w 5890490"/>
                <a:gd name="connsiteY29" fmla="*/ 375857 h 6578439"/>
                <a:gd name="connsiteX30" fmla="*/ 3999280 w 5890490"/>
                <a:gd name="connsiteY30" fmla="*/ 353606 h 6578439"/>
                <a:gd name="connsiteX31" fmla="*/ 3836817 w 5890490"/>
                <a:gd name="connsiteY31" fmla="*/ 338480 h 6578439"/>
                <a:gd name="connsiteX32" fmla="*/ 3673972 w 5890490"/>
                <a:gd name="connsiteY32" fmla="*/ 330604 h 6578439"/>
                <a:gd name="connsiteX33" fmla="*/ 3511126 w 5890490"/>
                <a:gd name="connsiteY33" fmla="*/ 328978 h 6578439"/>
                <a:gd name="connsiteX34" fmla="*/ 3183142 w 5890490"/>
                <a:gd name="connsiteY34" fmla="*/ 342854 h 6578439"/>
                <a:gd name="connsiteX35" fmla="*/ 2541444 w 5890490"/>
                <a:gd name="connsiteY35" fmla="*/ 439988 h 6578439"/>
                <a:gd name="connsiteX36" fmla="*/ 1933895 w 5890490"/>
                <a:gd name="connsiteY36" fmla="*/ 650505 h 6578439"/>
                <a:gd name="connsiteX37" fmla="*/ 1378079 w 5890490"/>
                <a:gd name="connsiteY37" fmla="*/ 983905 h 6578439"/>
                <a:gd name="connsiteX38" fmla="*/ 1312967 w 5890490"/>
                <a:gd name="connsiteY38" fmla="*/ 1033660 h 6578439"/>
                <a:gd name="connsiteX39" fmla="*/ 1248364 w 5890490"/>
                <a:gd name="connsiteY39" fmla="*/ 1084413 h 6578439"/>
                <a:gd name="connsiteX40" fmla="*/ 1185163 w 5890490"/>
                <a:gd name="connsiteY40" fmla="*/ 1137168 h 6578439"/>
                <a:gd name="connsiteX41" fmla="*/ 1122852 w 5890490"/>
                <a:gd name="connsiteY41" fmla="*/ 1190922 h 6578439"/>
                <a:gd name="connsiteX42" fmla="*/ 892092 w 5890490"/>
                <a:gd name="connsiteY42" fmla="*/ 1421440 h 6578439"/>
                <a:gd name="connsiteX43" fmla="*/ 707202 w 5890490"/>
                <a:gd name="connsiteY43" fmla="*/ 1684212 h 6578439"/>
                <a:gd name="connsiteX44" fmla="*/ 670121 w 5890490"/>
                <a:gd name="connsiteY44" fmla="*/ 1756093 h 6578439"/>
                <a:gd name="connsiteX45" fmla="*/ 637630 w 5890490"/>
                <a:gd name="connsiteY45" fmla="*/ 1830724 h 6578439"/>
                <a:gd name="connsiteX46" fmla="*/ 607685 w 5890490"/>
                <a:gd name="connsiteY46" fmla="*/ 1907105 h 6578439"/>
                <a:gd name="connsiteX47" fmla="*/ 580034 w 5890490"/>
                <a:gd name="connsiteY47" fmla="*/ 1984986 h 6578439"/>
                <a:gd name="connsiteX48" fmla="*/ 481919 w 5890490"/>
                <a:gd name="connsiteY48" fmla="*/ 2304386 h 6578439"/>
                <a:gd name="connsiteX49" fmla="*/ 433881 w 5890490"/>
                <a:gd name="connsiteY49" fmla="*/ 2465399 h 6578439"/>
                <a:gd name="connsiteX50" fmla="*/ 384442 w 5890490"/>
                <a:gd name="connsiteY50" fmla="*/ 2626163 h 6578439"/>
                <a:gd name="connsiteX51" fmla="*/ 166039 w 5890490"/>
                <a:gd name="connsiteY51" fmla="*/ 3261338 h 6578439"/>
                <a:gd name="connsiteX52" fmla="*/ 56202 w 5890490"/>
                <a:gd name="connsiteY52" fmla="*/ 3910265 h 6578439"/>
                <a:gd name="connsiteX53" fmla="*/ 93664 w 5890490"/>
                <a:gd name="connsiteY53" fmla="*/ 4237292 h 6578439"/>
                <a:gd name="connsiteX54" fmla="*/ 111758 w 5890490"/>
                <a:gd name="connsiteY54" fmla="*/ 4317548 h 6578439"/>
                <a:gd name="connsiteX55" fmla="*/ 133038 w 5890490"/>
                <a:gd name="connsiteY55" fmla="*/ 4397054 h 6578439"/>
                <a:gd name="connsiteX56" fmla="*/ 157757 w 5890490"/>
                <a:gd name="connsiteY56" fmla="*/ 4475560 h 6578439"/>
                <a:gd name="connsiteX57" fmla="*/ 185153 w 5890490"/>
                <a:gd name="connsiteY57" fmla="*/ 4553066 h 6578439"/>
                <a:gd name="connsiteX58" fmla="*/ 493642 w 5890490"/>
                <a:gd name="connsiteY58" fmla="*/ 5132239 h 6578439"/>
                <a:gd name="connsiteX59" fmla="*/ 914391 w 5890490"/>
                <a:gd name="connsiteY59" fmla="*/ 5636528 h 6578439"/>
                <a:gd name="connsiteX60" fmla="*/ 1402034 w 5890490"/>
                <a:gd name="connsiteY60" fmla="*/ 6076188 h 6578439"/>
                <a:gd name="connsiteX61" fmla="*/ 1664397 w 5890490"/>
                <a:gd name="connsiteY61" fmla="*/ 6267079 h 6578439"/>
                <a:gd name="connsiteX62" fmla="*/ 1938992 w 5890490"/>
                <a:gd name="connsiteY62" fmla="*/ 6434343 h 6578439"/>
                <a:gd name="connsiteX63" fmla="*/ 2225931 w 5890490"/>
                <a:gd name="connsiteY63" fmla="*/ 6574322 h 6578439"/>
                <a:gd name="connsiteX64" fmla="*/ 2236328 w 5890490"/>
                <a:gd name="connsiteY64" fmla="*/ 6578439 h 6578439"/>
                <a:gd name="connsiteX65" fmla="*/ 1504665 w 5890490"/>
                <a:gd name="connsiteY65" fmla="*/ 6578439 h 6578439"/>
                <a:gd name="connsiteX66" fmla="*/ 1456827 w 5890490"/>
                <a:gd name="connsiteY66" fmla="*/ 6543476 h 6578439"/>
                <a:gd name="connsiteX67" fmla="*/ 1188475 w 5890490"/>
                <a:gd name="connsiteY67" fmla="*/ 6314083 h 6578439"/>
                <a:gd name="connsiteX68" fmla="*/ 721728 w 5890490"/>
                <a:gd name="connsiteY68" fmla="*/ 5798666 h 6578439"/>
                <a:gd name="connsiteX69" fmla="*/ 344175 w 5890490"/>
                <a:gd name="connsiteY69" fmla="*/ 5219495 h 6578439"/>
                <a:gd name="connsiteX70" fmla="*/ 87293 w 5890490"/>
                <a:gd name="connsiteY70" fmla="*/ 4583569 h 6578439"/>
                <a:gd name="connsiteX71" fmla="*/ 65886 w 5890490"/>
                <a:gd name="connsiteY71" fmla="*/ 4500813 h 6578439"/>
                <a:gd name="connsiteX72" fmla="*/ 47409 w 5890490"/>
                <a:gd name="connsiteY72" fmla="*/ 4417431 h 6578439"/>
                <a:gd name="connsiteX73" fmla="*/ 39000 w 5890490"/>
                <a:gd name="connsiteY73" fmla="*/ 4375677 h 6578439"/>
                <a:gd name="connsiteX74" fmla="*/ 31610 w 5890490"/>
                <a:gd name="connsiteY74" fmla="*/ 4333674 h 6578439"/>
                <a:gd name="connsiteX75" fmla="*/ 18868 w 5890490"/>
                <a:gd name="connsiteY75" fmla="*/ 4249417 h 6578439"/>
                <a:gd name="connsiteX76" fmla="*/ 646 w 5890490"/>
                <a:gd name="connsiteY76" fmla="*/ 3910265 h 6578439"/>
                <a:gd name="connsiteX77" fmla="*/ 130234 w 5890490"/>
                <a:gd name="connsiteY77" fmla="*/ 3248337 h 6578439"/>
                <a:gd name="connsiteX78" fmla="*/ 335383 w 5890490"/>
                <a:gd name="connsiteY78" fmla="*/ 2611911 h 6578439"/>
                <a:gd name="connsiteX79" fmla="*/ 487272 w 5890490"/>
                <a:gd name="connsiteY79" fmla="*/ 1958609 h 6578439"/>
                <a:gd name="connsiteX80" fmla="*/ 508550 w 5890490"/>
                <a:gd name="connsiteY80" fmla="*/ 1876227 h 6578439"/>
                <a:gd name="connsiteX81" fmla="*/ 531742 w 5890490"/>
                <a:gd name="connsiteY81" fmla="*/ 1793721 h 6578439"/>
                <a:gd name="connsiteX82" fmla="*/ 558245 w 5890490"/>
                <a:gd name="connsiteY82" fmla="*/ 1711465 h 6578439"/>
                <a:gd name="connsiteX83" fmla="*/ 590100 w 5890490"/>
                <a:gd name="connsiteY83" fmla="*/ 1630332 h 6578439"/>
                <a:gd name="connsiteX84" fmla="*/ 758680 w 5890490"/>
                <a:gd name="connsiteY84" fmla="*/ 1322433 h 6578439"/>
                <a:gd name="connsiteX85" fmla="*/ 976317 w 5890490"/>
                <a:gd name="connsiteY85" fmla="*/ 1049286 h 6578439"/>
                <a:gd name="connsiteX86" fmla="*/ 1035314 w 5890490"/>
                <a:gd name="connsiteY86" fmla="*/ 985406 h 6578439"/>
                <a:gd name="connsiteX87" fmla="*/ 1095329 w 5890490"/>
                <a:gd name="connsiteY87" fmla="*/ 922526 h 6578439"/>
                <a:gd name="connsiteX88" fmla="*/ 1157384 w 5890490"/>
                <a:gd name="connsiteY88" fmla="*/ 861271 h 6578439"/>
                <a:gd name="connsiteX89" fmla="*/ 1220841 w 5890490"/>
                <a:gd name="connsiteY89" fmla="*/ 801017 h 6578439"/>
                <a:gd name="connsiteX90" fmla="*/ 1286462 w 5890490"/>
                <a:gd name="connsiteY90" fmla="*/ 742886 h 6578439"/>
                <a:gd name="connsiteX91" fmla="*/ 1353233 w 5890490"/>
                <a:gd name="connsiteY91" fmla="*/ 685632 h 6578439"/>
                <a:gd name="connsiteX92" fmla="*/ 1369924 w 5890490"/>
                <a:gd name="connsiteY92" fmla="*/ 671256 h 6578439"/>
                <a:gd name="connsiteX93" fmla="*/ 1387380 w 5890490"/>
                <a:gd name="connsiteY93" fmla="*/ 657755 h 6578439"/>
                <a:gd name="connsiteX94" fmla="*/ 1422422 w 5890490"/>
                <a:gd name="connsiteY94" fmla="*/ 630877 h 6578439"/>
                <a:gd name="connsiteX95" fmla="*/ 1492759 w 5890490"/>
                <a:gd name="connsiteY95" fmla="*/ 577248 h 6578439"/>
                <a:gd name="connsiteX96" fmla="*/ 1528820 w 5890490"/>
                <a:gd name="connsiteY96" fmla="*/ 551496 h 6578439"/>
                <a:gd name="connsiteX97" fmla="*/ 1565390 w 5890490"/>
                <a:gd name="connsiteY97" fmla="*/ 526370 h 6578439"/>
                <a:gd name="connsiteX98" fmla="*/ 1639040 w 5890490"/>
                <a:gd name="connsiteY98" fmla="*/ 476490 h 6578439"/>
                <a:gd name="connsiteX99" fmla="*/ 1792075 w 5890490"/>
                <a:gd name="connsiteY99" fmla="*/ 384859 h 6578439"/>
                <a:gd name="connsiteX100" fmla="*/ 2455943 w 5890490"/>
                <a:gd name="connsiteY100" fmla="*/ 117836 h 6578439"/>
                <a:gd name="connsiteX101" fmla="*/ 3159952 w 5890490"/>
                <a:gd name="connsiteY101" fmla="*/ 7203 h 6578439"/>
                <a:gd name="connsiteX102" fmla="*/ 3336813 w 5890490"/>
                <a:gd name="connsiteY102" fmla="*/ 499 h 6578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5890490" h="6578439">
                  <a:moveTo>
                    <a:pt x="5890490" y="5389037"/>
                  </a:moveTo>
                  <a:lnTo>
                    <a:pt x="5890490" y="5855587"/>
                  </a:lnTo>
                  <a:lnTo>
                    <a:pt x="5784593" y="5962054"/>
                  </a:lnTo>
                  <a:cubicBezTo>
                    <a:pt x="5744454" y="6002308"/>
                    <a:pt x="5704062" y="6042436"/>
                    <a:pt x="5663414" y="6082564"/>
                  </a:cubicBezTo>
                  <a:cubicBezTo>
                    <a:pt x="5500314" y="6242577"/>
                    <a:pt x="5330970" y="6400714"/>
                    <a:pt x="5147099" y="6547726"/>
                  </a:cubicBezTo>
                  <a:lnTo>
                    <a:pt x="5105015" y="6578439"/>
                  </a:lnTo>
                  <a:lnTo>
                    <a:pt x="4385601" y="6578439"/>
                  </a:lnTo>
                  <a:lnTo>
                    <a:pt x="4507252" y="6515968"/>
                  </a:lnTo>
                  <a:cubicBezTo>
                    <a:pt x="4645901" y="6439679"/>
                    <a:pt x="4779837" y="6350961"/>
                    <a:pt x="4909330" y="6253453"/>
                  </a:cubicBezTo>
                  <a:cubicBezTo>
                    <a:pt x="5082369" y="6123567"/>
                    <a:pt x="5248145" y="5979180"/>
                    <a:pt x="5411374" y="5828544"/>
                  </a:cubicBezTo>
                  <a:cubicBezTo>
                    <a:pt x="5452149" y="5790791"/>
                    <a:pt x="5492924" y="5752788"/>
                    <a:pt x="5533570" y="5714534"/>
                  </a:cubicBezTo>
                  <a:lnTo>
                    <a:pt x="5657425" y="5597650"/>
                  </a:lnTo>
                  <a:close/>
                  <a:moveTo>
                    <a:pt x="3336813" y="499"/>
                  </a:moveTo>
                  <a:cubicBezTo>
                    <a:pt x="3395682" y="-392"/>
                    <a:pt x="3454550" y="-48"/>
                    <a:pt x="3513674" y="1202"/>
                  </a:cubicBezTo>
                  <a:lnTo>
                    <a:pt x="3602743" y="4827"/>
                  </a:lnTo>
                  <a:lnTo>
                    <a:pt x="3647213" y="6703"/>
                  </a:lnTo>
                  <a:cubicBezTo>
                    <a:pt x="3661994" y="7327"/>
                    <a:pt x="3676903" y="7703"/>
                    <a:pt x="3691684" y="9453"/>
                  </a:cubicBezTo>
                  <a:lnTo>
                    <a:pt x="3868927" y="27080"/>
                  </a:lnTo>
                  <a:cubicBezTo>
                    <a:pt x="4340645" y="85584"/>
                    <a:pt x="4795160" y="243221"/>
                    <a:pt x="5200872" y="472240"/>
                  </a:cubicBezTo>
                  <a:cubicBezTo>
                    <a:pt x="5403855" y="587124"/>
                    <a:pt x="5594988" y="719447"/>
                    <a:pt x="5772711" y="866334"/>
                  </a:cubicBezTo>
                  <a:lnTo>
                    <a:pt x="5890490" y="972426"/>
                  </a:lnTo>
                  <a:lnTo>
                    <a:pt x="5890490" y="1158576"/>
                  </a:lnTo>
                  <a:lnTo>
                    <a:pt x="5676045" y="986969"/>
                  </a:lnTo>
                  <a:cubicBezTo>
                    <a:pt x="5496587" y="857740"/>
                    <a:pt x="5304275" y="746699"/>
                    <a:pt x="5103776" y="655879"/>
                  </a:cubicBezTo>
                  <a:cubicBezTo>
                    <a:pt x="4903214" y="564747"/>
                    <a:pt x="4695006" y="492492"/>
                    <a:pt x="4482465" y="440363"/>
                  </a:cubicBezTo>
                  <a:lnTo>
                    <a:pt x="4402444" y="422111"/>
                  </a:lnTo>
                  <a:cubicBezTo>
                    <a:pt x="4375813" y="416111"/>
                    <a:pt x="4349436" y="408859"/>
                    <a:pt x="4322423" y="404610"/>
                  </a:cubicBezTo>
                  <a:lnTo>
                    <a:pt x="4241892" y="389858"/>
                  </a:lnTo>
                  <a:lnTo>
                    <a:pt x="4201627" y="382483"/>
                  </a:lnTo>
                  <a:cubicBezTo>
                    <a:pt x="4188248" y="379983"/>
                    <a:pt x="4174869" y="377483"/>
                    <a:pt x="4161234" y="375857"/>
                  </a:cubicBezTo>
                  <a:cubicBezTo>
                    <a:pt x="4107208" y="368482"/>
                    <a:pt x="4053308" y="360482"/>
                    <a:pt x="3999280" y="353606"/>
                  </a:cubicBezTo>
                  <a:cubicBezTo>
                    <a:pt x="3944999" y="348855"/>
                    <a:pt x="3890844" y="343854"/>
                    <a:pt x="3836817" y="338480"/>
                  </a:cubicBezTo>
                  <a:lnTo>
                    <a:pt x="3673972" y="330604"/>
                  </a:lnTo>
                  <a:cubicBezTo>
                    <a:pt x="3619690" y="329104"/>
                    <a:pt x="3565281" y="329604"/>
                    <a:pt x="3511126" y="328978"/>
                  </a:cubicBezTo>
                  <a:cubicBezTo>
                    <a:pt x="3402054" y="330728"/>
                    <a:pt x="3291706" y="334604"/>
                    <a:pt x="3183142" y="342854"/>
                  </a:cubicBezTo>
                  <a:cubicBezTo>
                    <a:pt x="2965505" y="358855"/>
                    <a:pt x="2750670" y="389733"/>
                    <a:pt x="2541444" y="439988"/>
                  </a:cubicBezTo>
                  <a:cubicBezTo>
                    <a:pt x="2332216" y="490117"/>
                    <a:pt x="2128850" y="559997"/>
                    <a:pt x="1933895" y="650505"/>
                  </a:cubicBezTo>
                  <a:cubicBezTo>
                    <a:pt x="1738939" y="741261"/>
                    <a:pt x="1553540" y="854146"/>
                    <a:pt x="1378079" y="983905"/>
                  </a:cubicBezTo>
                  <a:lnTo>
                    <a:pt x="1312967" y="1033660"/>
                  </a:lnTo>
                  <a:cubicBezTo>
                    <a:pt x="1291178" y="1050286"/>
                    <a:pt x="1269006" y="1066412"/>
                    <a:pt x="1248364" y="1084413"/>
                  </a:cubicBezTo>
                  <a:lnTo>
                    <a:pt x="1185163" y="1137168"/>
                  </a:lnTo>
                  <a:cubicBezTo>
                    <a:pt x="1164138" y="1154794"/>
                    <a:pt x="1142603" y="1172046"/>
                    <a:pt x="1122852" y="1190922"/>
                  </a:cubicBezTo>
                  <a:cubicBezTo>
                    <a:pt x="1041557" y="1264303"/>
                    <a:pt x="961663" y="1339309"/>
                    <a:pt x="892092" y="1421440"/>
                  </a:cubicBezTo>
                  <a:cubicBezTo>
                    <a:pt x="819589" y="1501822"/>
                    <a:pt x="759827" y="1590329"/>
                    <a:pt x="707202" y="1684212"/>
                  </a:cubicBezTo>
                  <a:cubicBezTo>
                    <a:pt x="694715" y="1708089"/>
                    <a:pt x="682227" y="1731841"/>
                    <a:pt x="670121" y="1756093"/>
                  </a:cubicBezTo>
                  <a:lnTo>
                    <a:pt x="637630" y="1830724"/>
                  </a:lnTo>
                  <a:cubicBezTo>
                    <a:pt x="626161" y="1855350"/>
                    <a:pt x="617624" y="1881603"/>
                    <a:pt x="607685" y="1907105"/>
                  </a:cubicBezTo>
                  <a:cubicBezTo>
                    <a:pt x="598128" y="1932857"/>
                    <a:pt x="588317" y="1958483"/>
                    <a:pt x="580034" y="1984986"/>
                  </a:cubicBezTo>
                  <a:cubicBezTo>
                    <a:pt x="544611" y="2089620"/>
                    <a:pt x="513393" y="2197128"/>
                    <a:pt x="481919" y="2304386"/>
                  </a:cubicBezTo>
                  <a:lnTo>
                    <a:pt x="433881" y="2465399"/>
                  </a:lnTo>
                  <a:lnTo>
                    <a:pt x="384442" y="2626163"/>
                  </a:lnTo>
                  <a:cubicBezTo>
                    <a:pt x="317672" y="2839680"/>
                    <a:pt x="243129" y="3050946"/>
                    <a:pt x="166039" y="3261338"/>
                  </a:cubicBezTo>
                  <a:cubicBezTo>
                    <a:pt x="88822" y="3468979"/>
                    <a:pt x="50850" y="3690248"/>
                    <a:pt x="56202" y="3910265"/>
                  </a:cubicBezTo>
                  <a:cubicBezTo>
                    <a:pt x="58495" y="4020274"/>
                    <a:pt x="71493" y="4129783"/>
                    <a:pt x="93664" y="4237292"/>
                  </a:cubicBezTo>
                  <a:cubicBezTo>
                    <a:pt x="99143" y="4264168"/>
                    <a:pt x="104623" y="4291045"/>
                    <a:pt x="111758" y="4317548"/>
                  </a:cubicBezTo>
                  <a:cubicBezTo>
                    <a:pt x="118384" y="4344176"/>
                    <a:pt x="124627" y="4370802"/>
                    <a:pt x="133038" y="4397054"/>
                  </a:cubicBezTo>
                  <a:cubicBezTo>
                    <a:pt x="140810" y="4423307"/>
                    <a:pt x="148456" y="4449683"/>
                    <a:pt x="157757" y="4475560"/>
                  </a:cubicBezTo>
                  <a:cubicBezTo>
                    <a:pt x="166549" y="4501562"/>
                    <a:pt x="175087" y="4527564"/>
                    <a:pt x="185153" y="4553066"/>
                  </a:cubicBezTo>
                  <a:cubicBezTo>
                    <a:pt x="262371" y="4758458"/>
                    <a:pt x="368895" y="4951974"/>
                    <a:pt x="493642" y="5132239"/>
                  </a:cubicBezTo>
                  <a:cubicBezTo>
                    <a:pt x="618389" y="5312627"/>
                    <a:pt x="760846" y="5480391"/>
                    <a:pt x="914391" y="5636528"/>
                  </a:cubicBezTo>
                  <a:cubicBezTo>
                    <a:pt x="1069081" y="5793166"/>
                    <a:pt x="1231544" y="5941677"/>
                    <a:pt x="1402034" y="6076188"/>
                  </a:cubicBezTo>
                  <a:cubicBezTo>
                    <a:pt x="1487535" y="6143320"/>
                    <a:pt x="1574565" y="6207574"/>
                    <a:pt x="1664397" y="6267079"/>
                  </a:cubicBezTo>
                  <a:cubicBezTo>
                    <a:pt x="1753592" y="6327459"/>
                    <a:pt x="1845336" y="6383088"/>
                    <a:pt x="1938992" y="6434343"/>
                  </a:cubicBezTo>
                  <a:cubicBezTo>
                    <a:pt x="2032647" y="6485659"/>
                    <a:pt x="2128309" y="6532600"/>
                    <a:pt x="2225931" y="6574322"/>
                  </a:cubicBezTo>
                  <a:lnTo>
                    <a:pt x="2236328" y="6578439"/>
                  </a:lnTo>
                  <a:lnTo>
                    <a:pt x="1504665" y="6578439"/>
                  </a:lnTo>
                  <a:lnTo>
                    <a:pt x="1456827" y="6543476"/>
                  </a:lnTo>
                  <a:cubicBezTo>
                    <a:pt x="1363554" y="6470595"/>
                    <a:pt x="1273848" y="6394340"/>
                    <a:pt x="1188475" y="6314083"/>
                  </a:cubicBezTo>
                  <a:cubicBezTo>
                    <a:pt x="1017856" y="6153445"/>
                    <a:pt x="863803" y="5979931"/>
                    <a:pt x="721728" y="5798666"/>
                  </a:cubicBezTo>
                  <a:cubicBezTo>
                    <a:pt x="579397" y="5616027"/>
                    <a:pt x="452103" y="5422511"/>
                    <a:pt x="344175" y="5219495"/>
                  </a:cubicBezTo>
                  <a:cubicBezTo>
                    <a:pt x="236505" y="5016354"/>
                    <a:pt x="147946" y="4803586"/>
                    <a:pt x="87293" y="4583569"/>
                  </a:cubicBezTo>
                  <a:cubicBezTo>
                    <a:pt x="79138" y="4556193"/>
                    <a:pt x="72639" y="4528440"/>
                    <a:pt x="65886" y="4500813"/>
                  </a:cubicBezTo>
                  <a:cubicBezTo>
                    <a:pt x="58751" y="4473311"/>
                    <a:pt x="53144" y="4445308"/>
                    <a:pt x="47409" y="4417431"/>
                  </a:cubicBezTo>
                  <a:cubicBezTo>
                    <a:pt x="44733" y="4403430"/>
                    <a:pt x="41294" y="4389679"/>
                    <a:pt x="39000" y="4375677"/>
                  </a:cubicBezTo>
                  <a:lnTo>
                    <a:pt x="31610" y="4333674"/>
                  </a:lnTo>
                  <a:cubicBezTo>
                    <a:pt x="26258" y="4305797"/>
                    <a:pt x="22563" y="4277544"/>
                    <a:pt x="18868" y="4249417"/>
                  </a:cubicBezTo>
                  <a:cubicBezTo>
                    <a:pt x="4214" y="4136784"/>
                    <a:pt x="-2158" y="4023275"/>
                    <a:pt x="646" y="3910265"/>
                  </a:cubicBezTo>
                  <a:cubicBezTo>
                    <a:pt x="5997" y="3683872"/>
                    <a:pt x="50596" y="3459605"/>
                    <a:pt x="130234" y="3248337"/>
                  </a:cubicBezTo>
                  <a:cubicBezTo>
                    <a:pt x="207961" y="3039196"/>
                    <a:pt x="278044" y="2827179"/>
                    <a:pt x="335383" y="2611911"/>
                  </a:cubicBezTo>
                  <a:cubicBezTo>
                    <a:pt x="393743" y="2396644"/>
                    <a:pt x="435792" y="2178627"/>
                    <a:pt x="487272" y="1958609"/>
                  </a:cubicBezTo>
                  <a:cubicBezTo>
                    <a:pt x="493259" y="1931107"/>
                    <a:pt x="501287" y="1903730"/>
                    <a:pt x="508550" y="1876227"/>
                  </a:cubicBezTo>
                  <a:cubicBezTo>
                    <a:pt x="516195" y="1848725"/>
                    <a:pt x="522312" y="1820972"/>
                    <a:pt x="531742" y="1793721"/>
                  </a:cubicBezTo>
                  <a:lnTo>
                    <a:pt x="558245" y="1711465"/>
                  </a:lnTo>
                  <a:cubicBezTo>
                    <a:pt x="568439" y="1684337"/>
                    <a:pt x="579652" y="1657459"/>
                    <a:pt x="590100" y="1630332"/>
                  </a:cubicBezTo>
                  <a:cubicBezTo>
                    <a:pt x="635080" y="1523075"/>
                    <a:pt x="690637" y="1417566"/>
                    <a:pt x="758680" y="1322433"/>
                  </a:cubicBezTo>
                  <a:cubicBezTo>
                    <a:pt x="824430" y="1225051"/>
                    <a:pt x="899610" y="1136168"/>
                    <a:pt x="976317" y="1049286"/>
                  </a:cubicBezTo>
                  <a:cubicBezTo>
                    <a:pt x="995049" y="1027035"/>
                    <a:pt x="1015436" y="1006533"/>
                    <a:pt x="1035314" y="985406"/>
                  </a:cubicBezTo>
                  <a:lnTo>
                    <a:pt x="1095329" y="922526"/>
                  </a:lnTo>
                  <a:cubicBezTo>
                    <a:pt x="1114953" y="901149"/>
                    <a:pt x="1136359" y="881397"/>
                    <a:pt x="1157384" y="861271"/>
                  </a:cubicBezTo>
                  <a:lnTo>
                    <a:pt x="1220841" y="801017"/>
                  </a:lnTo>
                  <a:cubicBezTo>
                    <a:pt x="1241610" y="780514"/>
                    <a:pt x="1264418" y="762014"/>
                    <a:pt x="1286462" y="742886"/>
                  </a:cubicBezTo>
                  <a:lnTo>
                    <a:pt x="1353233" y="685632"/>
                  </a:lnTo>
                  <a:lnTo>
                    <a:pt x="1369924" y="671256"/>
                  </a:lnTo>
                  <a:cubicBezTo>
                    <a:pt x="1375658" y="666631"/>
                    <a:pt x="1381520" y="662255"/>
                    <a:pt x="1387380" y="657755"/>
                  </a:cubicBezTo>
                  <a:lnTo>
                    <a:pt x="1422422" y="630877"/>
                  </a:lnTo>
                  <a:lnTo>
                    <a:pt x="1492759" y="577248"/>
                  </a:lnTo>
                  <a:cubicBezTo>
                    <a:pt x="1504355" y="567997"/>
                    <a:pt x="1516714" y="559997"/>
                    <a:pt x="1528820" y="551496"/>
                  </a:cubicBezTo>
                  <a:lnTo>
                    <a:pt x="1565390" y="526370"/>
                  </a:lnTo>
                  <a:lnTo>
                    <a:pt x="1639040" y="476490"/>
                  </a:lnTo>
                  <a:cubicBezTo>
                    <a:pt x="1689754" y="445613"/>
                    <a:pt x="1740723" y="414986"/>
                    <a:pt x="1792075" y="384859"/>
                  </a:cubicBezTo>
                  <a:cubicBezTo>
                    <a:pt x="2000282" y="268724"/>
                    <a:pt x="2224927" y="179467"/>
                    <a:pt x="2455943" y="117836"/>
                  </a:cubicBezTo>
                  <a:cubicBezTo>
                    <a:pt x="2687088" y="55957"/>
                    <a:pt x="2923964" y="21204"/>
                    <a:pt x="3159952" y="7203"/>
                  </a:cubicBezTo>
                  <a:cubicBezTo>
                    <a:pt x="3219076" y="3515"/>
                    <a:pt x="3277945" y="1389"/>
                    <a:pt x="3336813" y="49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aphicFrame>
        <p:nvGraphicFramePr>
          <p:cNvPr id="3" name="Tabel 2">
            <a:extLst>
              <a:ext uri="{FF2B5EF4-FFF2-40B4-BE49-F238E27FC236}">
                <a16:creationId xmlns:a16="http://schemas.microsoft.com/office/drawing/2014/main" id="{1D5CEE42-CF17-A3FF-82F4-5E810B35C450}"/>
              </a:ext>
            </a:extLst>
          </p:cNvPr>
          <p:cNvGraphicFramePr>
            <a:graphicFrameLocks noGrp="1"/>
          </p:cNvGraphicFramePr>
          <p:nvPr>
            <p:extLst>
              <p:ext uri="{D42A27DB-BD31-4B8C-83A1-F6EECF244321}">
                <p14:modId xmlns:p14="http://schemas.microsoft.com/office/powerpoint/2010/main" val="1779684087"/>
              </p:ext>
            </p:extLst>
          </p:nvPr>
        </p:nvGraphicFramePr>
        <p:xfrm>
          <a:off x="7022759" y="743798"/>
          <a:ext cx="3742364" cy="5514284"/>
        </p:xfrm>
        <a:graphic>
          <a:graphicData uri="http://schemas.openxmlformats.org/drawingml/2006/table">
            <a:tbl>
              <a:tblPr/>
              <a:tblGrid>
                <a:gridCol w="3742364">
                  <a:extLst>
                    <a:ext uri="{9D8B030D-6E8A-4147-A177-3AD203B41FA5}">
                      <a16:colId xmlns:a16="http://schemas.microsoft.com/office/drawing/2014/main" val="1494636119"/>
                    </a:ext>
                  </a:extLst>
                </a:gridCol>
              </a:tblGrid>
              <a:tr h="5362640">
                <a:tc>
                  <a:txBody>
                    <a:bodyPr/>
                    <a:lstStyle/>
                    <a:p>
                      <a:pPr algn="l" fontAlgn="ctr">
                        <a:spcBef>
                          <a:spcPts val="0"/>
                        </a:spcBef>
                        <a:spcAft>
                          <a:spcPts val="0"/>
                        </a:spcAft>
                      </a:pPr>
                      <a:br>
                        <a:rPr lang="nl-NL" sz="900" b="0" i="0" u="none" strike="noStrike" kern="150" dirty="0">
                          <a:effectLst/>
                          <a:latin typeface="Times New Roman" panose="02020603050405020304" pitchFamily="18" charset="0"/>
                          <a:ea typeface="SimSun" panose="02010600030101010101" pitchFamily="2" charset="-122"/>
                          <a:cs typeface="Arial" panose="020B0604020202020204" pitchFamily="34" charset="0"/>
                        </a:rPr>
                      </a:b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1"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Kling, klokje, tingelingeling</a:t>
                      </a:r>
                      <a:br>
                        <a:rPr lang="nl-NL" sz="1300" b="1"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kling, klokje, kling. </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Christus is geboren</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zingen d' engelenkoren.</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Voor die blijde klanken</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willen wij God danken. </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Kling, klokje, tingelingeling</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kling, klokje, kling. </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Laat de boodschap horen:</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'Jezus is geboren !'</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Ook in verre landen</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gaan de kaarsjes branden. </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Kling, klokje, tingelingeling</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kling, klokje, kling. </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Kerstmis is gekomen</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kaarsjes in de bomen</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laat ons alle mensen</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geluk en vrede wensen. </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Kling, klokje, tingelingeling</a:t>
                      </a:r>
                      <a:b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br>
                      <a:r>
                        <a:rPr lang="nl-NL" sz="1300" b="0" i="0" u="none" strike="noStrike" kern="150" dirty="0">
                          <a:solidFill>
                            <a:srgbClr val="000000"/>
                          </a:solidFill>
                          <a:effectLst/>
                          <a:latin typeface="Arial" panose="020B0604020202020204" pitchFamily="34" charset="0"/>
                          <a:ea typeface="SimSun" panose="02010600030101010101" pitchFamily="2" charset="-122"/>
                          <a:cs typeface="Arial" panose="020B0604020202020204" pitchFamily="34" charset="0"/>
                        </a:rPr>
                        <a:t>kling, klokje, kling. </a:t>
                      </a:r>
                      <a:endParaRPr lang="nl-NL" sz="1400" b="0" i="0" u="none" strike="noStrike" dirty="0">
                        <a:effectLst/>
                        <a:latin typeface="Arial" panose="020B0604020202020204" pitchFamily="34" charset="0"/>
                      </a:endParaRPr>
                    </a:p>
                  </a:txBody>
                  <a:tcPr marL="13942" marR="13942" marT="13942" marB="13942" anchor="ctr">
                    <a:lnL>
                      <a:noFill/>
                    </a:lnL>
                    <a:lnR>
                      <a:noFill/>
                    </a:lnR>
                    <a:lnT>
                      <a:noFill/>
                    </a:lnT>
                    <a:lnB>
                      <a:noFill/>
                    </a:lnB>
                  </a:tcPr>
                </a:tc>
                <a:extLst>
                  <a:ext uri="{0D108BD9-81ED-4DB2-BD59-A6C34878D82A}">
                    <a16:rowId xmlns:a16="http://schemas.microsoft.com/office/drawing/2014/main" val="3852830019"/>
                  </a:ext>
                </a:extLst>
              </a:tr>
            </a:tbl>
          </a:graphicData>
        </a:graphic>
      </p:graphicFrame>
      <p:pic>
        <p:nvPicPr>
          <p:cNvPr id="11266" name="Picture 2" descr="Kerstboomhanger Gouden Klokje">
            <a:extLst>
              <a:ext uri="{FF2B5EF4-FFF2-40B4-BE49-F238E27FC236}">
                <a16:creationId xmlns:a16="http://schemas.microsoft.com/office/drawing/2014/main" id="{0549251D-15D4-4CDB-9F63-F384D05E65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699258">
            <a:off x="9244203" y="4114957"/>
            <a:ext cx="2143125" cy="2143125"/>
          </a:xfrm>
          <a:prstGeom prst="rect">
            <a:avLst/>
          </a:prstGeom>
          <a:noFill/>
          <a:extLst>
            <a:ext uri="{909E8E84-426E-40DD-AFC4-6F175D3DCCD1}">
              <a14:hiddenFill xmlns:a14="http://schemas.microsoft.com/office/drawing/2010/main">
                <a:solidFill>
                  <a:srgbClr val="FFFFFF"/>
                </a:solidFill>
              </a14:hiddenFill>
            </a:ext>
          </a:extLst>
        </p:spPr>
      </p:pic>
      <p:sp>
        <p:nvSpPr>
          <p:cNvPr id="5" name="Titel 4">
            <a:extLst>
              <a:ext uri="{FF2B5EF4-FFF2-40B4-BE49-F238E27FC236}">
                <a16:creationId xmlns:a16="http://schemas.microsoft.com/office/drawing/2014/main" id="{01DCCFAE-4EFF-54A1-8601-6E975F4B33C9}"/>
              </a:ext>
            </a:extLst>
          </p:cNvPr>
          <p:cNvSpPr>
            <a:spLocks noGrp="1"/>
          </p:cNvSpPr>
          <p:nvPr>
            <p:ph type="title"/>
          </p:nvPr>
        </p:nvSpPr>
        <p:spPr>
          <a:xfrm>
            <a:off x="552145" y="2417494"/>
            <a:ext cx="10515600" cy="1325563"/>
          </a:xfrm>
        </p:spPr>
        <p:txBody>
          <a:bodyPr/>
          <a:lstStyle/>
          <a:p>
            <a:r>
              <a:rPr lang="nl-NL" dirty="0"/>
              <a:t>kling klokje </a:t>
            </a:r>
            <a:br>
              <a:rPr lang="nl-NL" dirty="0"/>
            </a:br>
            <a:r>
              <a:rPr lang="nl-NL" dirty="0"/>
              <a:t>tingelingeling</a:t>
            </a:r>
          </a:p>
        </p:txBody>
      </p:sp>
    </p:spTree>
    <p:extLst>
      <p:ext uri="{BB962C8B-B14F-4D97-AF65-F5344CB8AC3E}">
        <p14:creationId xmlns:p14="http://schemas.microsoft.com/office/powerpoint/2010/main" val="4075068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218" name="Rectangle 7214">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DB80824-CEF6-DAFC-6FDC-0C2FE8850489}"/>
              </a:ext>
            </a:extLst>
          </p:cNvPr>
          <p:cNvSpPr>
            <a:spLocks noGrp="1"/>
          </p:cNvSpPr>
          <p:nvPr>
            <p:ph type="title"/>
          </p:nvPr>
        </p:nvSpPr>
        <p:spPr>
          <a:xfrm>
            <a:off x="9093496" y="618681"/>
            <a:ext cx="2613872" cy="4794567"/>
          </a:xfrm>
        </p:spPr>
        <p:txBody>
          <a:bodyPr vert="horz" lIns="91440" tIns="45720" rIns="91440" bIns="45720" rtlCol="0">
            <a:normAutofit/>
          </a:bodyPr>
          <a:lstStyle/>
          <a:p>
            <a:br>
              <a:rPr lang="en-US" sz="1700">
                <a:solidFill>
                  <a:srgbClr val="FFFFFF"/>
                </a:solidFill>
              </a:rPr>
            </a:br>
            <a:br>
              <a:rPr lang="en-US" sz="1700">
                <a:solidFill>
                  <a:srgbClr val="FFFFFF"/>
                </a:solidFill>
              </a:rPr>
            </a:br>
            <a:r>
              <a:rPr lang="en-US" sz="1700">
                <a:solidFill>
                  <a:srgbClr val="FFFFFF"/>
                </a:solidFill>
              </a:rPr>
              <a:t>en kerstboom is pas rond 1900/1950 in de meeste huizen gezet er was daar echter ook geen geld voor maar er was wel een kerststal bij de katholieken </a:t>
            </a:r>
            <a:br>
              <a:rPr lang="en-US" sz="1700">
                <a:solidFill>
                  <a:srgbClr val="FFFFFF"/>
                </a:solidFill>
              </a:rPr>
            </a:br>
            <a:br>
              <a:rPr lang="en-US" sz="1700">
                <a:solidFill>
                  <a:srgbClr val="FFFFFF"/>
                </a:solidFill>
              </a:rPr>
            </a:br>
            <a:br>
              <a:rPr lang="en-US" sz="1700">
                <a:solidFill>
                  <a:srgbClr val="FFFFFF"/>
                </a:solidFill>
              </a:rPr>
            </a:br>
            <a:r>
              <a:rPr lang="en-US" sz="1700">
                <a:solidFill>
                  <a:srgbClr val="FFFFFF"/>
                </a:solidFill>
              </a:rPr>
              <a:t>de wat rijkere hadden er al wel een </a:t>
            </a:r>
            <a:br>
              <a:rPr lang="en-US" sz="1700">
                <a:solidFill>
                  <a:srgbClr val="FFFFFF"/>
                </a:solidFill>
              </a:rPr>
            </a:br>
            <a:r>
              <a:rPr lang="en-US" sz="1700">
                <a:solidFill>
                  <a:srgbClr val="FFFFFF"/>
                </a:solidFill>
              </a:rPr>
              <a:t>maar </a:t>
            </a:r>
            <a:br>
              <a:rPr lang="en-US" sz="1700">
                <a:solidFill>
                  <a:srgbClr val="FFFFFF"/>
                </a:solidFill>
              </a:rPr>
            </a:br>
            <a:br>
              <a:rPr lang="en-US" sz="1700">
                <a:solidFill>
                  <a:srgbClr val="FFFFFF"/>
                </a:solidFill>
              </a:rPr>
            </a:br>
            <a:r>
              <a:rPr lang="en-US" sz="1700">
                <a:solidFill>
                  <a:srgbClr val="FFFFFF"/>
                </a:solidFill>
              </a:rPr>
              <a:t>wat zat er toen in de boom </a:t>
            </a:r>
            <a:br>
              <a:rPr lang="en-US" sz="1700">
                <a:solidFill>
                  <a:srgbClr val="FFFFFF"/>
                </a:solidFill>
              </a:rPr>
            </a:br>
            <a:r>
              <a:rPr lang="en-US" sz="1700">
                <a:solidFill>
                  <a:srgbClr val="FFFFFF"/>
                </a:solidFill>
              </a:rPr>
              <a:t>lampjes of waren het kaarsje </a:t>
            </a:r>
          </a:p>
        </p:txBody>
      </p:sp>
      <p:sp>
        <p:nvSpPr>
          <p:cNvPr id="7217"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Kerst in Harreveld | Mijn Gelderland">
            <a:extLst>
              <a:ext uri="{FF2B5EF4-FFF2-40B4-BE49-F238E27FC236}">
                <a16:creationId xmlns:a16="http://schemas.microsoft.com/office/drawing/2014/main" id="{3532FB9C-2B8E-F18A-ABF3-B6BC7A32DA1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823" r="15158" b="-1"/>
          <a:stretch/>
        </p:blipFill>
        <p:spPr bwMode="auto">
          <a:xfrm>
            <a:off x="976251" y="942538"/>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4128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Zo zag de Brabantse kerstboom er 100 jaar geleden uit - Omroep Brabant">
            <a:extLst>
              <a:ext uri="{FF2B5EF4-FFF2-40B4-BE49-F238E27FC236}">
                <a16:creationId xmlns:a16="http://schemas.microsoft.com/office/drawing/2014/main" id="{F3A500E5-7613-D0C2-FA24-E612932E0D1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1031" name="Rectangle 103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CBD8D2F-B01A-8717-593A-CE4EA25FA863}"/>
              </a:ext>
            </a:extLst>
          </p:cNvPr>
          <p:cNvSpPr>
            <a:spLocks noGrp="1"/>
          </p:cNvSpPr>
          <p:nvPr>
            <p:ph type="title"/>
          </p:nvPr>
        </p:nvSpPr>
        <p:spPr>
          <a:xfrm>
            <a:off x="523875" y="5317240"/>
            <a:ext cx="11210925" cy="744836"/>
          </a:xfrm>
        </p:spPr>
        <p:txBody>
          <a:bodyPr>
            <a:normAutofit/>
          </a:bodyPr>
          <a:lstStyle/>
          <a:p>
            <a:pPr algn="ctr"/>
            <a:r>
              <a:rPr lang="nl-NL" sz="3600" dirty="0">
                <a:solidFill>
                  <a:schemeClr val="tx1">
                    <a:lumMod val="85000"/>
                    <a:lumOff val="15000"/>
                  </a:schemeClr>
                </a:solidFill>
              </a:rPr>
              <a:t>Kerstboom uit Brabant in 1920</a:t>
            </a:r>
          </a:p>
        </p:txBody>
      </p:sp>
      <p:cxnSp>
        <p:nvCxnSpPr>
          <p:cNvPr id="1033" name="Straight Connector 103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35" name="Straight Connector 103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73815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36" name="Flowchart: Document 5126">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6365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3E37E176-52EB-4A9D-C9C0-2E129FEC004D}"/>
              </a:ext>
            </a:extLst>
          </p:cNvPr>
          <p:cNvSpPr>
            <a:spLocks noGrp="1"/>
          </p:cNvSpPr>
          <p:nvPr>
            <p:ph type="title"/>
          </p:nvPr>
        </p:nvSpPr>
        <p:spPr>
          <a:xfrm>
            <a:off x="838200" y="171162"/>
            <a:ext cx="2840182" cy="2371148"/>
          </a:xfrm>
        </p:spPr>
        <p:txBody>
          <a:bodyPr>
            <a:normAutofit/>
          </a:bodyPr>
          <a:lstStyle/>
          <a:p>
            <a:r>
              <a:rPr lang="nl-NL" sz="2000">
                <a:solidFill>
                  <a:srgbClr val="FFFFFF"/>
                </a:solidFill>
              </a:rPr>
              <a:t>Kerst bomen werden vaak versierd </a:t>
            </a:r>
            <a:br>
              <a:rPr lang="nl-NL" sz="2000">
                <a:solidFill>
                  <a:srgbClr val="FFFFFF"/>
                </a:solidFill>
              </a:rPr>
            </a:br>
            <a:r>
              <a:rPr lang="nl-NL" sz="2000">
                <a:solidFill>
                  <a:srgbClr val="FFFFFF"/>
                </a:solidFill>
              </a:rPr>
              <a:t>met kerstballen </a:t>
            </a:r>
            <a:br>
              <a:rPr lang="nl-NL" sz="2000">
                <a:solidFill>
                  <a:srgbClr val="FFFFFF"/>
                </a:solidFill>
              </a:rPr>
            </a:br>
            <a:r>
              <a:rPr lang="nl-NL" sz="2000">
                <a:solidFill>
                  <a:srgbClr val="FFFFFF"/>
                </a:solidFill>
              </a:rPr>
              <a:t>slingers </a:t>
            </a:r>
            <a:br>
              <a:rPr lang="nl-NL" sz="2000">
                <a:solidFill>
                  <a:srgbClr val="FFFFFF"/>
                </a:solidFill>
              </a:rPr>
            </a:br>
            <a:r>
              <a:rPr lang="nl-NL" sz="2000">
                <a:solidFill>
                  <a:srgbClr val="FFFFFF"/>
                </a:solidFill>
              </a:rPr>
              <a:t>piek</a:t>
            </a:r>
            <a:br>
              <a:rPr lang="nl-NL" sz="2000">
                <a:solidFill>
                  <a:srgbClr val="FFFFFF"/>
                </a:solidFill>
              </a:rPr>
            </a:br>
            <a:r>
              <a:rPr lang="nl-NL" sz="2000">
                <a:solidFill>
                  <a:srgbClr val="FFFFFF"/>
                </a:solidFill>
              </a:rPr>
              <a:t>en bij gelovige stond er een kerststal </a:t>
            </a:r>
            <a:br>
              <a:rPr lang="nl-NL" sz="2000">
                <a:solidFill>
                  <a:srgbClr val="FFFFFF"/>
                </a:solidFill>
              </a:rPr>
            </a:br>
            <a:endParaRPr lang="nl-NL" sz="2000">
              <a:solidFill>
                <a:srgbClr val="FFFFFF"/>
              </a:solidFill>
            </a:endParaRPr>
          </a:p>
        </p:txBody>
      </p:sp>
      <p:pic>
        <p:nvPicPr>
          <p:cNvPr id="5122" name="Picture 2" descr="Kerststallen met een verhaal | Gooieneemlander">
            <a:extLst>
              <a:ext uri="{FF2B5EF4-FFF2-40B4-BE49-F238E27FC236}">
                <a16:creationId xmlns:a16="http://schemas.microsoft.com/office/drawing/2014/main" id="{C8AD046D-1CC1-430D-63EE-847300AEAB9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07933" y="674162"/>
            <a:ext cx="7347537" cy="5510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1465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Glycerine-kerstbomen en stoofjes - Catharijne verhalen">
            <a:extLst>
              <a:ext uri="{FF2B5EF4-FFF2-40B4-BE49-F238E27FC236}">
                <a16:creationId xmlns:a16="http://schemas.microsoft.com/office/drawing/2014/main" id="{B3E046AB-E16E-2A71-57A3-E80A3DFB296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7154" r="9091" b="15558"/>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2057" name="Rectangle 2056">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66096F48-1082-706B-4287-31385FD5CC86}"/>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Kerstballen  waren deze van glas of plastic</a:t>
            </a:r>
          </a:p>
        </p:txBody>
      </p:sp>
      <p:sp>
        <p:nvSpPr>
          <p:cNvPr id="2059" name="Rectangle 2058">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061" name="Rectangle 2060">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962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9FB5D8-4F9A-3682-9A46-707E27C2A2BE}"/>
              </a:ext>
            </a:extLst>
          </p:cNvPr>
          <p:cNvSpPr>
            <a:spLocks noGrp="1"/>
          </p:cNvSpPr>
          <p:nvPr>
            <p:ph type="title"/>
          </p:nvPr>
        </p:nvSpPr>
        <p:spPr/>
        <p:txBody>
          <a:bodyPr/>
          <a:lstStyle/>
          <a:p>
            <a:r>
              <a:rPr lang="nl-NL" dirty="0"/>
              <a:t>Jaja je haar in de krullen </a:t>
            </a:r>
          </a:p>
        </p:txBody>
      </p:sp>
      <p:pic>
        <p:nvPicPr>
          <p:cNvPr id="3074" name="Picture 2" descr="Kerstbomen: een oude traditie - Tuincentrum Pelckmans">
            <a:extLst>
              <a:ext uri="{FF2B5EF4-FFF2-40B4-BE49-F238E27FC236}">
                <a16:creationId xmlns:a16="http://schemas.microsoft.com/office/drawing/2014/main" id="{0ABE0FBD-BC94-AAE3-28B0-71308787CB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9880" y="1956044"/>
            <a:ext cx="6176352" cy="4536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9710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E45CAF-6D38-19C3-3082-610DCBEFB2BE}"/>
              </a:ext>
            </a:extLst>
          </p:cNvPr>
          <p:cNvSpPr>
            <a:spLocks noGrp="1"/>
          </p:cNvSpPr>
          <p:nvPr>
            <p:ph type="title"/>
          </p:nvPr>
        </p:nvSpPr>
        <p:spPr/>
        <p:txBody>
          <a:bodyPr/>
          <a:lstStyle/>
          <a:p>
            <a:r>
              <a:rPr lang="nl-NL" dirty="0"/>
              <a:t>Eten met kerst </a:t>
            </a:r>
          </a:p>
        </p:txBody>
      </p:sp>
      <p:pic>
        <p:nvPicPr>
          <p:cNvPr id="3" name="Afbeelding 2">
            <a:extLst>
              <a:ext uri="{FF2B5EF4-FFF2-40B4-BE49-F238E27FC236}">
                <a16:creationId xmlns:a16="http://schemas.microsoft.com/office/drawing/2014/main" id="{3BC3DC03-43EB-D76B-F9CE-2E4DB7E55A92}"/>
              </a:ext>
            </a:extLst>
          </p:cNvPr>
          <p:cNvPicPr>
            <a:picLocks noChangeAspect="1"/>
          </p:cNvPicPr>
          <p:nvPr/>
        </p:nvPicPr>
        <p:blipFill>
          <a:blip r:embed="rId2"/>
          <a:stretch>
            <a:fillRect/>
          </a:stretch>
        </p:blipFill>
        <p:spPr>
          <a:xfrm>
            <a:off x="2707183" y="1863968"/>
            <a:ext cx="6777633" cy="4396155"/>
          </a:xfrm>
          <a:prstGeom prst="rect">
            <a:avLst/>
          </a:prstGeom>
        </p:spPr>
      </p:pic>
    </p:spTree>
    <p:extLst>
      <p:ext uri="{BB962C8B-B14F-4D97-AF65-F5344CB8AC3E}">
        <p14:creationId xmlns:p14="http://schemas.microsoft.com/office/powerpoint/2010/main" val="2211663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43C3F9-B940-A8E7-08FB-D3826EB2C0C5}"/>
              </a:ext>
            </a:extLst>
          </p:cNvPr>
          <p:cNvSpPr>
            <a:spLocks noGrp="1"/>
          </p:cNvSpPr>
          <p:nvPr>
            <p:ph type="title"/>
          </p:nvPr>
        </p:nvSpPr>
        <p:spPr/>
        <p:txBody>
          <a:bodyPr/>
          <a:lstStyle/>
          <a:p>
            <a:r>
              <a:rPr lang="nl-NL" dirty="0"/>
              <a:t>Wat hebben jullie gegeten  met kerst </a:t>
            </a:r>
            <a:br>
              <a:rPr lang="nl-NL" dirty="0"/>
            </a:br>
            <a:r>
              <a:rPr lang="nl-NL" dirty="0"/>
              <a:t>konijn  met spruiten en pudding </a:t>
            </a:r>
          </a:p>
        </p:txBody>
      </p:sp>
      <p:pic>
        <p:nvPicPr>
          <p:cNvPr id="4098" name="Picture 2" descr="Knien in t zoer - Konijn op Limburgse wijze recept - Ohmydish">
            <a:extLst>
              <a:ext uri="{FF2B5EF4-FFF2-40B4-BE49-F238E27FC236}">
                <a16:creationId xmlns:a16="http://schemas.microsoft.com/office/drawing/2014/main" id="{6A0F85ED-8F0F-55C0-C55C-A0D0D1B7F7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1574" y="2854204"/>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tard Pudding, Homemade Custard Recipe | Jenny Can Cook">
            <a:extLst>
              <a:ext uri="{FF2B5EF4-FFF2-40B4-BE49-F238E27FC236}">
                <a16:creationId xmlns:a16="http://schemas.microsoft.com/office/drawing/2014/main" id="{5D595EE8-60A4-E233-D2D1-54F62AB898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097" y="4597279"/>
            <a:ext cx="26193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5292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295" name="Rectangle 12294">
            <a:extLst>
              <a:ext uri="{FF2B5EF4-FFF2-40B4-BE49-F238E27FC236}">
                <a16:creationId xmlns:a16="http://schemas.microsoft.com/office/drawing/2014/main" id="{8D0D6D3E-D7F9-4591-9CA9-DDF4DB1F73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24B67192-6448-4BA0-2B61-D1710616CF43}"/>
              </a:ext>
            </a:extLst>
          </p:cNvPr>
          <p:cNvSpPr>
            <a:spLocks noGrp="1"/>
          </p:cNvSpPr>
          <p:nvPr>
            <p:ph type="title"/>
          </p:nvPr>
        </p:nvSpPr>
        <p:spPr>
          <a:xfrm>
            <a:off x="982639" y="1012536"/>
            <a:ext cx="4613300" cy="3163224"/>
          </a:xfrm>
        </p:spPr>
        <p:txBody>
          <a:bodyPr vert="horz" lIns="91440" tIns="45720" rIns="91440" bIns="45720" rtlCol="0" anchor="t">
            <a:normAutofit/>
          </a:bodyPr>
          <a:lstStyle/>
          <a:p>
            <a:r>
              <a:rPr lang="en-US" b="0" i="0">
                <a:effectLst/>
              </a:rPr>
              <a:t>Noem een Kerstlekkernij: </a:t>
            </a:r>
            <a:br>
              <a:rPr lang="en-US" b="0" i="0">
                <a:effectLst/>
              </a:rPr>
            </a:br>
            <a:r>
              <a:rPr lang="en-US" b="0" i="0">
                <a:effectLst/>
              </a:rPr>
              <a:t>kerstkransjes, </a:t>
            </a:r>
            <a:br>
              <a:rPr lang="en-US" b="0" i="0">
                <a:effectLst/>
              </a:rPr>
            </a:br>
            <a:r>
              <a:rPr lang="en-US" b="0" i="0">
                <a:effectLst/>
              </a:rPr>
              <a:t>wat was er nog meer </a:t>
            </a:r>
            <a:endParaRPr lang="en-US"/>
          </a:p>
        </p:txBody>
      </p:sp>
      <p:sp>
        <p:nvSpPr>
          <p:cNvPr id="12297" name="Rectangle 12296">
            <a:extLst>
              <a:ext uri="{FF2B5EF4-FFF2-40B4-BE49-F238E27FC236}">
                <a16:creationId xmlns:a16="http://schemas.microsoft.com/office/drawing/2014/main" id="{C4C9F2B0-1044-46EB-8AEB-C3BFFDE6C2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23336" y="-3"/>
            <a:ext cx="4068664" cy="6858000"/>
          </a:xfrm>
          <a:prstGeom prst="rect">
            <a:avLst/>
          </a:prstGeom>
          <a:gradFill>
            <a:gsLst>
              <a:gs pos="26000">
                <a:srgbClr val="000000"/>
              </a:gs>
              <a:gs pos="100000">
                <a:schemeClr val="accent1"/>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99" name="Rectangle 12298">
            <a:extLst>
              <a:ext uri="{FF2B5EF4-FFF2-40B4-BE49-F238E27FC236}">
                <a16:creationId xmlns:a16="http://schemas.microsoft.com/office/drawing/2014/main" id="{D28B54C3-B57B-472A-B96E-1FCB67093D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23336" y="-3"/>
            <a:ext cx="3611463" cy="6858000"/>
          </a:xfrm>
          <a:prstGeom prst="rect">
            <a:avLst/>
          </a:prstGeom>
          <a:gradFill>
            <a:gsLst>
              <a:gs pos="0">
                <a:schemeClr val="accent1">
                  <a:lumMod val="75000"/>
                  <a:alpha val="56000"/>
                </a:schemeClr>
              </a:gs>
              <a:gs pos="100000">
                <a:srgbClr val="000000">
                  <a:alpha val="52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01" name="Rectangle 12300">
            <a:extLst>
              <a:ext uri="{FF2B5EF4-FFF2-40B4-BE49-F238E27FC236}">
                <a16:creationId xmlns:a16="http://schemas.microsoft.com/office/drawing/2014/main" id="{7DB3C429-F8DA-49B9-AF84-21996FCF7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230721" y="-107390"/>
            <a:ext cx="3853890" cy="4068665"/>
          </a:xfrm>
          <a:prstGeom prst="rect">
            <a:avLst/>
          </a:prstGeom>
          <a:gradFill>
            <a:gsLst>
              <a:gs pos="0">
                <a:srgbClr val="000000">
                  <a:alpha val="34000"/>
                </a:srgbClr>
              </a:gs>
              <a:gs pos="96000">
                <a:schemeClr val="accent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0" name="Picture 2" descr="Kerstkransjes Recept - Zelf kerstkransjes maken | Cakies">
            <a:extLst>
              <a:ext uri="{FF2B5EF4-FFF2-40B4-BE49-F238E27FC236}">
                <a16:creationId xmlns:a16="http://schemas.microsoft.com/office/drawing/2014/main" id="{FDC60939-099D-0989-9BE3-0E07A3E3916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 b="-2"/>
          <a:stretch/>
        </p:blipFill>
        <p:spPr bwMode="auto">
          <a:xfrm>
            <a:off x="6096000" y="1012536"/>
            <a:ext cx="4756162" cy="4756162"/>
          </a:xfrm>
          <a:custGeom>
            <a:avLst/>
            <a:gdLst/>
            <a:ahLst/>
            <a:cxnLst/>
            <a:rect l="l" t="t" r="r" b="b"/>
            <a:pathLst>
              <a:path w="5031136" h="5031136">
                <a:moveTo>
                  <a:pt x="2515568" y="0"/>
                </a:moveTo>
                <a:cubicBezTo>
                  <a:pt x="3904878" y="0"/>
                  <a:pt x="5031136" y="1126258"/>
                  <a:pt x="5031136" y="2515568"/>
                </a:cubicBezTo>
                <a:cubicBezTo>
                  <a:pt x="5031136" y="3904878"/>
                  <a:pt x="3904878" y="5031136"/>
                  <a:pt x="2515568" y="5031136"/>
                </a:cubicBezTo>
                <a:cubicBezTo>
                  <a:pt x="1126258" y="5031136"/>
                  <a:pt x="0" y="3904878"/>
                  <a:pt x="0" y="2515568"/>
                </a:cubicBezTo>
                <a:cubicBezTo>
                  <a:pt x="0" y="1126258"/>
                  <a:pt x="1126258" y="0"/>
                  <a:pt x="2515568"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5198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8" name="Rectangle 6157">
            <a:extLst>
              <a:ext uri="{FF2B5EF4-FFF2-40B4-BE49-F238E27FC236}">
                <a16:creationId xmlns:a16="http://schemas.microsoft.com/office/drawing/2014/main" id="{5DCB5928-DC7D-4612-9922-441966E156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6160" name="Freeform: Shape 6159">
            <a:extLst>
              <a:ext uri="{FF2B5EF4-FFF2-40B4-BE49-F238E27FC236}">
                <a16:creationId xmlns:a16="http://schemas.microsoft.com/office/drawing/2014/main" id="{682C1161-1736-45EC-99B7-33F3CAE9D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rgbClr val="E6E6E6"/>
            </a:solidFill>
          </a:ln>
          <a:effectLst>
            <a:outerShdw blurRad="762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6162" name="Freeform: Shape 6161">
            <a:extLst>
              <a:ext uri="{FF2B5EF4-FFF2-40B4-BE49-F238E27FC236}">
                <a16:creationId xmlns:a16="http://schemas.microsoft.com/office/drawing/2014/main" id="{84D4DDB8-B68F-45B0-9F62-C4279996F6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1DB80FAA-270D-DD40-1770-12C2EEEA1DEA}"/>
              </a:ext>
            </a:extLst>
          </p:cNvPr>
          <p:cNvSpPr>
            <a:spLocks noGrp="1"/>
          </p:cNvSpPr>
          <p:nvPr>
            <p:ph type="title"/>
          </p:nvPr>
        </p:nvSpPr>
        <p:spPr>
          <a:xfrm>
            <a:off x="477981" y="1122363"/>
            <a:ext cx="4023360" cy="3204134"/>
          </a:xfrm>
        </p:spPr>
        <p:txBody>
          <a:bodyPr vert="horz" lIns="91440" tIns="45720" rIns="91440" bIns="45720" rtlCol="0" anchor="b">
            <a:normAutofit/>
          </a:bodyPr>
          <a:lstStyle/>
          <a:p>
            <a:br>
              <a:rPr lang="en-US" sz="1900" kern="1200">
                <a:solidFill>
                  <a:schemeClr val="tx1"/>
                </a:solidFill>
                <a:latin typeface="+mj-lt"/>
                <a:ea typeface="+mj-ea"/>
                <a:cs typeface="+mj-cs"/>
              </a:rPr>
            </a:br>
            <a:br>
              <a:rPr lang="en-US" sz="1900" kern="1200">
                <a:solidFill>
                  <a:schemeClr val="tx1"/>
                </a:solidFill>
                <a:latin typeface="+mj-lt"/>
                <a:ea typeface="+mj-ea"/>
                <a:cs typeface="+mj-cs"/>
              </a:rPr>
            </a:br>
            <a:br>
              <a:rPr lang="en-US" sz="1900" kern="1200">
                <a:solidFill>
                  <a:schemeClr val="tx1"/>
                </a:solidFill>
                <a:latin typeface="+mj-lt"/>
                <a:ea typeface="+mj-ea"/>
                <a:cs typeface="+mj-cs"/>
              </a:rPr>
            </a:br>
            <a:r>
              <a:rPr lang="en-US" sz="1900" kern="1200">
                <a:solidFill>
                  <a:schemeClr val="tx1"/>
                </a:solidFill>
                <a:latin typeface="+mj-lt"/>
                <a:ea typeface="+mj-ea"/>
                <a:cs typeface="+mj-cs"/>
              </a:rPr>
              <a:t>1 zondagse kleding aan </a:t>
            </a:r>
            <a:br>
              <a:rPr lang="en-US" sz="1900" kern="1200">
                <a:solidFill>
                  <a:schemeClr val="tx1"/>
                </a:solidFill>
                <a:latin typeface="+mj-lt"/>
                <a:ea typeface="+mj-ea"/>
                <a:cs typeface="+mj-cs"/>
              </a:rPr>
            </a:br>
            <a:r>
              <a:rPr lang="en-US" sz="1900" kern="1200">
                <a:solidFill>
                  <a:schemeClr val="tx1"/>
                </a:solidFill>
                <a:latin typeface="+mj-lt"/>
                <a:ea typeface="+mj-ea"/>
                <a:cs typeface="+mj-cs"/>
              </a:rPr>
              <a:t>2 schoenen gepoetst </a:t>
            </a:r>
            <a:br>
              <a:rPr lang="en-US" sz="1900" kern="1200">
                <a:solidFill>
                  <a:schemeClr val="tx1"/>
                </a:solidFill>
                <a:latin typeface="+mj-lt"/>
                <a:ea typeface="+mj-ea"/>
                <a:cs typeface="+mj-cs"/>
              </a:rPr>
            </a:br>
            <a:r>
              <a:rPr lang="en-US" sz="1900" kern="1200">
                <a:solidFill>
                  <a:schemeClr val="tx1"/>
                </a:solidFill>
                <a:latin typeface="+mj-lt"/>
                <a:ea typeface="+mj-ea"/>
                <a:cs typeface="+mj-cs"/>
              </a:rPr>
              <a:t>3  naar de kerk </a:t>
            </a:r>
            <a:br>
              <a:rPr lang="en-US" sz="1900" kern="1200">
                <a:solidFill>
                  <a:schemeClr val="tx1"/>
                </a:solidFill>
                <a:latin typeface="+mj-lt"/>
                <a:ea typeface="+mj-ea"/>
                <a:cs typeface="+mj-cs"/>
              </a:rPr>
            </a:br>
            <a:r>
              <a:rPr lang="en-US" sz="1900" kern="1200">
                <a:solidFill>
                  <a:schemeClr val="tx1"/>
                </a:solidFill>
                <a:latin typeface="+mj-lt"/>
                <a:ea typeface="+mj-ea"/>
                <a:cs typeface="+mj-cs"/>
              </a:rPr>
              <a:t>4  de mis </a:t>
            </a:r>
            <a:br>
              <a:rPr lang="en-US" sz="1900" kern="1200">
                <a:solidFill>
                  <a:schemeClr val="tx1"/>
                </a:solidFill>
                <a:latin typeface="+mj-lt"/>
                <a:ea typeface="+mj-ea"/>
                <a:cs typeface="+mj-cs"/>
              </a:rPr>
            </a:br>
            <a:r>
              <a:rPr lang="en-US" sz="1900" kern="1200">
                <a:solidFill>
                  <a:schemeClr val="tx1"/>
                </a:solidFill>
                <a:latin typeface="+mj-lt"/>
                <a:ea typeface="+mj-ea"/>
                <a:cs typeface="+mj-cs"/>
              </a:rPr>
              <a:t>5 na de nachtmis  iets lekkers eten worstebrood bijv in mijn tijd </a:t>
            </a:r>
            <a:br>
              <a:rPr lang="en-US" sz="1900" kern="1200">
                <a:solidFill>
                  <a:schemeClr val="tx1"/>
                </a:solidFill>
                <a:latin typeface="+mj-lt"/>
                <a:ea typeface="+mj-ea"/>
                <a:cs typeface="+mj-cs"/>
              </a:rPr>
            </a:br>
            <a:r>
              <a:rPr lang="en-US" sz="1900" kern="1200">
                <a:solidFill>
                  <a:schemeClr val="tx1"/>
                </a:solidFill>
                <a:latin typeface="+mj-lt"/>
                <a:ea typeface="+mj-ea"/>
                <a:cs typeface="+mj-cs"/>
              </a:rPr>
              <a:t> </a:t>
            </a:r>
          </a:p>
        </p:txBody>
      </p:sp>
      <p:sp>
        <p:nvSpPr>
          <p:cNvPr id="6164" name="Rectangle 616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166" name="Rectangle 616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146" name="Picture 2" descr="Worstenbroodjes &amp; Kerst zijn een match ❤ made in heaven - Christmaholic.nl">
            <a:extLst>
              <a:ext uri="{FF2B5EF4-FFF2-40B4-BE49-F238E27FC236}">
                <a16:creationId xmlns:a16="http://schemas.microsoft.com/office/drawing/2014/main" id="{62A6A0E6-97BB-8CBF-837A-DCCD4251DED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14356" y="1005098"/>
            <a:ext cx="6408836" cy="4696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98258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39" name="Rectangle 5138">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9FCB48F3-2022-7A45-D695-1D0899B9E407}"/>
              </a:ext>
            </a:extLst>
          </p:cNvPr>
          <p:cNvSpPr>
            <a:spLocks noGrp="1"/>
          </p:cNvSpPr>
          <p:nvPr>
            <p:ph type="title"/>
          </p:nvPr>
        </p:nvSpPr>
        <p:spPr>
          <a:xfrm>
            <a:off x="638882" y="639193"/>
            <a:ext cx="3571810" cy="3573516"/>
          </a:xfrm>
        </p:spPr>
        <p:txBody>
          <a:bodyPr vert="horz" lIns="91440" tIns="45720" rIns="91440" bIns="45720" rtlCol="0" anchor="b">
            <a:normAutofit/>
          </a:bodyPr>
          <a:lstStyle/>
          <a:p>
            <a:br>
              <a:rPr lang="en-US" sz="2600" kern="1200">
                <a:solidFill>
                  <a:schemeClr val="tx1"/>
                </a:solidFill>
                <a:latin typeface="+mj-lt"/>
                <a:ea typeface="+mj-ea"/>
                <a:cs typeface="+mj-cs"/>
              </a:rPr>
            </a:br>
            <a:br>
              <a:rPr lang="en-US" sz="2600" kern="1200">
                <a:solidFill>
                  <a:schemeClr val="tx1"/>
                </a:solidFill>
                <a:latin typeface="+mj-lt"/>
                <a:ea typeface="+mj-ea"/>
                <a:cs typeface="+mj-cs"/>
              </a:rPr>
            </a:br>
            <a:br>
              <a:rPr lang="en-US" sz="2600" kern="1200">
                <a:solidFill>
                  <a:schemeClr val="tx1"/>
                </a:solidFill>
                <a:latin typeface="+mj-lt"/>
                <a:ea typeface="+mj-ea"/>
                <a:cs typeface="+mj-cs"/>
              </a:rPr>
            </a:br>
            <a:r>
              <a:rPr lang="en-US" sz="2600" kern="1200">
                <a:solidFill>
                  <a:schemeClr val="tx1"/>
                </a:solidFill>
                <a:latin typeface="+mj-lt"/>
                <a:ea typeface="+mj-ea"/>
                <a:cs typeface="+mj-cs"/>
              </a:rPr>
              <a:t>Een spelletje spelen met het gezin </a:t>
            </a:r>
            <a:br>
              <a:rPr lang="en-US" sz="2600" kern="1200">
                <a:solidFill>
                  <a:schemeClr val="tx1"/>
                </a:solidFill>
                <a:latin typeface="+mj-lt"/>
                <a:ea typeface="+mj-ea"/>
                <a:cs typeface="+mj-cs"/>
              </a:rPr>
            </a:br>
            <a:r>
              <a:rPr lang="en-US" sz="2600" kern="1200">
                <a:solidFill>
                  <a:schemeClr val="tx1"/>
                </a:solidFill>
                <a:latin typeface="+mj-lt"/>
                <a:ea typeface="+mj-ea"/>
                <a:cs typeface="+mj-cs"/>
              </a:rPr>
              <a:t>bijv. kaarten of ganzenbord</a:t>
            </a:r>
            <a:br>
              <a:rPr lang="en-US" sz="2600" kern="1200">
                <a:solidFill>
                  <a:schemeClr val="tx1"/>
                </a:solidFill>
                <a:latin typeface="+mj-lt"/>
                <a:ea typeface="+mj-ea"/>
                <a:cs typeface="+mj-cs"/>
              </a:rPr>
            </a:br>
            <a:r>
              <a:rPr lang="en-US" sz="2600" kern="1200">
                <a:solidFill>
                  <a:schemeClr val="tx1"/>
                </a:solidFill>
                <a:latin typeface="+mj-lt"/>
                <a:ea typeface="+mj-ea"/>
                <a:cs typeface="+mj-cs"/>
              </a:rPr>
              <a:t> </a:t>
            </a:r>
            <a:br>
              <a:rPr lang="en-US" sz="2600" kern="1200">
                <a:solidFill>
                  <a:schemeClr val="tx1"/>
                </a:solidFill>
                <a:latin typeface="+mj-lt"/>
                <a:ea typeface="+mj-ea"/>
                <a:cs typeface="+mj-cs"/>
              </a:rPr>
            </a:br>
            <a:endParaRPr lang="en-US" sz="2600" kern="1200">
              <a:solidFill>
                <a:schemeClr val="tx1"/>
              </a:solidFill>
              <a:latin typeface="+mj-lt"/>
              <a:ea typeface="+mj-ea"/>
              <a:cs typeface="+mj-cs"/>
            </a:endParaRPr>
          </a:p>
        </p:txBody>
      </p:sp>
      <p:sp>
        <p:nvSpPr>
          <p:cNvPr id="5141"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Fiedelflier Ganzenbord - SpellenLab">
            <a:extLst>
              <a:ext uri="{FF2B5EF4-FFF2-40B4-BE49-F238E27FC236}">
                <a16:creationId xmlns:a16="http://schemas.microsoft.com/office/drawing/2014/main" id="{1242A058-11E8-2F7B-6B7F-129BC3D7FDF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54296" y="795528"/>
            <a:ext cx="7214616" cy="5239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71393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9"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BE38950F-4989-F52F-0AA5-3CB38DA555BF}"/>
              </a:ext>
            </a:extLst>
          </p:cNvPr>
          <p:cNvSpPr>
            <a:spLocks noGrp="1"/>
          </p:cNvSpPr>
          <p:nvPr>
            <p:ph type="title"/>
          </p:nvPr>
        </p:nvSpPr>
        <p:spPr>
          <a:xfrm>
            <a:off x="1028700" y="1967266"/>
            <a:ext cx="2628900" cy="2547257"/>
          </a:xfrm>
          <a:noFill/>
        </p:spPr>
        <p:txBody>
          <a:bodyPr anchor="ctr">
            <a:normAutofit/>
          </a:bodyPr>
          <a:lstStyle/>
          <a:p>
            <a:pPr algn="ctr"/>
            <a:r>
              <a:rPr lang="nl-NL" sz="3600">
                <a:solidFill>
                  <a:srgbClr val="FFFFFF"/>
                </a:solidFill>
              </a:rPr>
              <a:t>Wat doe je onder een maretak</a:t>
            </a:r>
          </a:p>
        </p:txBody>
      </p:sp>
      <p:pic>
        <p:nvPicPr>
          <p:cNvPr id="8194" name="Picture 2" descr="Bosjes maretak / mistletoe – De Tuin in vier seizoenen">
            <a:extLst>
              <a:ext uri="{FF2B5EF4-FFF2-40B4-BE49-F238E27FC236}">
                <a16:creationId xmlns:a16="http://schemas.microsoft.com/office/drawing/2014/main" id="{D3A61C99-B9B4-6919-C2F9-D45E937CDC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13807" y="643466"/>
            <a:ext cx="6307718" cy="5568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29849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203" name="Rectangle 8202">
            <a:extLst>
              <a:ext uri="{FF2B5EF4-FFF2-40B4-BE49-F238E27FC236}">
                <a16:creationId xmlns:a16="http://schemas.microsoft.com/office/drawing/2014/main" id="{0C16D439-5AF4-4EA7-84B5-F4B7EA0E8B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05" name="Rectangle 8204">
            <a:extLst>
              <a:ext uri="{FF2B5EF4-FFF2-40B4-BE49-F238E27FC236}">
                <a16:creationId xmlns:a16="http://schemas.microsoft.com/office/drawing/2014/main" id="{2C976038-D188-488D-8373-B7F753ED93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04833" cy="6858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BD5822A6-06DB-E6A7-087F-387794F26DFF}"/>
              </a:ext>
            </a:extLst>
          </p:cNvPr>
          <p:cNvSpPr>
            <a:spLocks noGrp="1"/>
          </p:cNvSpPr>
          <p:nvPr>
            <p:ph type="title"/>
          </p:nvPr>
        </p:nvSpPr>
        <p:spPr>
          <a:xfrm>
            <a:off x="935565" y="685800"/>
            <a:ext cx="2933700" cy="2918637"/>
          </a:xfrm>
        </p:spPr>
        <p:txBody>
          <a:bodyPr vert="horz" lIns="91440" tIns="45720" rIns="91440" bIns="45720" rtlCol="0" anchor="b">
            <a:normAutofit/>
          </a:bodyPr>
          <a:lstStyle/>
          <a:p>
            <a:pPr algn="ctr"/>
            <a:r>
              <a:rPr lang="en-US" sz="2800">
                <a:solidFill>
                  <a:srgbClr val="595959"/>
                </a:solidFill>
              </a:rPr>
              <a:t>Kerst en nieuw plaatjes </a:t>
            </a:r>
          </a:p>
        </p:txBody>
      </p:sp>
      <p:pic>
        <p:nvPicPr>
          <p:cNvPr id="8194" name="Picture 2" descr="Vintage Holidays">
            <a:extLst>
              <a:ext uri="{FF2B5EF4-FFF2-40B4-BE49-F238E27FC236}">
                <a16:creationId xmlns:a16="http://schemas.microsoft.com/office/drawing/2014/main" id="{759D9188-5762-D012-EAC3-C2E6797CF85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91831" y="685800"/>
            <a:ext cx="1721678" cy="266276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Nostalgie plaatjes">
            <a:extLst>
              <a:ext uri="{FF2B5EF4-FFF2-40B4-BE49-F238E27FC236}">
                <a16:creationId xmlns:a16="http://schemas.microsoft.com/office/drawing/2014/main" id="{FFBBC0A1-2F0E-478A-FBD6-E8F286F2284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67958" y="3509433"/>
            <a:ext cx="1945551" cy="2662767"/>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a:extLst>
              <a:ext uri="{FF2B5EF4-FFF2-40B4-BE49-F238E27FC236}">
                <a16:creationId xmlns:a16="http://schemas.microsoft.com/office/drawing/2014/main" id="{1A0ACD64-5993-19FE-24B9-24F7BC1870C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374375" y="685800"/>
            <a:ext cx="3044952"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70421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7FF614-7789-8E37-37C7-A02B62608F43}"/>
              </a:ext>
            </a:extLst>
          </p:cNvPr>
          <p:cNvSpPr>
            <a:spLocks noGrp="1"/>
          </p:cNvSpPr>
          <p:nvPr>
            <p:ph type="title"/>
          </p:nvPr>
        </p:nvSpPr>
        <p:spPr>
          <a:xfrm>
            <a:off x="838200" y="365125"/>
            <a:ext cx="10515600" cy="777875"/>
          </a:xfrm>
        </p:spPr>
        <p:txBody>
          <a:bodyPr>
            <a:normAutofit fontScale="90000"/>
          </a:bodyPr>
          <a:lstStyle/>
          <a:p>
            <a:r>
              <a:rPr lang="nl-NL" dirty="0"/>
              <a:t>Kerst kaartjes </a:t>
            </a:r>
            <a:br>
              <a:rPr lang="nl-NL" dirty="0"/>
            </a:br>
            <a:endParaRPr lang="nl-NL" dirty="0"/>
          </a:p>
        </p:txBody>
      </p:sp>
      <p:pic>
        <p:nvPicPr>
          <p:cNvPr id="9218" name="Picture 2" descr="Nostalgische plaatjes">
            <a:extLst>
              <a:ext uri="{FF2B5EF4-FFF2-40B4-BE49-F238E27FC236}">
                <a16:creationId xmlns:a16="http://schemas.microsoft.com/office/drawing/2014/main" id="{A656726F-14CA-4684-83DD-90C1D14AB2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101854"/>
            <a:ext cx="2247900" cy="2905125"/>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Dit bevat een afbeelding van: ">
            <a:extLst>
              <a:ext uri="{FF2B5EF4-FFF2-40B4-BE49-F238E27FC236}">
                <a16:creationId xmlns:a16="http://schemas.microsoft.com/office/drawing/2014/main" id="{397FF42B-5910-F3A1-1D4B-EE4C720C6B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2050" y="2014538"/>
            <a:ext cx="2247900" cy="2828925"/>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Fresh Vintage by Lisa S: Vintage CHRISTMAS BIRDS">
            <a:extLst>
              <a:ext uri="{FF2B5EF4-FFF2-40B4-BE49-F238E27FC236}">
                <a16:creationId xmlns:a16="http://schemas.microsoft.com/office/drawing/2014/main" id="{6CA575F8-A672-44B2-F13C-24C14207F0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35158" y="2754191"/>
            <a:ext cx="2247900" cy="3600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60682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319" name="Rectangle 13318">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061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E6857DB6-D88F-B17A-DDF2-604243541D0D}"/>
              </a:ext>
            </a:extLst>
          </p:cNvPr>
          <p:cNvSpPr>
            <a:spLocks noGrp="1"/>
          </p:cNvSpPr>
          <p:nvPr>
            <p:ph type="title"/>
          </p:nvPr>
        </p:nvSpPr>
        <p:spPr>
          <a:xfrm>
            <a:off x="9093496" y="618681"/>
            <a:ext cx="2613872" cy="4794567"/>
          </a:xfrm>
        </p:spPr>
        <p:txBody>
          <a:bodyPr>
            <a:normAutofit/>
          </a:bodyPr>
          <a:lstStyle/>
          <a:p>
            <a:br>
              <a:rPr lang="nl-NL" sz="2500">
                <a:solidFill>
                  <a:srgbClr val="FFFFFF"/>
                </a:solidFill>
              </a:rPr>
            </a:br>
            <a:br>
              <a:rPr lang="nl-NL" sz="2500">
                <a:solidFill>
                  <a:srgbClr val="FFFFFF"/>
                </a:solidFill>
              </a:rPr>
            </a:br>
            <a:br>
              <a:rPr lang="nl-NL" sz="2500">
                <a:solidFill>
                  <a:srgbClr val="FFFFFF"/>
                </a:solidFill>
              </a:rPr>
            </a:br>
            <a:r>
              <a:rPr lang="nl-NL" sz="2500">
                <a:solidFill>
                  <a:srgbClr val="FFFFFF"/>
                </a:solidFill>
              </a:rPr>
              <a:t>einde van de kerst op naar het nieuwjaar </a:t>
            </a:r>
            <a:br>
              <a:rPr lang="nl-NL" sz="2500">
                <a:solidFill>
                  <a:srgbClr val="FFFFFF"/>
                </a:solidFill>
              </a:rPr>
            </a:br>
            <a:r>
              <a:rPr lang="nl-NL" sz="2500">
                <a:solidFill>
                  <a:srgbClr val="FFFFFF"/>
                </a:solidFill>
              </a:rPr>
              <a:t>leuk om er wat lekkers bij te doen en muziek te draaien </a:t>
            </a:r>
            <a:br>
              <a:rPr lang="nl-NL" sz="2500">
                <a:solidFill>
                  <a:srgbClr val="FFFFFF"/>
                </a:solidFill>
              </a:rPr>
            </a:br>
            <a:br>
              <a:rPr lang="nl-NL" sz="2500">
                <a:solidFill>
                  <a:srgbClr val="FFFFFF"/>
                </a:solidFill>
              </a:rPr>
            </a:br>
            <a:r>
              <a:rPr lang="nl-NL" sz="2500">
                <a:solidFill>
                  <a:srgbClr val="FFFFFF"/>
                </a:solidFill>
              </a:rPr>
              <a:t>deze gemaakt door rina van lier </a:t>
            </a:r>
          </a:p>
        </p:txBody>
      </p:sp>
      <p:sp>
        <p:nvSpPr>
          <p:cNvPr id="13321"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4" name="Picture 2" descr="Oisterwijkse kerststal">
            <a:extLst>
              <a:ext uri="{FF2B5EF4-FFF2-40B4-BE49-F238E27FC236}">
                <a16:creationId xmlns:a16="http://schemas.microsoft.com/office/drawing/2014/main" id="{1CC4314A-55E5-DA97-B5F8-24956F9DA29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221" r="-1" b="2162"/>
          <a:stretch/>
        </p:blipFill>
        <p:spPr bwMode="auto">
          <a:xfrm>
            <a:off x="976251" y="942538"/>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5323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6F80A3-8B4B-BB31-BAFA-21627899FB73}"/>
              </a:ext>
            </a:extLst>
          </p:cNvPr>
          <p:cNvSpPr>
            <a:spLocks noGrp="1"/>
          </p:cNvSpPr>
          <p:nvPr>
            <p:ph type="title"/>
          </p:nvPr>
        </p:nvSpPr>
        <p:spPr/>
        <p:txBody>
          <a:bodyPr/>
          <a:lstStyle/>
          <a:p>
            <a:r>
              <a:rPr lang="nl-NL" dirty="0"/>
              <a:t>De kerk </a:t>
            </a:r>
            <a:br>
              <a:rPr lang="nl-NL" dirty="0"/>
            </a:br>
            <a:r>
              <a:rPr lang="nl-NL" dirty="0"/>
              <a:t> </a:t>
            </a:r>
          </a:p>
        </p:txBody>
      </p:sp>
      <p:pic>
        <p:nvPicPr>
          <p:cNvPr id="7170" name="Picture 2" descr="De H. Petruskerk in Oisterwijk - BHIC">
            <a:extLst>
              <a:ext uri="{FF2B5EF4-FFF2-40B4-BE49-F238E27FC236}">
                <a16:creationId xmlns:a16="http://schemas.microsoft.com/office/drawing/2014/main" id="{A92D9C37-10C4-7F05-1B73-7DC55BFF20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9261" y="1027906"/>
            <a:ext cx="3405798" cy="3421002"/>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eilige Joannes van Oisterwijk kerk | Bezoek Oisterwijk">
            <a:extLst>
              <a:ext uri="{FF2B5EF4-FFF2-40B4-BE49-F238E27FC236}">
                <a16:creationId xmlns:a16="http://schemas.microsoft.com/office/drawing/2014/main" id="{4F508DFE-4ECA-B8E1-ABC1-2E0606AE54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925" y="2692400"/>
            <a:ext cx="4248150" cy="3800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203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DCADF747-8079-B936-3AA6-2922C01955B8}"/>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5400" dirty="0" err="1"/>
              <a:t>Kerstboom</a:t>
            </a:r>
            <a:r>
              <a:rPr lang="en-US" sz="5400" dirty="0"/>
              <a:t> </a:t>
            </a:r>
            <a:r>
              <a:rPr lang="en-US" sz="5400" dirty="0" err="1"/>
              <a:t>versieren</a:t>
            </a:r>
            <a:r>
              <a:rPr lang="en-US" sz="5400" dirty="0"/>
              <a:t> </a:t>
            </a:r>
          </a:p>
        </p:txBody>
      </p:sp>
      <p:sp>
        <p:nvSpPr>
          <p:cNvPr id="1033"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undefined">
            <a:extLst>
              <a:ext uri="{FF2B5EF4-FFF2-40B4-BE49-F238E27FC236}">
                <a16:creationId xmlns:a16="http://schemas.microsoft.com/office/drawing/2014/main" id="{89AA2370-3115-1296-D96F-95B357151E8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1644" r="-1" b="358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9652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1778FB7-2320-A53D-7B7E-44610ECD3FA6}"/>
              </a:ext>
            </a:extLst>
          </p:cNvPr>
          <p:cNvPicPr>
            <a:picLocks noChangeAspect="1"/>
          </p:cNvPicPr>
          <p:nvPr/>
        </p:nvPicPr>
        <p:blipFill rotWithShape="1">
          <a:blip r:embed="rId2"/>
          <a:srcRect l="1969" t="6484" r="31540" b="-1"/>
          <a:stretch/>
        </p:blipFill>
        <p:spPr>
          <a:xfrm>
            <a:off x="3523488" y="10"/>
            <a:ext cx="8668512" cy="6857990"/>
          </a:xfrm>
          <a:prstGeom prst="rect">
            <a:avLst/>
          </a:prstGeom>
        </p:spPr>
      </p:pic>
      <p:sp>
        <p:nvSpPr>
          <p:cNvPr id="21" name="Rectangle 20">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E471DD92-B82C-CBD8-968D-8B2B2FCC4D18}"/>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3400"/>
              <a:t>Welke boom word als kerstboom gebruikt</a:t>
            </a:r>
            <a:br>
              <a:rPr lang="en-US" sz="3400"/>
            </a:br>
            <a:br>
              <a:rPr lang="en-US" sz="3400"/>
            </a:br>
            <a:r>
              <a:rPr lang="en-US" sz="3400"/>
              <a:t>spar </a:t>
            </a:r>
            <a:br>
              <a:rPr lang="en-US" sz="3400"/>
            </a:br>
            <a:r>
              <a:rPr lang="en-US" sz="3400"/>
              <a:t>denneboom  </a:t>
            </a:r>
            <a:br>
              <a:rPr lang="en-US" sz="3400"/>
            </a:br>
            <a:endParaRPr lang="en-US" sz="3400"/>
          </a:p>
        </p:txBody>
      </p:sp>
      <p:sp>
        <p:nvSpPr>
          <p:cNvPr id="23" name="Rectangle 2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5" name="Rectangle 2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6324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419A1C0-A20A-0571-4BAE-ECDB1DCD563A}"/>
              </a:ext>
            </a:extLst>
          </p:cNvPr>
          <p:cNvSpPr>
            <a:spLocks noGrp="1"/>
          </p:cNvSpPr>
          <p:nvPr>
            <p:ph type="title"/>
          </p:nvPr>
        </p:nvSpPr>
        <p:spPr>
          <a:xfrm>
            <a:off x="1028700" y="1967266"/>
            <a:ext cx="2628900" cy="2547257"/>
          </a:xfrm>
          <a:noFill/>
        </p:spPr>
        <p:txBody>
          <a:bodyPr anchor="ctr">
            <a:normAutofit/>
          </a:bodyPr>
          <a:lstStyle/>
          <a:p>
            <a:pPr algn="ctr"/>
            <a:r>
              <a:rPr lang="nl-NL" sz="3600">
                <a:solidFill>
                  <a:srgbClr val="FFFFFF"/>
                </a:solidFill>
              </a:rPr>
              <a:t>Kerst versiering</a:t>
            </a:r>
          </a:p>
        </p:txBody>
      </p:sp>
      <p:pic>
        <p:nvPicPr>
          <p:cNvPr id="1026" name="Picture 2" descr="Beeld 1">
            <a:extLst>
              <a:ext uri="{FF2B5EF4-FFF2-40B4-BE49-F238E27FC236}">
                <a16:creationId xmlns:a16="http://schemas.microsoft.com/office/drawing/2014/main" id="{6C2F2117-37FB-7FC4-B91E-5D64B4E8C99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02138" y="643466"/>
            <a:ext cx="3731055" cy="5568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5868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D422E9-E85F-3BCD-AA1C-75408B8035AD}"/>
              </a:ext>
            </a:extLst>
          </p:cNvPr>
          <p:cNvSpPr>
            <a:spLocks noGrp="1"/>
          </p:cNvSpPr>
          <p:nvPr>
            <p:ph type="title"/>
          </p:nvPr>
        </p:nvSpPr>
        <p:spPr/>
        <p:txBody>
          <a:bodyPr/>
          <a:lstStyle/>
          <a:p>
            <a:r>
              <a:rPr lang="nl-NL" dirty="0"/>
              <a:t>Kerstballen </a:t>
            </a:r>
          </a:p>
        </p:txBody>
      </p:sp>
      <p:pic>
        <p:nvPicPr>
          <p:cNvPr id="2050" name="Picture 2">
            <a:extLst>
              <a:ext uri="{FF2B5EF4-FFF2-40B4-BE49-F238E27FC236}">
                <a16:creationId xmlns:a16="http://schemas.microsoft.com/office/drawing/2014/main" id="{BFA634D9-040B-769E-E2EE-8385447BEF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0738" y="531935"/>
            <a:ext cx="4114800" cy="30861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D5DD3399-0037-6171-B2E0-336463B869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139" y="2813539"/>
            <a:ext cx="4114800" cy="3086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4338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58" name="Rectangle 10257">
            <a:extLst>
              <a:ext uri="{FF2B5EF4-FFF2-40B4-BE49-F238E27FC236}">
                <a16:creationId xmlns:a16="http://schemas.microsoft.com/office/drawing/2014/main" id="{7B4F6806-5898-4FE8-B610-A058C8B847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B235F09F-684C-E619-AC87-61B74D15D501}"/>
              </a:ext>
            </a:extLst>
          </p:cNvPr>
          <p:cNvSpPr>
            <a:spLocks noGrp="1"/>
          </p:cNvSpPr>
          <p:nvPr>
            <p:ph type="title"/>
          </p:nvPr>
        </p:nvSpPr>
        <p:spPr>
          <a:xfrm>
            <a:off x="4335694" y="4224938"/>
            <a:ext cx="6256964" cy="1459355"/>
          </a:xfrm>
        </p:spPr>
        <p:txBody>
          <a:bodyPr vert="horz" lIns="91440" tIns="45720" rIns="91440" bIns="45720" rtlCol="0" anchor="b">
            <a:normAutofit/>
          </a:bodyPr>
          <a:lstStyle/>
          <a:p>
            <a:pPr algn="r"/>
            <a:r>
              <a:rPr lang="en-US" sz="3400" kern="1200">
                <a:solidFill>
                  <a:schemeClr val="tx1"/>
                </a:solidFill>
                <a:latin typeface="+mj-lt"/>
                <a:ea typeface="+mj-ea"/>
                <a:cs typeface="+mj-cs"/>
              </a:rPr>
              <a:t>Welke versiering hoort er helemaal boven in de boom te zitten </a:t>
            </a:r>
          </a:p>
        </p:txBody>
      </p:sp>
      <p:pic>
        <p:nvPicPr>
          <p:cNvPr id="10246" name="Picture 6" descr="Sneeuwende Kerstboom Groen - 170 cm | Heuts.nl">
            <a:extLst>
              <a:ext uri="{FF2B5EF4-FFF2-40B4-BE49-F238E27FC236}">
                <a16:creationId xmlns:a16="http://schemas.microsoft.com/office/drawing/2014/main" id="{86392558-9F21-BE10-2343-689991B826D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18" r="2414" b="2"/>
          <a:stretch/>
        </p:blipFill>
        <p:spPr bwMode="auto">
          <a:xfrm>
            <a:off x="4406845" y="4"/>
            <a:ext cx="4101288" cy="3418797"/>
          </a:xfrm>
          <a:custGeom>
            <a:avLst/>
            <a:gdLst/>
            <a:ahLst/>
            <a:cxnLst/>
            <a:rect l="l" t="t" r="r" b="b"/>
            <a:pathLst>
              <a:path w="4101288" h="3418797">
                <a:moveTo>
                  <a:pt x="989912" y="0"/>
                </a:moveTo>
                <a:lnTo>
                  <a:pt x="3844502" y="0"/>
                </a:lnTo>
                <a:lnTo>
                  <a:pt x="3760850" y="25406"/>
                </a:lnTo>
                <a:cubicBezTo>
                  <a:pt x="3711615" y="43967"/>
                  <a:pt x="3663870" y="67007"/>
                  <a:pt x="3618425" y="98254"/>
                </a:cubicBezTo>
                <a:cubicBezTo>
                  <a:pt x="3626136" y="110145"/>
                  <a:pt x="3665355" y="144049"/>
                  <a:pt x="3649272" y="146579"/>
                </a:cubicBezTo>
                <a:cubicBezTo>
                  <a:pt x="3604102" y="153917"/>
                  <a:pt x="3564000" y="178711"/>
                  <a:pt x="3522797" y="199205"/>
                </a:cubicBezTo>
                <a:cubicBezTo>
                  <a:pt x="3504948" y="208060"/>
                  <a:pt x="3483356" y="219700"/>
                  <a:pt x="3491728" y="251325"/>
                </a:cubicBezTo>
                <a:cubicBezTo>
                  <a:pt x="3506932" y="260181"/>
                  <a:pt x="3518169" y="247783"/>
                  <a:pt x="3530727" y="246772"/>
                </a:cubicBezTo>
                <a:cubicBezTo>
                  <a:pt x="3543507" y="245761"/>
                  <a:pt x="3572153" y="252336"/>
                  <a:pt x="3564219" y="256638"/>
                </a:cubicBezTo>
                <a:cubicBezTo>
                  <a:pt x="3528083" y="276121"/>
                  <a:pt x="3593085" y="322928"/>
                  <a:pt x="3550339" y="322928"/>
                </a:cubicBezTo>
                <a:cubicBezTo>
                  <a:pt x="3478728" y="323181"/>
                  <a:pt x="3440609" y="406169"/>
                  <a:pt x="3371643" y="408447"/>
                </a:cubicBezTo>
                <a:cubicBezTo>
                  <a:pt x="3360627" y="408698"/>
                  <a:pt x="3355338" y="423373"/>
                  <a:pt x="3355558" y="436278"/>
                </a:cubicBezTo>
                <a:cubicBezTo>
                  <a:pt x="3355558" y="451712"/>
                  <a:pt x="3365694" y="454494"/>
                  <a:pt x="3376931" y="456013"/>
                </a:cubicBezTo>
                <a:cubicBezTo>
                  <a:pt x="3394118" y="458289"/>
                  <a:pt x="3411965" y="436278"/>
                  <a:pt x="3434660" y="466133"/>
                </a:cubicBezTo>
                <a:cubicBezTo>
                  <a:pt x="3393898" y="483590"/>
                  <a:pt x="3353135" y="501049"/>
                  <a:pt x="3353797" y="561013"/>
                </a:cubicBezTo>
                <a:cubicBezTo>
                  <a:pt x="3354015" y="577205"/>
                  <a:pt x="3337050" y="583277"/>
                  <a:pt x="3324270" y="587325"/>
                </a:cubicBezTo>
                <a:cubicBezTo>
                  <a:pt x="3303117" y="593904"/>
                  <a:pt x="3285272" y="605543"/>
                  <a:pt x="3273812" y="628061"/>
                </a:cubicBezTo>
                <a:cubicBezTo>
                  <a:pt x="3274033" y="632362"/>
                  <a:pt x="3274254" y="636917"/>
                  <a:pt x="3272930" y="640459"/>
                </a:cubicBezTo>
                <a:cubicBezTo>
                  <a:pt x="3276676" y="694855"/>
                  <a:pt x="3307523" y="693336"/>
                  <a:pt x="3341676" y="684230"/>
                </a:cubicBezTo>
                <a:cubicBezTo>
                  <a:pt x="3382439" y="673096"/>
                  <a:pt x="3422762" y="652855"/>
                  <a:pt x="3465728" y="672338"/>
                </a:cubicBezTo>
                <a:cubicBezTo>
                  <a:pt x="3405133" y="698397"/>
                  <a:pt x="3339253" y="700422"/>
                  <a:pt x="3282405" y="737615"/>
                </a:cubicBezTo>
                <a:cubicBezTo>
                  <a:pt x="3490406" y="744447"/>
                  <a:pt x="3674169" y="627048"/>
                  <a:pt x="3875781" y="582013"/>
                </a:cubicBezTo>
                <a:cubicBezTo>
                  <a:pt x="3868951" y="612120"/>
                  <a:pt x="3852646" y="618193"/>
                  <a:pt x="3837883" y="622747"/>
                </a:cubicBezTo>
                <a:cubicBezTo>
                  <a:pt x="3763408" y="645519"/>
                  <a:pt x="3698188" y="690809"/>
                  <a:pt x="3630322" y="730023"/>
                </a:cubicBezTo>
                <a:cubicBezTo>
                  <a:pt x="3602340" y="746216"/>
                  <a:pt x="3582066" y="762411"/>
                  <a:pt x="3571492" y="797327"/>
                </a:cubicBezTo>
                <a:cubicBezTo>
                  <a:pt x="3562015" y="828953"/>
                  <a:pt x="3543728" y="843628"/>
                  <a:pt x="3509797" y="834518"/>
                </a:cubicBezTo>
                <a:cubicBezTo>
                  <a:pt x="3482254" y="826927"/>
                  <a:pt x="3452068" y="830975"/>
                  <a:pt x="3423203" y="833760"/>
                </a:cubicBezTo>
                <a:cubicBezTo>
                  <a:pt x="3389931" y="836796"/>
                  <a:pt x="3352693" y="872470"/>
                  <a:pt x="3361728" y="890941"/>
                </a:cubicBezTo>
                <a:cubicBezTo>
                  <a:pt x="3377151" y="922314"/>
                  <a:pt x="3402931" y="906627"/>
                  <a:pt x="3425847" y="903084"/>
                </a:cubicBezTo>
                <a:cubicBezTo>
                  <a:pt x="3451848" y="898784"/>
                  <a:pt x="3500100" y="889927"/>
                  <a:pt x="3500982" y="893723"/>
                </a:cubicBezTo>
                <a:cubicBezTo>
                  <a:pt x="3517950" y="972410"/>
                  <a:pt x="3637374" y="903845"/>
                  <a:pt x="3663154" y="896758"/>
                </a:cubicBezTo>
                <a:cubicBezTo>
                  <a:pt x="3695322" y="887904"/>
                  <a:pt x="3725509" y="904097"/>
                  <a:pt x="3756136" y="907891"/>
                </a:cubicBezTo>
                <a:cubicBezTo>
                  <a:pt x="3783459" y="911433"/>
                  <a:pt x="3937918" y="922314"/>
                  <a:pt x="3969866" y="888915"/>
                </a:cubicBezTo>
                <a:cubicBezTo>
                  <a:pt x="3974273" y="914976"/>
                  <a:pt x="3965020" y="925602"/>
                  <a:pt x="3957306" y="937494"/>
                </a:cubicBezTo>
                <a:cubicBezTo>
                  <a:pt x="3946511" y="954445"/>
                  <a:pt x="3944747" y="966337"/>
                  <a:pt x="3965239" y="979747"/>
                </a:cubicBezTo>
                <a:cubicBezTo>
                  <a:pt x="4023630" y="1018206"/>
                  <a:pt x="4022747" y="1019470"/>
                  <a:pt x="3968324" y="1071591"/>
                </a:cubicBezTo>
                <a:cubicBezTo>
                  <a:pt x="3965678" y="1073867"/>
                  <a:pt x="3966782" y="1081459"/>
                  <a:pt x="3966341" y="1086519"/>
                </a:cubicBezTo>
                <a:cubicBezTo>
                  <a:pt x="3980663" y="1094615"/>
                  <a:pt x="3997409" y="1074373"/>
                  <a:pt x="4014153" y="1096133"/>
                </a:cubicBezTo>
                <a:cubicBezTo>
                  <a:pt x="3941222" y="1191771"/>
                  <a:pt x="3829950" y="1215299"/>
                  <a:pt x="3729254" y="1287157"/>
                </a:cubicBezTo>
                <a:cubicBezTo>
                  <a:pt x="3810780" y="1310939"/>
                  <a:pt x="3859696" y="1227952"/>
                  <a:pt x="3919628" y="1238578"/>
                </a:cubicBezTo>
                <a:cubicBezTo>
                  <a:pt x="3949596" y="1264639"/>
                  <a:pt x="3860577" y="1306386"/>
                  <a:pt x="3945409" y="1318784"/>
                </a:cubicBezTo>
                <a:cubicBezTo>
                  <a:pt x="3908610" y="1341555"/>
                  <a:pt x="3881289" y="1363817"/>
                  <a:pt x="3855951" y="1390133"/>
                </a:cubicBezTo>
                <a:cubicBezTo>
                  <a:pt x="3810780" y="1437192"/>
                  <a:pt x="3801967" y="1468060"/>
                  <a:pt x="3822900" y="1531314"/>
                </a:cubicBezTo>
                <a:cubicBezTo>
                  <a:pt x="3836562" y="1572808"/>
                  <a:pt x="3856611" y="1611013"/>
                  <a:pt x="3838986" y="1660349"/>
                </a:cubicBezTo>
                <a:cubicBezTo>
                  <a:pt x="3826646" y="1694254"/>
                  <a:pt x="3831494" y="1716517"/>
                  <a:pt x="3877323" y="1701337"/>
                </a:cubicBezTo>
                <a:cubicBezTo>
                  <a:pt x="3926679" y="1685144"/>
                  <a:pt x="3945187" y="1715505"/>
                  <a:pt x="3932849" y="1774963"/>
                </a:cubicBezTo>
                <a:cubicBezTo>
                  <a:pt x="3924917" y="1813169"/>
                  <a:pt x="3933291" y="1824806"/>
                  <a:pt x="3967221" y="1820505"/>
                </a:cubicBezTo>
                <a:cubicBezTo>
                  <a:pt x="4004680" y="1815698"/>
                  <a:pt x="4040375" y="1790649"/>
                  <a:pt x="4086646" y="1802795"/>
                </a:cubicBezTo>
                <a:cubicBezTo>
                  <a:pt x="4049631" y="1872120"/>
                  <a:pt x="3970527" y="1852385"/>
                  <a:pt x="3927340" y="1918423"/>
                </a:cubicBezTo>
                <a:cubicBezTo>
                  <a:pt x="3978900" y="1918674"/>
                  <a:pt x="4018341" y="1918423"/>
                  <a:pt x="4056460" y="1903999"/>
                </a:cubicBezTo>
                <a:cubicBezTo>
                  <a:pt x="4072325" y="1898179"/>
                  <a:pt x="4089732" y="1892109"/>
                  <a:pt x="4098545" y="1912096"/>
                </a:cubicBezTo>
                <a:cubicBezTo>
                  <a:pt x="4108901" y="1936132"/>
                  <a:pt x="4087529" y="1945241"/>
                  <a:pt x="4074527" y="1949542"/>
                </a:cubicBezTo>
                <a:cubicBezTo>
                  <a:pt x="4037951" y="1961686"/>
                  <a:pt x="4009969" y="1990529"/>
                  <a:pt x="3979782" y="2013047"/>
                </a:cubicBezTo>
                <a:cubicBezTo>
                  <a:pt x="3913460" y="2062386"/>
                  <a:pt x="3840746" y="2103626"/>
                  <a:pt x="3784559" y="2185097"/>
                </a:cubicBezTo>
                <a:cubicBezTo>
                  <a:pt x="3855290" y="2164349"/>
                  <a:pt x="3907951" y="2116025"/>
                  <a:pt x="3973612" y="2106157"/>
                </a:cubicBezTo>
                <a:cubicBezTo>
                  <a:pt x="3916764" y="2180290"/>
                  <a:pt x="3843611" y="2229120"/>
                  <a:pt x="3774426" y="2283011"/>
                </a:cubicBezTo>
                <a:cubicBezTo>
                  <a:pt x="3754594" y="2298192"/>
                  <a:pt x="3734543" y="2308566"/>
                  <a:pt x="3730136" y="2341710"/>
                </a:cubicBezTo>
                <a:cubicBezTo>
                  <a:pt x="3721542" y="2405976"/>
                  <a:pt x="3695763" y="2459107"/>
                  <a:pt x="3640678" y="2487444"/>
                </a:cubicBezTo>
                <a:cubicBezTo>
                  <a:pt x="3640238" y="2487699"/>
                  <a:pt x="3643322" y="2497314"/>
                  <a:pt x="3645085" y="2503890"/>
                </a:cubicBezTo>
                <a:cubicBezTo>
                  <a:pt x="3678797" y="2505916"/>
                  <a:pt x="3705458" y="2467963"/>
                  <a:pt x="3748425" y="2480360"/>
                </a:cubicBezTo>
                <a:cubicBezTo>
                  <a:pt x="3707220" y="2531974"/>
                  <a:pt x="3672847" y="2578277"/>
                  <a:pt x="3614458" y="2602819"/>
                </a:cubicBezTo>
                <a:cubicBezTo>
                  <a:pt x="3567745" y="2622300"/>
                  <a:pt x="3510016" y="2633686"/>
                  <a:pt x="3476083" y="2696937"/>
                </a:cubicBezTo>
                <a:cubicBezTo>
                  <a:pt x="3515524" y="2709337"/>
                  <a:pt x="3544831" y="2693651"/>
                  <a:pt x="3574357" y="2682517"/>
                </a:cubicBezTo>
                <a:cubicBezTo>
                  <a:pt x="3619525" y="2665312"/>
                  <a:pt x="3664255" y="2645832"/>
                  <a:pt x="3709425" y="2628625"/>
                </a:cubicBezTo>
                <a:cubicBezTo>
                  <a:pt x="3726611" y="2622047"/>
                  <a:pt x="3745340" y="2617491"/>
                  <a:pt x="3756357" y="2648866"/>
                </a:cubicBezTo>
                <a:cubicBezTo>
                  <a:pt x="3698847" y="2655446"/>
                  <a:pt x="3664475" y="2697951"/>
                  <a:pt x="3628340" y="2737926"/>
                </a:cubicBezTo>
                <a:cubicBezTo>
                  <a:pt x="3608067" y="2760445"/>
                  <a:pt x="3591541" y="2790554"/>
                  <a:pt x="3554967" y="2779169"/>
                </a:cubicBezTo>
                <a:cubicBezTo>
                  <a:pt x="3535796" y="2773097"/>
                  <a:pt x="3523678" y="2790046"/>
                  <a:pt x="3525662" y="2810794"/>
                </a:cubicBezTo>
                <a:cubicBezTo>
                  <a:pt x="3532932" y="2883915"/>
                  <a:pt x="3488203" y="2909469"/>
                  <a:pt x="3441932" y="2923637"/>
                </a:cubicBezTo>
                <a:cubicBezTo>
                  <a:pt x="3354236" y="2950204"/>
                  <a:pt x="3281303" y="3012697"/>
                  <a:pt x="3196032" y="3046854"/>
                </a:cubicBezTo>
                <a:cubicBezTo>
                  <a:pt x="3113184" y="3079999"/>
                  <a:pt x="3049065" y="3158685"/>
                  <a:pt x="2965998" y="3199927"/>
                </a:cubicBezTo>
                <a:cubicBezTo>
                  <a:pt x="2905843" y="3229783"/>
                  <a:pt x="2848335" y="3268239"/>
                  <a:pt x="2786418" y="3295311"/>
                </a:cubicBezTo>
                <a:cubicBezTo>
                  <a:pt x="2639894" y="3359324"/>
                  <a:pt x="2490503" y="3410685"/>
                  <a:pt x="2332519" y="3418022"/>
                </a:cubicBezTo>
                <a:cubicBezTo>
                  <a:pt x="2202077" y="3423842"/>
                  <a:pt x="1070633" y="3418277"/>
                  <a:pt x="611003" y="2585615"/>
                </a:cubicBezTo>
                <a:cubicBezTo>
                  <a:pt x="602189" y="2581565"/>
                  <a:pt x="592275" y="2570939"/>
                  <a:pt x="589190" y="2560818"/>
                </a:cubicBezTo>
                <a:cubicBezTo>
                  <a:pt x="574427" y="2513505"/>
                  <a:pt x="538291" y="2493011"/>
                  <a:pt x="505681" y="2467457"/>
                </a:cubicBezTo>
                <a:cubicBezTo>
                  <a:pt x="477036" y="2444939"/>
                  <a:pt x="446628" y="2421409"/>
                  <a:pt x="434730" y="2383456"/>
                </a:cubicBezTo>
                <a:cubicBezTo>
                  <a:pt x="419086" y="2332854"/>
                  <a:pt x="463594" y="2374348"/>
                  <a:pt x="471748" y="2355119"/>
                </a:cubicBezTo>
                <a:cubicBezTo>
                  <a:pt x="454782" y="2328807"/>
                  <a:pt x="428560" y="2304770"/>
                  <a:pt x="421730" y="2274915"/>
                </a:cubicBezTo>
                <a:cubicBezTo>
                  <a:pt x="396833" y="2167131"/>
                  <a:pt x="343069" y="2088698"/>
                  <a:pt x="262645" y="2027722"/>
                </a:cubicBezTo>
                <a:cubicBezTo>
                  <a:pt x="239509" y="2010264"/>
                  <a:pt x="224307" y="1978384"/>
                  <a:pt x="192799" y="1973326"/>
                </a:cubicBezTo>
                <a:cubicBezTo>
                  <a:pt x="122730" y="1962193"/>
                  <a:pt x="144764" y="1875156"/>
                  <a:pt x="107746" y="1836446"/>
                </a:cubicBezTo>
                <a:cubicBezTo>
                  <a:pt x="100695" y="1829107"/>
                  <a:pt x="94306" y="1814687"/>
                  <a:pt x="95627" y="1804821"/>
                </a:cubicBezTo>
                <a:cubicBezTo>
                  <a:pt x="97609" y="1790649"/>
                  <a:pt x="105983" y="1777240"/>
                  <a:pt x="113034" y="1764589"/>
                </a:cubicBezTo>
                <a:cubicBezTo>
                  <a:pt x="120306" y="1751939"/>
                  <a:pt x="131322" y="1740806"/>
                  <a:pt x="126034" y="1724108"/>
                </a:cubicBezTo>
                <a:cubicBezTo>
                  <a:pt x="123833" y="1717277"/>
                  <a:pt x="125373" y="1693494"/>
                  <a:pt x="109068" y="1712215"/>
                </a:cubicBezTo>
                <a:cubicBezTo>
                  <a:pt x="64340" y="1763578"/>
                  <a:pt x="38339" y="1715001"/>
                  <a:pt x="0" y="1691723"/>
                </a:cubicBezTo>
                <a:cubicBezTo>
                  <a:pt x="30848" y="1667686"/>
                  <a:pt x="58610" y="1650735"/>
                  <a:pt x="63238" y="1614808"/>
                </a:cubicBezTo>
                <a:cubicBezTo>
                  <a:pt x="72712" y="1540674"/>
                  <a:pt x="113253" y="1506772"/>
                  <a:pt x="174729" y="1500192"/>
                </a:cubicBezTo>
                <a:cubicBezTo>
                  <a:pt x="152034" y="1428591"/>
                  <a:pt x="152034" y="1428591"/>
                  <a:pt x="225408" y="1418722"/>
                </a:cubicBezTo>
                <a:cubicBezTo>
                  <a:pt x="197204" y="1373181"/>
                  <a:pt x="197204" y="1361542"/>
                  <a:pt x="231358" y="1345855"/>
                </a:cubicBezTo>
                <a:cubicBezTo>
                  <a:pt x="264188" y="1330927"/>
                  <a:pt x="300543" y="1325867"/>
                  <a:pt x="330952" y="1302844"/>
                </a:cubicBezTo>
                <a:cubicBezTo>
                  <a:pt x="302967" y="1244651"/>
                  <a:pt x="295035" y="1177097"/>
                  <a:pt x="237307" y="1148758"/>
                </a:cubicBezTo>
                <a:cubicBezTo>
                  <a:pt x="228273" y="1144458"/>
                  <a:pt x="222103" y="1127000"/>
                  <a:pt x="227831" y="1116880"/>
                </a:cubicBezTo>
                <a:cubicBezTo>
                  <a:pt x="248764" y="1080194"/>
                  <a:pt x="218798" y="1010614"/>
                  <a:pt x="284017" y="1002772"/>
                </a:cubicBezTo>
                <a:cubicBezTo>
                  <a:pt x="292171" y="1002013"/>
                  <a:pt x="299663" y="994421"/>
                  <a:pt x="293273" y="984554"/>
                </a:cubicBezTo>
                <a:cubicBezTo>
                  <a:pt x="271238" y="950145"/>
                  <a:pt x="297900" y="952421"/>
                  <a:pt x="313983" y="948120"/>
                </a:cubicBezTo>
                <a:cubicBezTo>
                  <a:pt x="333375" y="942809"/>
                  <a:pt x="355409" y="957988"/>
                  <a:pt x="373477" y="939265"/>
                </a:cubicBezTo>
                <a:cubicBezTo>
                  <a:pt x="369289" y="919530"/>
                  <a:pt x="353646" y="919783"/>
                  <a:pt x="342629" y="913458"/>
                </a:cubicBezTo>
                <a:cubicBezTo>
                  <a:pt x="310460" y="895240"/>
                  <a:pt x="284238" y="873483"/>
                  <a:pt x="282695" y="826169"/>
                </a:cubicBezTo>
                <a:cubicBezTo>
                  <a:pt x="281595" y="787964"/>
                  <a:pt x="278069" y="754314"/>
                  <a:pt x="322578" y="742675"/>
                </a:cubicBezTo>
                <a:cubicBezTo>
                  <a:pt x="341086" y="737866"/>
                  <a:pt x="335797" y="710289"/>
                  <a:pt x="325221" y="696626"/>
                </a:cubicBezTo>
                <a:cubicBezTo>
                  <a:pt x="306272" y="672338"/>
                  <a:pt x="290629" y="639953"/>
                  <a:pt x="258017" y="637675"/>
                </a:cubicBezTo>
                <a:cubicBezTo>
                  <a:pt x="238187" y="636158"/>
                  <a:pt x="222983" y="626035"/>
                  <a:pt x="207340" y="614398"/>
                </a:cubicBezTo>
                <a:cubicBezTo>
                  <a:pt x="196103" y="606047"/>
                  <a:pt x="182662" y="598964"/>
                  <a:pt x="183983" y="581001"/>
                </a:cubicBezTo>
                <a:cubicBezTo>
                  <a:pt x="185306" y="563795"/>
                  <a:pt x="198305" y="556711"/>
                  <a:pt x="211526" y="553169"/>
                </a:cubicBezTo>
                <a:cubicBezTo>
                  <a:pt x="255595" y="541784"/>
                  <a:pt x="297017" y="525085"/>
                  <a:pt x="333816" y="486880"/>
                </a:cubicBezTo>
                <a:cubicBezTo>
                  <a:pt x="309357" y="466639"/>
                  <a:pt x="286001" y="451964"/>
                  <a:pt x="267934" y="431469"/>
                </a:cubicBezTo>
                <a:cubicBezTo>
                  <a:pt x="224307" y="381881"/>
                  <a:pt x="593817" y="225772"/>
                  <a:pt x="612325" y="170108"/>
                </a:cubicBezTo>
                <a:cubicBezTo>
                  <a:pt x="618054" y="152904"/>
                  <a:pt x="637663" y="135194"/>
                  <a:pt x="653971" y="130133"/>
                </a:cubicBezTo>
                <a:cubicBezTo>
                  <a:pt x="730427" y="106350"/>
                  <a:pt x="796748" y="52963"/>
                  <a:pt x="874970" y="33228"/>
                </a:cubicBezTo>
                <a:cubicBezTo>
                  <a:pt x="911877" y="23867"/>
                  <a:pt x="948509" y="12925"/>
                  <a:pt x="986021" y="1223"/>
                </a:cubicBezTo>
                <a:close/>
              </a:path>
            </a:pathLst>
          </a:custGeom>
          <a:noFill/>
          <a:extLst>
            <a:ext uri="{909E8E84-426E-40DD-AFC4-6F175D3DCCD1}">
              <a14:hiddenFill xmlns:a14="http://schemas.microsoft.com/office/drawing/2010/main">
                <a:solidFill>
                  <a:srgbClr val="FFFFFF"/>
                </a:solidFill>
              </a14:hiddenFill>
            </a:ext>
          </a:extLst>
        </p:spPr>
      </p:pic>
      <p:pic>
        <p:nvPicPr>
          <p:cNvPr id="10242" name="Picture 2" descr="Rode piek | Kunststof | 30 cm | It's all about Christmas">
            <a:extLst>
              <a:ext uri="{FF2B5EF4-FFF2-40B4-BE49-F238E27FC236}">
                <a16:creationId xmlns:a16="http://schemas.microsoft.com/office/drawing/2014/main" id="{4242DE7A-3965-3108-B19C-473D3A11400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659" r="11777" b="1"/>
          <a:stretch/>
        </p:blipFill>
        <p:spPr bwMode="auto">
          <a:xfrm>
            <a:off x="20" y="277472"/>
            <a:ext cx="4552718" cy="5946218"/>
          </a:xfrm>
          <a:custGeom>
            <a:avLst/>
            <a:gdLst/>
            <a:ahLst/>
            <a:cxnLst/>
            <a:rect l="l" t="t" r="r" b="b"/>
            <a:pathLst>
              <a:path w="4552738" h="5946218">
                <a:moveTo>
                  <a:pt x="0" y="0"/>
                </a:moveTo>
                <a:lnTo>
                  <a:pt x="193217" y="10418"/>
                </a:lnTo>
                <a:cubicBezTo>
                  <a:pt x="612089" y="35802"/>
                  <a:pt x="1030148" y="71660"/>
                  <a:pt x="1446580" y="128061"/>
                </a:cubicBezTo>
                <a:cubicBezTo>
                  <a:pt x="1735723" y="167547"/>
                  <a:pt x="2027715" y="194943"/>
                  <a:pt x="2320927" y="163517"/>
                </a:cubicBezTo>
                <a:cubicBezTo>
                  <a:pt x="2335563" y="161905"/>
                  <a:pt x="2352239" y="156669"/>
                  <a:pt x="2364438" y="161905"/>
                </a:cubicBezTo>
                <a:cubicBezTo>
                  <a:pt x="2506776" y="220729"/>
                  <a:pt x="2662121" y="178424"/>
                  <a:pt x="2809744" y="215490"/>
                </a:cubicBezTo>
                <a:cubicBezTo>
                  <a:pt x="2771925" y="358517"/>
                  <a:pt x="2609662" y="346832"/>
                  <a:pt x="2518162" y="445944"/>
                </a:cubicBezTo>
                <a:cubicBezTo>
                  <a:pt x="2667409" y="485424"/>
                  <a:pt x="2801610" y="525312"/>
                  <a:pt x="2937846" y="555124"/>
                </a:cubicBezTo>
                <a:cubicBezTo>
                  <a:pt x="3082216" y="586550"/>
                  <a:pt x="3204622" y="671561"/>
                  <a:pt x="3345734" y="709433"/>
                </a:cubicBezTo>
                <a:cubicBezTo>
                  <a:pt x="3375832" y="717492"/>
                  <a:pt x="3412025" y="745693"/>
                  <a:pt x="3422598" y="773089"/>
                </a:cubicBezTo>
                <a:cubicBezTo>
                  <a:pt x="3456757" y="861726"/>
                  <a:pt x="4138745" y="1110310"/>
                  <a:pt x="4058225" y="1189273"/>
                </a:cubicBezTo>
                <a:cubicBezTo>
                  <a:pt x="4024878" y="1221909"/>
                  <a:pt x="3981773" y="1245276"/>
                  <a:pt x="3936629" y="1277508"/>
                </a:cubicBezTo>
                <a:cubicBezTo>
                  <a:pt x="4004547" y="1338344"/>
                  <a:pt x="4080998" y="1364935"/>
                  <a:pt x="4162334" y="1383065"/>
                </a:cubicBezTo>
                <a:cubicBezTo>
                  <a:pt x="4186736" y="1388705"/>
                  <a:pt x="4210728" y="1399986"/>
                  <a:pt x="4213168" y="1427383"/>
                </a:cubicBezTo>
                <a:cubicBezTo>
                  <a:pt x="4215607" y="1455987"/>
                  <a:pt x="4190800" y="1467266"/>
                  <a:pt x="4170061" y="1480564"/>
                </a:cubicBezTo>
                <a:cubicBezTo>
                  <a:pt x="4141188" y="1499095"/>
                  <a:pt x="4113127" y="1515214"/>
                  <a:pt x="4076527" y="1517630"/>
                </a:cubicBezTo>
                <a:cubicBezTo>
                  <a:pt x="4016337" y="1521257"/>
                  <a:pt x="3987466" y="1572826"/>
                  <a:pt x="3952493" y="1611502"/>
                </a:cubicBezTo>
                <a:cubicBezTo>
                  <a:pt x="3932973" y="1633259"/>
                  <a:pt x="3923211" y="1677172"/>
                  <a:pt x="3957370" y="1684828"/>
                </a:cubicBezTo>
                <a:cubicBezTo>
                  <a:pt x="4039518" y="1703363"/>
                  <a:pt x="4033011" y="1756946"/>
                  <a:pt x="4030981" y="1817782"/>
                </a:cubicBezTo>
                <a:cubicBezTo>
                  <a:pt x="4028133" y="1893124"/>
                  <a:pt x="3979737" y="1927770"/>
                  <a:pt x="3920363" y="1956780"/>
                </a:cubicBezTo>
                <a:cubicBezTo>
                  <a:pt x="3900029" y="1966851"/>
                  <a:pt x="3871158" y="1966449"/>
                  <a:pt x="3863429" y="1997874"/>
                </a:cubicBezTo>
                <a:cubicBezTo>
                  <a:pt x="3896777" y="2027688"/>
                  <a:pt x="3937444" y="2003517"/>
                  <a:pt x="3973233" y="2011975"/>
                </a:cubicBezTo>
                <a:cubicBezTo>
                  <a:pt x="4002918" y="2018824"/>
                  <a:pt x="4052127" y="2015199"/>
                  <a:pt x="4011458" y="2069991"/>
                </a:cubicBezTo>
                <a:cubicBezTo>
                  <a:pt x="3999664" y="2085704"/>
                  <a:pt x="4013491" y="2097792"/>
                  <a:pt x="4028540" y="2099000"/>
                </a:cubicBezTo>
                <a:cubicBezTo>
                  <a:pt x="4148913" y="2111489"/>
                  <a:pt x="4093606" y="2222285"/>
                  <a:pt x="4132241" y="2280703"/>
                </a:cubicBezTo>
                <a:cubicBezTo>
                  <a:pt x="4142812" y="2296818"/>
                  <a:pt x="4131425" y="2324618"/>
                  <a:pt x="4114752" y="2331466"/>
                </a:cubicBezTo>
                <a:cubicBezTo>
                  <a:pt x="4008205" y="2376592"/>
                  <a:pt x="3993565" y="2484163"/>
                  <a:pt x="3941916" y="2576828"/>
                </a:cubicBezTo>
                <a:cubicBezTo>
                  <a:pt x="3998039" y="2613488"/>
                  <a:pt x="4065138" y="2621547"/>
                  <a:pt x="4125732" y="2645318"/>
                </a:cubicBezTo>
                <a:cubicBezTo>
                  <a:pt x="4188768" y="2670298"/>
                  <a:pt x="4188768" y="2688831"/>
                  <a:pt x="4136714" y="2761349"/>
                </a:cubicBezTo>
                <a:cubicBezTo>
                  <a:pt x="4272135" y="2777064"/>
                  <a:pt x="4272135" y="2777064"/>
                  <a:pt x="4230249" y="2891080"/>
                </a:cubicBezTo>
                <a:cubicBezTo>
                  <a:pt x="4343713" y="2901557"/>
                  <a:pt x="4418537" y="2955542"/>
                  <a:pt x="4436023" y="3073591"/>
                </a:cubicBezTo>
                <a:cubicBezTo>
                  <a:pt x="4444564" y="3130800"/>
                  <a:pt x="4495804" y="3157792"/>
                  <a:pt x="4552738" y="3196068"/>
                </a:cubicBezTo>
                <a:cubicBezTo>
                  <a:pt x="4481978" y="3233136"/>
                  <a:pt x="4433989" y="3310489"/>
                  <a:pt x="4351436" y="3228700"/>
                </a:cubicBezTo>
                <a:cubicBezTo>
                  <a:pt x="4321344" y="3198888"/>
                  <a:pt x="4324186" y="3236761"/>
                  <a:pt x="4320122" y="3247637"/>
                </a:cubicBezTo>
                <a:cubicBezTo>
                  <a:pt x="4310364" y="3274227"/>
                  <a:pt x="4330695" y="3291956"/>
                  <a:pt x="4344116" y="3312099"/>
                </a:cubicBezTo>
                <a:cubicBezTo>
                  <a:pt x="4357130" y="3332244"/>
                  <a:pt x="4372586" y="3353596"/>
                  <a:pt x="4376244" y="3376163"/>
                </a:cubicBezTo>
                <a:cubicBezTo>
                  <a:pt x="4378682" y="3391874"/>
                  <a:pt x="4366890" y="3414835"/>
                  <a:pt x="4353877" y="3426522"/>
                </a:cubicBezTo>
                <a:cubicBezTo>
                  <a:pt x="4285554" y="3488163"/>
                  <a:pt x="4326221" y="3626757"/>
                  <a:pt x="4196898" y="3644486"/>
                </a:cubicBezTo>
                <a:cubicBezTo>
                  <a:pt x="4138745" y="3652541"/>
                  <a:pt x="4110687" y="3703306"/>
                  <a:pt x="4067986" y="3731106"/>
                </a:cubicBezTo>
                <a:cubicBezTo>
                  <a:pt x="3919551" y="3828201"/>
                  <a:pt x="3820322" y="3953097"/>
                  <a:pt x="3774370" y="4124729"/>
                </a:cubicBezTo>
                <a:cubicBezTo>
                  <a:pt x="3761764" y="4172269"/>
                  <a:pt x="3713368" y="4210546"/>
                  <a:pt x="3682054" y="4252444"/>
                </a:cubicBezTo>
                <a:cubicBezTo>
                  <a:pt x="3697103" y="4283064"/>
                  <a:pt x="3779250" y="4216990"/>
                  <a:pt x="3750377" y="4297567"/>
                </a:cubicBezTo>
                <a:cubicBezTo>
                  <a:pt x="3728417" y="4358002"/>
                  <a:pt x="3672294" y="4395470"/>
                  <a:pt x="3619425" y="4431328"/>
                </a:cubicBezTo>
                <a:cubicBezTo>
                  <a:pt x="3559239" y="4472019"/>
                  <a:pt x="3492545" y="4504653"/>
                  <a:pt x="3465296" y="4579993"/>
                </a:cubicBezTo>
                <a:cubicBezTo>
                  <a:pt x="3459603" y="4596110"/>
                  <a:pt x="3441305" y="4613031"/>
                  <a:pt x="3425038" y="4619479"/>
                </a:cubicBezTo>
                <a:cubicBezTo>
                  <a:pt x="2576720" y="5945389"/>
                  <a:pt x="488463" y="5954251"/>
                  <a:pt x="247714" y="5944983"/>
                </a:cubicBezTo>
                <a:cubicBezTo>
                  <a:pt x="174818" y="5942062"/>
                  <a:pt x="102913" y="5934760"/>
                  <a:pt x="31834" y="5923857"/>
                </a:cubicBezTo>
                <a:lnTo>
                  <a:pt x="0" y="5917408"/>
                </a:lnTo>
                <a:close/>
              </a:path>
            </a:pathLst>
          </a:custGeom>
          <a:noFill/>
          <a:extLst>
            <a:ext uri="{909E8E84-426E-40DD-AFC4-6F175D3DCCD1}">
              <a14:hiddenFill xmlns:a14="http://schemas.microsoft.com/office/drawing/2010/main">
                <a:solidFill>
                  <a:srgbClr val="FFFFFF"/>
                </a:solidFill>
              </a14:hiddenFill>
            </a:ext>
          </a:extLst>
        </p:spPr>
      </p:pic>
      <p:pic>
        <p:nvPicPr>
          <p:cNvPr id="10244" name="Picture 4" descr="5 Stuks Kerstboom Piek Ster kopen? I MyXLshop (Tip)">
            <a:extLst>
              <a:ext uri="{FF2B5EF4-FFF2-40B4-BE49-F238E27FC236}">
                <a16:creationId xmlns:a16="http://schemas.microsoft.com/office/drawing/2014/main" id="{F92C0ADA-658E-E959-29CF-914EE81FA4B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975" r="10534" b="-2"/>
          <a:stretch/>
        </p:blipFill>
        <p:spPr bwMode="auto">
          <a:xfrm>
            <a:off x="8653074" y="-3"/>
            <a:ext cx="3538926" cy="4290182"/>
          </a:xfrm>
          <a:custGeom>
            <a:avLst/>
            <a:gdLst/>
            <a:ahLst/>
            <a:cxnLst/>
            <a:rect l="l" t="t" r="r" b="b"/>
            <a:pathLst>
              <a:path w="3538926" h="4290182">
                <a:moveTo>
                  <a:pt x="1370437" y="0"/>
                </a:moveTo>
                <a:lnTo>
                  <a:pt x="3538926" y="0"/>
                </a:lnTo>
                <a:lnTo>
                  <a:pt x="3538926" y="4256362"/>
                </a:lnTo>
                <a:lnTo>
                  <a:pt x="3455334" y="4273195"/>
                </a:lnTo>
                <a:cubicBezTo>
                  <a:pt x="3401009" y="4281478"/>
                  <a:pt x="3346052" y="4287025"/>
                  <a:pt x="3290337" y="4289244"/>
                </a:cubicBezTo>
                <a:cubicBezTo>
                  <a:pt x="3106332" y="4296285"/>
                  <a:pt x="1510274" y="4289552"/>
                  <a:pt x="861903" y="3282295"/>
                </a:cubicBezTo>
                <a:cubicBezTo>
                  <a:pt x="849470" y="3277397"/>
                  <a:pt x="835485" y="3264542"/>
                  <a:pt x="831133" y="3252299"/>
                </a:cubicBezTo>
                <a:cubicBezTo>
                  <a:pt x="810307" y="3195065"/>
                  <a:pt x="759333" y="3170274"/>
                  <a:pt x="713332" y="3139362"/>
                </a:cubicBezTo>
                <a:cubicBezTo>
                  <a:pt x="672925" y="3112122"/>
                  <a:pt x="630030" y="3083658"/>
                  <a:pt x="613246" y="3037747"/>
                </a:cubicBezTo>
                <a:cubicBezTo>
                  <a:pt x="591178" y="2976535"/>
                  <a:pt x="653963" y="3026730"/>
                  <a:pt x="665465" y="3003469"/>
                </a:cubicBezTo>
                <a:cubicBezTo>
                  <a:pt x="641532" y="2971640"/>
                  <a:pt x="604543" y="2942562"/>
                  <a:pt x="594908" y="2906447"/>
                </a:cubicBezTo>
                <a:cubicBezTo>
                  <a:pt x="559787" y="2776063"/>
                  <a:pt x="483946" y="2681183"/>
                  <a:pt x="370497" y="2607422"/>
                </a:cubicBezTo>
                <a:cubicBezTo>
                  <a:pt x="337860" y="2586304"/>
                  <a:pt x="316415" y="2547739"/>
                  <a:pt x="271969" y="2541620"/>
                </a:cubicBezTo>
                <a:cubicBezTo>
                  <a:pt x="173127" y="2528152"/>
                  <a:pt x="204209" y="2422866"/>
                  <a:pt x="151990" y="2376038"/>
                </a:cubicBezTo>
                <a:cubicBezTo>
                  <a:pt x="142044" y="2367161"/>
                  <a:pt x="133031" y="2349717"/>
                  <a:pt x="134895" y="2337782"/>
                </a:cubicBezTo>
                <a:cubicBezTo>
                  <a:pt x="137691" y="2320639"/>
                  <a:pt x="149504" y="2304419"/>
                  <a:pt x="159450" y="2289115"/>
                </a:cubicBezTo>
                <a:cubicBezTo>
                  <a:pt x="169707" y="2273813"/>
                  <a:pt x="185247" y="2260344"/>
                  <a:pt x="177788" y="2240145"/>
                </a:cubicBezTo>
                <a:cubicBezTo>
                  <a:pt x="174683" y="2231882"/>
                  <a:pt x="176855" y="2203112"/>
                  <a:pt x="153855" y="2225759"/>
                </a:cubicBezTo>
                <a:cubicBezTo>
                  <a:pt x="90759" y="2287892"/>
                  <a:pt x="54081" y="2229129"/>
                  <a:pt x="0" y="2200970"/>
                </a:cubicBezTo>
                <a:cubicBezTo>
                  <a:pt x="43514" y="2171892"/>
                  <a:pt x="82677" y="2151388"/>
                  <a:pt x="89205" y="2107927"/>
                </a:cubicBezTo>
                <a:cubicBezTo>
                  <a:pt x="102570" y="2018249"/>
                  <a:pt x="159758" y="1977237"/>
                  <a:pt x="246479" y="1969279"/>
                </a:cubicBezTo>
                <a:cubicBezTo>
                  <a:pt x="214465" y="1882663"/>
                  <a:pt x="214465" y="1882663"/>
                  <a:pt x="317968" y="1870725"/>
                </a:cubicBezTo>
                <a:cubicBezTo>
                  <a:pt x="278183" y="1815635"/>
                  <a:pt x="278183" y="1801556"/>
                  <a:pt x="326361" y="1782580"/>
                </a:cubicBezTo>
                <a:cubicBezTo>
                  <a:pt x="372673" y="1764521"/>
                  <a:pt x="423957" y="1758400"/>
                  <a:pt x="466852" y="1730550"/>
                </a:cubicBezTo>
                <a:cubicBezTo>
                  <a:pt x="427377" y="1660155"/>
                  <a:pt x="416187" y="1578436"/>
                  <a:pt x="334753" y="1544155"/>
                </a:cubicBezTo>
                <a:cubicBezTo>
                  <a:pt x="322010" y="1538952"/>
                  <a:pt x="313307" y="1517834"/>
                  <a:pt x="321386" y="1505592"/>
                </a:cubicBezTo>
                <a:cubicBezTo>
                  <a:pt x="350915" y="1461214"/>
                  <a:pt x="308644" y="1377045"/>
                  <a:pt x="400645" y="1367557"/>
                </a:cubicBezTo>
                <a:cubicBezTo>
                  <a:pt x="412147" y="1366640"/>
                  <a:pt x="422716" y="1357456"/>
                  <a:pt x="413701" y="1345520"/>
                </a:cubicBezTo>
                <a:cubicBezTo>
                  <a:pt x="382618" y="1303896"/>
                  <a:pt x="420228" y="1306649"/>
                  <a:pt x="442916" y="1301447"/>
                </a:cubicBezTo>
                <a:cubicBezTo>
                  <a:pt x="470270" y="1295021"/>
                  <a:pt x="501352" y="1313384"/>
                  <a:pt x="526840" y="1290735"/>
                </a:cubicBezTo>
                <a:cubicBezTo>
                  <a:pt x="520932" y="1266862"/>
                  <a:pt x="498866" y="1267167"/>
                  <a:pt x="483325" y="1259517"/>
                </a:cubicBezTo>
                <a:cubicBezTo>
                  <a:pt x="437945" y="1237479"/>
                  <a:pt x="400956" y="1211159"/>
                  <a:pt x="398780" y="1153924"/>
                </a:cubicBezTo>
                <a:cubicBezTo>
                  <a:pt x="397228" y="1107708"/>
                  <a:pt x="392254" y="1067003"/>
                  <a:pt x="455041" y="1052922"/>
                </a:cubicBezTo>
                <a:cubicBezTo>
                  <a:pt x="481149" y="1047106"/>
                  <a:pt x="473687" y="1013747"/>
                  <a:pt x="458768" y="997218"/>
                </a:cubicBezTo>
                <a:cubicBezTo>
                  <a:pt x="432038" y="967837"/>
                  <a:pt x="409972" y="928661"/>
                  <a:pt x="363968" y="925907"/>
                </a:cubicBezTo>
                <a:cubicBezTo>
                  <a:pt x="335995" y="924071"/>
                  <a:pt x="314548" y="911826"/>
                  <a:pt x="292481" y="897749"/>
                </a:cubicBezTo>
                <a:cubicBezTo>
                  <a:pt x="276630" y="887646"/>
                  <a:pt x="257670" y="879078"/>
                  <a:pt x="259533" y="857348"/>
                </a:cubicBezTo>
                <a:cubicBezTo>
                  <a:pt x="261399" y="836535"/>
                  <a:pt x="279736" y="827966"/>
                  <a:pt x="298387" y="823681"/>
                </a:cubicBezTo>
                <a:cubicBezTo>
                  <a:pt x="360552" y="809909"/>
                  <a:pt x="418983" y="789708"/>
                  <a:pt x="470893" y="743493"/>
                </a:cubicBezTo>
                <a:cubicBezTo>
                  <a:pt x="436390" y="719007"/>
                  <a:pt x="403444" y="701256"/>
                  <a:pt x="377957" y="676463"/>
                </a:cubicBezTo>
                <a:cubicBezTo>
                  <a:pt x="316415" y="616477"/>
                  <a:pt x="837660" y="427634"/>
                  <a:pt x="863768" y="360299"/>
                </a:cubicBezTo>
                <a:cubicBezTo>
                  <a:pt x="871849" y="339488"/>
                  <a:pt x="899511" y="318064"/>
                  <a:pt x="922515" y="311942"/>
                </a:cubicBezTo>
                <a:cubicBezTo>
                  <a:pt x="1030367" y="283171"/>
                  <a:pt x="1123922" y="218591"/>
                  <a:pt x="1234265" y="194718"/>
                </a:cubicBezTo>
                <a:cubicBezTo>
                  <a:pt x="1338390" y="172070"/>
                  <a:pt x="1440960" y="141768"/>
                  <a:pt x="1555030" y="111776"/>
                </a:cubicBezTo>
                <a:cubicBezTo>
                  <a:pt x="1520063" y="74130"/>
                  <a:pt x="1471575" y="57526"/>
                  <a:pt x="1428216" y="36752"/>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3753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65539D7D-1009-1A8F-4497-47650CEBABA3}"/>
              </a:ext>
            </a:extLst>
          </p:cNvPr>
          <p:cNvSpPr>
            <a:spLocks noGrp="1"/>
          </p:cNvSpPr>
          <p:nvPr>
            <p:ph type="title"/>
          </p:nvPr>
        </p:nvSpPr>
        <p:spPr>
          <a:xfrm>
            <a:off x="1028700" y="1967266"/>
            <a:ext cx="2628900" cy="2547257"/>
          </a:xfrm>
          <a:noFill/>
        </p:spPr>
        <p:txBody>
          <a:bodyPr anchor="ctr">
            <a:normAutofit/>
          </a:bodyPr>
          <a:lstStyle/>
          <a:p>
            <a:pPr algn="ctr"/>
            <a:r>
              <a:rPr lang="nl-NL" sz="3600">
                <a:solidFill>
                  <a:srgbClr val="FFFFFF"/>
                </a:solidFill>
              </a:rPr>
              <a:t>Nog een paar kerstballen </a:t>
            </a:r>
            <a:br>
              <a:rPr lang="nl-NL" sz="3600">
                <a:solidFill>
                  <a:srgbClr val="FFFFFF"/>
                </a:solidFill>
              </a:rPr>
            </a:br>
            <a:endParaRPr lang="nl-NL" sz="3600">
              <a:solidFill>
                <a:srgbClr val="FFFFFF"/>
              </a:solidFill>
            </a:endParaRPr>
          </a:p>
        </p:txBody>
      </p:sp>
      <p:pic>
        <p:nvPicPr>
          <p:cNvPr id="3074" name="Picture 2">
            <a:extLst>
              <a:ext uri="{FF2B5EF4-FFF2-40B4-BE49-F238E27FC236}">
                <a16:creationId xmlns:a16="http://schemas.microsoft.com/office/drawing/2014/main" id="{211AB8C0-E783-DB52-4AC4-268827B0F17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828796" y="643466"/>
            <a:ext cx="4677740" cy="5568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966805"/>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244</TotalTime>
  <Words>506</Words>
  <Application>Microsoft Office PowerPoint</Application>
  <PresentationFormat>Breedbeeld</PresentationFormat>
  <Paragraphs>31</Paragraphs>
  <Slides>24</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24</vt:i4>
      </vt:variant>
    </vt:vector>
  </HeadingPairs>
  <TitlesOfParts>
    <vt:vector size="29" baseType="lpstr">
      <vt:lpstr>Arial</vt:lpstr>
      <vt:lpstr>Calibri</vt:lpstr>
      <vt:lpstr>Calibri Light</vt:lpstr>
      <vt:lpstr>Times New Roman</vt:lpstr>
      <vt:lpstr>Kantoorthema</vt:lpstr>
      <vt:lpstr>Kerst van vroeger</vt:lpstr>
      <vt:lpstr>   1 zondagse kleding aan  2 schoenen gepoetst  3  naar de kerk  4  de mis  5 na de nachtmis  iets lekkers eten worstebrood bijv in mijn tijd   </vt:lpstr>
      <vt:lpstr>De kerk   </vt:lpstr>
      <vt:lpstr>Kerstboom versieren </vt:lpstr>
      <vt:lpstr>Welke boom word als kerstboom gebruikt  spar  denneboom   </vt:lpstr>
      <vt:lpstr>Kerst versiering</vt:lpstr>
      <vt:lpstr>Kerstballen </vt:lpstr>
      <vt:lpstr>Welke versiering hoort er helemaal boven in de boom te zitten </vt:lpstr>
      <vt:lpstr>Nog een paar kerstballen  </vt:lpstr>
      <vt:lpstr>Liedjes voor bij de kerstboom</vt:lpstr>
      <vt:lpstr>kling klokje  tingelingeling</vt:lpstr>
      <vt:lpstr>  en kerstboom is pas rond 1900/1950 in de meeste huizen gezet er was daar echter ook geen geld voor maar er was wel een kerststal bij de katholieken    de wat rijkere hadden er al wel een  maar   wat zat er toen in de boom  lampjes of waren het kaarsje </vt:lpstr>
      <vt:lpstr>Kerstboom uit Brabant in 1920</vt:lpstr>
      <vt:lpstr>Kerst bomen werden vaak versierd  met kerstballen  slingers  piek en bij gelovige stond er een kerststal  </vt:lpstr>
      <vt:lpstr>Kerstballen  waren deze van glas of plastic</vt:lpstr>
      <vt:lpstr>Jaja je haar in de krullen </vt:lpstr>
      <vt:lpstr>Eten met kerst </vt:lpstr>
      <vt:lpstr>Wat hebben jullie gegeten  met kerst  konijn  met spruiten en pudding </vt:lpstr>
      <vt:lpstr>Noem een Kerstlekkernij:  kerstkransjes,  wat was er nog meer </vt:lpstr>
      <vt:lpstr>   Een spelletje spelen met het gezin  bijv. kaarten of ganzenbord   </vt:lpstr>
      <vt:lpstr>Wat doe je onder een maretak</vt:lpstr>
      <vt:lpstr>Kerst en nieuw plaatjes </vt:lpstr>
      <vt:lpstr>Kerst kaartjes  </vt:lpstr>
      <vt:lpstr>   einde van de kerst op naar het nieuwjaar  leuk om er wat lekkers bij te doen en muziek te draaien   deze gemaakt door rina van lier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Kerst van vroeger </dc:title>
  <dc:creator>rina van lier</dc:creator>
  <cp:lastModifiedBy>rina van lier</cp:lastModifiedBy>
  <cp:revision>4</cp:revision>
  <dcterms:created xsi:type="dcterms:W3CDTF">2023-09-23T15:12:01Z</dcterms:created>
  <dcterms:modified xsi:type="dcterms:W3CDTF">2023-10-06T11:54:57Z</dcterms:modified>
</cp:coreProperties>
</file>