
<file path=[Content_Types].xml><?xml version="1.0" encoding="utf-8"?>
<Types xmlns="http://schemas.openxmlformats.org/package/2006/content-types">
  <Default Extension="bmp" ContentType="image/bmp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7/17/2025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7/17/2025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7/17/2025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7/17/2025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7/17/2025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6MTbbM0sXY&amp;list=RDJ6MTbbM0sXY&amp;start_radio=1" TargetMode="External"/><Relationship Id="rId2" Type="http://schemas.openxmlformats.org/officeDocument/2006/relationships/hyperlink" Target="https://www.youtube.com/watch?v=m0q1jYJzZL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9CB859-4D51-6A23-2F31-4C9DEB8CBE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Kleinkunst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327F0F-85FA-F544-28A9-8B60B07803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25060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266DE9-6232-80A9-A65D-F2811C9BA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Willem </a:t>
            </a:r>
            <a:r>
              <a:rPr lang="nl-BE" dirty="0" err="1"/>
              <a:t>Vermandere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3ADC83-F6FC-BA8A-F02A-8ECC0E866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Geboren in 1940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Blanche en zijn </a:t>
            </a:r>
            <a:r>
              <a:rPr lang="nl-BE" dirty="0" err="1"/>
              <a:t>peird</a:t>
            </a:r>
            <a:endParaRPr lang="nl-BE" dirty="0"/>
          </a:p>
          <a:p>
            <a:pPr marL="274320" lvl="1" indent="0">
              <a:buNone/>
            </a:pPr>
            <a:r>
              <a:rPr lang="nl-BE" dirty="0">
                <a:hlinkClick r:id="rId2"/>
              </a:rPr>
              <a:t>Willem </a:t>
            </a:r>
            <a:r>
              <a:rPr lang="nl-BE" dirty="0" err="1">
                <a:hlinkClick r:id="rId2"/>
              </a:rPr>
              <a:t>Vermandere</a:t>
            </a:r>
            <a:r>
              <a:rPr lang="nl-BE" dirty="0">
                <a:hlinkClick r:id="rId2"/>
              </a:rPr>
              <a:t>-Blanche en </a:t>
            </a:r>
            <a:r>
              <a:rPr lang="nl-BE" dirty="0" err="1">
                <a:hlinkClick r:id="rId2"/>
              </a:rPr>
              <a:t>zyn</a:t>
            </a:r>
            <a:r>
              <a:rPr lang="nl-BE" dirty="0">
                <a:hlinkClick r:id="rId2"/>
              </a:rPr>
              <a:t> </a:t>
            </a:r>
            <a:r>
              <a:rPr lang="nl-BE" dirty="0" err="1">
                <a:hlinkClick r:id="rId2"/>
              </a:rPr>
              <a:t>peird</a:t>
            </a:r>
            <a:r>
              <a:rPr lang="nl-BE" dirty="0">
                <a:hlinkClick r:id="rId2"/>
              </a:rPr>
              <a:t> (2)</a:t>
            </a:r>
            <a:endParaRPr lang="nl-BE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Duizend soldaten</a:t>
            </a:r>
          </a:p>
          <a:p>
            <a:pPr marL="274320" lvl="1" indent="0">
              <a:buNone/>
            </a:pPr>
            <a:r>
              <a:rPr lang="nl-BE" dirty="0">
                <a:hlinkClick r:id="rId3"/>
              </a:rPr>
              <a:t>Willem </a:t>
            </a:r>
            <a:r>
              <a:rPr lang="nl-BE" dirty="0" err="1">
                <a:hlinkClick r:id="rId3"/>
              </a:rPr>
              <a:t>Vermandere</a:t>
            </a:r>
            <a:r>
              <a:rPr lang="nl-BE" dirty="0">
                <a:hlinkClick r:id="rId3"/>
              </a:rPr>
              <a:t> - Duizend soldaten</a:t>
            </a:r>
            <a:endParaRPr lang="nl-BE" dirty="0"/>
          </a:p>
          <a:p>
            <a:pPr lvl="1">
              <a:buFont typeface="Wingdings" panose="05000000000000000000" pitchFamily="2" charset="2"/>
              <a:buChar char="Ø"/>
            </a:pPr>
            <a:endParaRPr lang="nl-BE" dirty="0"/>
          </a:p>
          <a:p>
            <a:pPr marL="274320" lvl="1" indent="0">
              <a:buNone/>
            </a:pPr>
            <a:endParaRPr lang="nl-BE" dirty="0"/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3074" name="Picture 2" descr="Willem Vermandere (84) stopt met optreden: alle geplande concerten  geannuleerd | VRT NWS: nieuws">
            <a:extLst>
              <a:ext uri="{FF2B5EF4-FFF2-40B4-BE49-F238E27FC236}">
                <a16:creationId xmlns:a16="http://schemas.microsoft.com/office/drawing/2014/main" id="{37E48705-CACE-0731-87B0-3F8C3E453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83" y="822960"/>
            <a:ext cx="4183482" cy="235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950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B0171B-9BE8-898A-D098-BE2C480E6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Jan De Wilde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F6A9E1-C0F9-E39B-0A80-E0BA69D7A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Geboren in 1944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De fanfare van honger en dorst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Eerste sneeuw</a:t>
            </a:r>
          </a:p>
        </p:txBody>
      </p:sp>
      <p:pic>
        <p:nvPicPr>
          <p:cNvPr id="4100" name="Picture 4" descr="De balans | Zanger Jan De Wilde | De Tijd">
            <a:extLst>
              <a:ext uri="{FF2B5EF4-FFF2-40B4-BE49-F238E27FC236}">
                <a16:creationId xmlns:a16="http://schemas.microsoft.com/office/drawing/2014/main" id="{8DC9BF9D-E378-7E3E-3518-B278E5767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990" y="2910253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584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72D348-AAF1-0276-712D-515AA37C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is kleinkunst?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D10250-C821-E4A8-BFB1-404E6BD96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Nederlandstalige luisterliederen waarbij de tekst heel belangrijk is. De teksten zijn literair en kijken vaak kritisch naar de </a:t>
            </a:r>
            <a:r>
              <a:rPr lang="nl-BE"/>
              <a:t>maatschappij. Het </a:t>
            </a:r>
            <a:r>
              <a:rPr lang="nl-BE" dirty="0"/>
              <a:t>instrumentale is meestal simpel en eenvoudig.</a:t>
            </a:r>
          </a:p>
          <a:p>
            <a:r>
              <a:rPr lang="nl-BE" dirty="0"/>
              <a:t>Het komt overeen met cabaret. Cabaret is een vorm van amusement. Vaak met komedie, zang, poëzie (ook dans en theater).</a:t>
            </a:r>
          </a:p>
        </p:txBody>
      </p:sp>
    </p:spTree>
    <p:extLst>
      <p:ext uri="{BB962C8B-B14F-4D97-AF65-F5344CB8AC3E}">
        <p14:creationId xmlns:p14="http://schemas.microsoft.com/office/powerpoint/2010/main" val="48925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F8BFE6-FAAC-1BA7-169E-BB800836A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84" y="642594"/>
            <a:ext cx="4810815" cy="1371600"/>
          </a:xfrm>
        </p:spPr>
        <p:txBody>
          <a:bodyPr>
            <a:normAutofit/>
          </a:bodyPr>
          <a:lstStyle/>
          <a:p>
            <a:r>
              <a:rPr lang="nl-BE" dirty="0" err="1"/>
              <a:t>Zjef</a:t>
            </a:r>
            <a:r>
              <a:rPr lang="nl-BE" dirty="0"/>
              <a:t> </a:t>
            </a:r>
            <a:r>
              <a:rPr lang="nl-BE" dirty="0" err="1"/>
              <a:t>Vanuytsel</a:t>
            </a:r>
            <a:endParaRPr lang="nl-BE" dirty="0"/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2A4D183E-A455-400F-B558-5EF3C42F6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46EC6A0A-8EDD-4CAD-8301-B0613EFB6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2175" y="1005675"/>
            <a:ext cx="4800601" cy="4870174"/>
          </a:xfrm>
          <a:prstGeom prst="rect">
            <a:avLst/>
          </a:prstGeom>
          <a:solidFill>
            <a:schemeClr val="tx1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pic>
        <p:nvPicPr>
          <p:cNvPr id="1026" name="Picture 2" descr="Kleinkunstzanger Zjef Vanuytsel overleden | HBVL">
            <a:extLst>
              <a:ext uri="{FF2B5EF4-FFF2-40B4-BE49-F238E27FC236}">
                <a16:creationId xmlns:a16="http://schemas.microsoft.com/office/drawing/2014/main" id="{5F2048E0-C10B-D22C-113E-33970D555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9" r="17559"/>
          <a:stretch>
            <a:fillRect/>
          </a:stretch>
        </p:blipFill>
        <p:spPr bwMode="auto">
          <a:xfrm>
            <a:off x="1304515" y="1328394"/>
            <a:ext cx="4188221" cy="422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A13BBF-34BA-3D21-43C0-917B6F8CB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4384" y="2103120"/>
            <a:ext cx="4810816" cy="3931920"/>
          </a:xfrm>
        </p:spPr>
        <p:txBody>
          <a:bodyPr>
            <a:normAutofit/>
          </a:bodyPr>
          <a:lstStyle/>
          <a:p>
            <a:r>
              <a:rPr lang="nl-BE" sz="2000" dirty="0"/>
              <a:t>Geboren in 1945</a:t>
            </a:r>
          </a:p>
          <a:p>
            <a:r>
              <a:rPr lang="nl-BE" sz="2000" dirty="0"/>
              <a:t>Overleden in december 2015</a:t>
            </a:r>
          </a:p>
          <a:p>
            <a:r>
              <a:rPr lang="nl-BE" sz="2000" dirty="0"/>
              <a:t>Bekende liedjes: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sz="1800" dirty="0"/>
              <a:t> De zotte morgen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sz="1800" dirty="0"/>
              <a:t> Ik weet wel mijn lief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163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3080">
            <a:extLst>
              <a:ext uri="{FF2B5EF4-FFF2-40B4-BE49-F238E27FC236}">
                <a16:creationId xmlns:a16="http://schemas.microsoft.com/office/drawing/2014/main" id="{D6C29703-E88B-4977-9180-79D412605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EE5D20-4DB4-CADC-D045-81B90841C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642593"/>
            <a:ext cx="6603538" cy="1744183"/>
          </a:xfrm>
        </p:spPr>
        <p:txBody>
          <a:bodyPr>
            <a:normAutofit/>
          </a:bodyPr>
          <a:lstStyle/>
          <a:p>
            <a:r>
              <a:rPr lang="nl-BE" dirty="0"/>
              <a:t>Ramses </a:t>
            </a:r>
            <a:r>
              <a:rPr lang="nl-BE" dirty="0" err="1"/>
              <a:t>Shaffy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8BCFD2-29DA-E17B-40C7-C92120957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680" y="2386584"/>
            <a:ext cx="6603538" cy="3648456"/>
          </a:xfrm>
        </p:spPr>
        <p:txBody>
          <a:bodyPr>
            <a:normAutofit/>
          </a:bodyPr>
          <a:lstStyle/>
          <a:p>
            <a:r>
              <a:rPr lang="nl-BE" dirty="0"/>
              <a:t>Geboren in 1933</a:t>
            </a:r>
          </a:p>
          <a:p>
            <a:r>
              <a:rPr lang="nl-BE" dirty="0"/>
              <a:t>Overleden in 2009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Zing-vecht-huil-bid-lach-werk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Pastorale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Laat me</a:t>
            </a:r>
          </a:p>
        </p:txBody>
      </p:sp>
      <p:pic>
        <p:nvPicPr>
          <p:cNvPr id="3074" name="Picture 2" descr="Ramses Shaffy: Nog steeds op handen gedragen | Het Parool">
            <a:extLst>
              <a:ext uri="{FF2B5EF4-FFF2-40B4-BE49-F238E27FC236}">
                <a16:creationId xmlns:a16="http://schemas.microsoft.com/office/drawing/2014/main" id="{5156BAA4-B5A7-D31F-F227-E957CD89A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" r="2" b="17080"/>
          <a:stretch>
            <a:fillRect/>
          </a:stretch>
        </p:blipFill>
        <p:spPr bwMode="auto">
          <a:xfrm>
            <a:off x="7903029" y="374903"/>
            <a:ext cx="3917113" cy="305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amses Shaffy (76) overleden | Het Parool">
            <a:extLst>
              <a:ext uri="{FF2B5EF4-FFF2-40B4-BE49-F238E27FC236}">
                <a16:creationId xmlns:a16="http://schemas.microsoft.com/office/drawing/2014/main" id="{A780AE7B-7802-EBC2-A1F1-B10E4A2BB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" r="2" b="20518"/>
          <a:stretch>
            <a:fillRect/>
          </a:stretch>
        </p:blipFill>
        <p:spPr bwMode="auto">
          <a:xfrm>
            <a:off x="7903028" y="3429002"/>
            <a:ext cx="3917115" cy="305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4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594827-EB50-376D-4ADF-912AAD8B6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Rob De Nijs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51F47D-ED92-9608-8892-AF85D9D61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Geboren in 1942</a:t>
            </a:r>
          </a:p>
          <a:p>
            <a:r>
              <a:rPr lang="nl-BE" dirty="0"/>
              <a:t>Overleden in maart 2025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Het werd zomer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Dag zuster Ursula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Malle </a:t>
            </a:r>
            <a:r>
              <a:rPr lang="nl-BE" dirty="0" err="1"/>
              <a:t>Babbe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 </a:t>
            </a:r>
          </a:p>
        </p:txBody>
      </p:sp>
      <p:pic>
        <p:nvPicPr>
          <p:cNvPr id="4098" name="Picture 2" descr="Van 1963 tot nu: Rob de Nijs door de jaren heen">
            <a:extLst>
              <a:ext uri="{FF2B5EF4-FFF2-40B4-BE49-F238E27FC236}">
                <a16:creationId xmlns:a16="http://schemas.microsoft.com/office/drawing/2014/main" id="{0C3E94CF-0D0E-E00C-C08E-13B5E2850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97" y="832788"/>
            <a:ext cx="4839358" cy="254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58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66EF42-82E7-8F41-010B-77A796B8B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84" y="642594"/>
            <a:ext cx="4810815" cy="1371600"/>
          </a:xfrm>
        </p:spPr>
        <p:txBody>
          <a:bodyPr>
            <a:normAutofit/>
          </a:bodyPr>
          <a:lstStyle/>
          <a:p>
            <a:r>
              <a:rPr lang="nl-BE" dirty="0"/>
              <a:t>Louis </a:t>
            </a:r>
            <a:r>
              <a:rPr lang="nl-BE" dirty="0" err="1"/>
              <a:t>Neefs</a:t>
            </a:r>
            <a:endParaRPr lang="nl-BE" dirty="0"/>
          </a:p>
        </p:txBody>
      </p:sp>
      <p:sp>
        <p:nvSpPr>
          <p:cNvPr id="5127" name="Rectangle 5126">
            <a:extLst>
              <a:ext uri="{FF2B5EF4-FFF2-40B4-BE49-F238E27FC236}">
                <a16:creationId xmlns:a16="http://schemas.microsoft.com/office/drawing/2014/main" id="{2A4D183E-A455-400F-B558-5EF3C42F6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sp>
        <p:nvSpPr>
          <p:cNvPr id="5129" name="Rectangle 5128">
            <a:extLst>
              <a:ext uri="{FF2B5EF4-FFF2-40B4-BE49-F238E27FC236}">
                <a16:creationId xmlns:a16="http://schemas.microsoft.com/office/drawing/2014/main" id="{46EC6A0A-8EDD-4CAD-8301-B0613EFB6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2175" y="1005675"/>
            <a:ext cx="4800601" cy="4870174"/>
          </a:xfrm>
          <a:prstGeom prst="rect">
            <a:avLst/>
          </a:prstGeom>
          <a:solidFill>
            <a:schemeClr val="tx1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pic>
        <p:nvPicPr>
          <p:cNvPr id="5122" name="Picture 2" descr="Het Beste Van, LOUIS NEEFS | CD (album) | Muziek | bol">
            <a:extLst>
              <a:ext uri="{FF2B5EF4-FFF2-40B4-BE49-F238E27FC236}">
                <a16:creationId xmlns:a16="http://schemas.microsoft.com/office/drawing/2014/main" id="{3D54B34C-7A99-9DE6-4265-2D4042A5E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" r="4" b="4"/>
          <a:stretch>
            <a:fillRect/>
          </a:stretch>
        </p:blipFill>
        <p:spPr bwMode="auto">
          <a:xfrm>
            <a:off x="1304515" y="1328394"/>
            <a:ext cx="4188221" cy="422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7D3D45-34FF-E1B9-2061-1CEA1A9ED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4384" y="2103120"/>
            <a:ext cx="4810816" cy="3931920"/>
          </a:xfrm>
        </p:spPr>
        <p:txBody>
          <a:bodyPr>
            <a:normAutofit/>
          </a:bodyPr>
          <a:lstStyle/>
          <a:p>
            <a:r>
              <a:rPr lang="nl-BE" dirty="0"/>
              <a:t>Geboren in 1937</a:t>
            </a:r>
          </a:p>
          <a:p>
            <a:r>
              <a:rPr lang="nl-BE" dirty="0"/>
              <a:t>Overleden in 1980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Mijn vriend Benjamin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Laat ons een bloem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</a:t>
            </a:r>
            <a:r>
              <a:rPr lang="nl-BE" dirty="0" err="1"/>
              <a:t>Magrietje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72793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C78EA1-BC54-1FF8-62BF-ED61102AE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nl-BE" dirty="0"/>
              <a:t>Johan </a:t>
            </a:r>
            <a:r>
              <a:rPr lang="nl-BE" dirty="0" err="1"/>
              <a:t>Verminnen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2438B0-0699-162A-D2FB-D5ED1A37EA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6485467" cy="3931920"/>
          </a:xfrm>
        </p:spPr>
        <p:txBody>
          <a:bodyPr>
            <a:normAutofit/>
          </a:bodyPr>
          <a:lstStyle/>
          <a:p>
            <a:r>
              <a:rPr lang="nl-BE" dirty="0"/>
              <a:t>Geboren in 1951</a:t>
            </a:r>
          </a:p>
          <a:p>
            <a:r>
              <a:rPr lang="nl-BE" dirty="0"/>
              <a:t>Bekende nummers: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Mooie dagen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Laat me nu toch niet alleen</a:t>
            </a:r>
          </a:p>
        </p:txBody>
      </p:sp>
      <p:pic>
        <p:nvPicPr>
          <p:cNvPr id="1028" name="Picture 4" descr="Johan Verminnen boek je voor je event bij Draps Entertainment">
            <a:extLst>
              <a:ext uri="{FF2B5EF4-FFF2-40B4-BE49-F238E27FC236}">
                <a16:creationId xmlns:a16="http://schemas.microsoft.com/office/drawing/2014/main" id="{2B70F775-6BFF-D7AF-77FF-4F3DD6929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7" r="35255" b="-3"/>
          <a:stretch>
            <a:fillRect/>
          </a:stretch>
        </p:blipFill>
        <p:spPr bwMode="auto">
          <a:xfrm>
            <a:off x="8020571" y="2161488"/>
            <a:ext cx="3019646" cy="36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930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4ADF47-6582-5DE4-1629-AF19EDE0D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84" y="642594"/>
            <a:ext cx="4810815" cy="1371600"/>
          </a:xfrm>
        </p:spPr>
        <p:txBody>
          <a:bodyPr>
            <a:normAutofit/>
          </a:bodyPr>
          <a:lstStyle/>
          <a:p>
            <a:r>
              <a:rPr lang="nl-BE" dirty="0"/>
              <a:t>Ann </a:t>
            </a:r>
            <a:r>
              <a:rPr lang="nl-BE" dirty="0" err="1"/>
              <a:t>Christy</a:t>
            </a:r>
            <a:endParaRPr lang="nl-BE" dirty="0"/>
          </a:p>
        </p:txBody>
      </p:sp>
      <p:sp>
        <p:nvSpPr>
          <p:cNvPr id="2055" name="Rectangle 2054">
            <a:extLst>
              <a:ext uri="{FF2B5EF4-FFF2-40B4-BE49-F238E27FC236}">
                <a16:creationId xmlns:a16="http://schemas.microsoft.com/office/drawing/2014/main" id="{2A4D183E-A455-400F-B558-5EF3C42F6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46EC6A0A-8EDD-4CAD-8301-B0613EFB6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2175" y="1005675"/>
            <a:ext cx="4800601" cy="4870174"/>
          </a:xfrm>
          <a:prstGeom prst="rect">
            <a:avLst/>
          </a:prstGeom>
          <a:solidFill>
            <a:schemeClr val="tx1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nl-BE"/>
          </a:p>
        </p:txBody>
      </p:sp>
      <p:pic>
        <p:nvPicPr>
          <p:cNvPr id="2050" name="Picture 2" descr="De zangeres die nooit echt gelukkig was | Het Nieuwsblad Mobile">
            <a:extLst>
              <a:ext uri="{FF2B5EF4-FFF2-40B4-BE49-F238E27FC236}">
                <a16:creationId xmlns:a16="http://schemas.microsoft.com/office/drawing/2014/main" id="{8CD201BC-DB01-FC31-2C82-CA2204F5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3" r="11383"/>
          <a:stretch>
            <a:fillRect/>
          </a:stretch>
        </p:blipFill>
        <p:spPr bwMode="auto">
          <a:xfrm>
            <a:off x="1304515" y="1328394"/>
            <a:ext cx="4188221" cy="422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E096CF-1A5B-CE53-9D8F-055184378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4384" y="2103120"/>
            <a:ext cx="4810816" cy="3931920"/>
          </a:xfrm>
        </p:spPr>
        <p:txBody>
          <a:bodyPr>
            <a:normAutofit/>
          </a:bodyPr>
          <a:lstStyle/>
          <a:p>
            <a:r>
              <a:rPr lang="nl-BE" dirty="0"/>
              <a:t>Geboren in 1945</a:t>
            </a:r>
          </a:p>
          <a:p>
            <a:r>
              <a:rPr lang="nl-BE" dirty="0"/>
              <a:t>Overleden in 1984</a:t>
            </a:r>
          </a:p>
          <a:p>
            <a:r>
              <a:rPr lang="nl-BE" dirty="0"/>
              <a:t>Bekende nummers: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Dag vreemde man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De roos</a:t>
            </a:r>
          </a:p>
        </p:txBody>
      </p:sp>
    </p:spTree>
    <p:extLst>
      <p:ext uri="{BB962C8B-B14F-4D97-AF65-F5344CB8AC3E}">
        <p14:creationId xmlns:p14="http://schemas.microsoft.com/office/powerpoint/2010/main" val="792950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032">
            <a:extLst>
              <a:ext uri="{FF2B5EF4-FFF2-40B4-BE49-F238E27FC236}">
                <a16:creationId xmlns:a16="http://schemas.microsoft.com/office/drawing/2014/main" id="{D6C29703-E88B-4977-9180-79D412605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7AC280-E27A-67F2-5C52-9229BABAA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642593"/>
            <a:ext cx="6603538" cy="1744183"/>
          </a:xfrm>
        </p:spPr>
        <p:txBody>
          <a:bodyPr>
            <a:normAutofit/>
          </a:bodyPr>
          <a:lstStyle/>
          <a:p>
            <a:r>
              <a:rPr lang="nl-BE" dirty="0"/>
              <a:t>Herman Van Veen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C70332-0077-B588-A742-748C329ED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680" y="2386584"/>
            <a:ext cx="6603538" cy="3648456"/>
          </a:xfrm>
        </p:spPr>
        <p:txBody>
          <a:bodyPr>
            <a:normAutofit/>
          </a:bodyPr>
          <a:lstStyle/>
          <a:p>
            <a:r>
              <a:rPr lang="nl-BE" dirty="0"/>
              <a:t>Geboren in 1945</a:t>
            </a:r>
          </a:p>
          <a:p>
            <a:r>
              <a:rPr lang="nl-BE" dirty="0"/>
              <a:t>Bekende nummers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Zo vrolijk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nl-BE" dirty="0"/>
              <a:t> Opzij</a:t>
            </a:r>
          </a:p>
        </p:txBody>
      </p:sp>
      <p:pic>
        <p:nvPicPr>
          <p:cNvPr id="1026" name="Picture 2" descr="Herman van Veen - TheaterEncyclopedie">
            <a:extLst>
              <a:ext uri="{FF2B5EF4-FFF2-40B4-BE49-F238E27FC236}">
                <a16:creationId xmlns:a16="http://schemas.microsoft.com/office/drawing/2014/main" id="{9D4B1628-5AAA-0B7A-5EDB-E7400A804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" r="-3" b="17986"/>
          <a:stretch>
            <a:fillRect/>
          </a:stretch>
        </p:blipFill>
        <p:spPr bwMode="auto">
          <a:xfrm>
            <a:off x="7903029" y="374903"/>
            <a:ext cx="3917113" cy="305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erman van Veen: 'Ik blijf reizen tot ik niet meer kan' | Trouw">
            <a:extLst>
              <a:ext uri="{FF2B5EF4-FFF2-40B4-BE49-F238E27FC236}">
                <a16:creationId xmlns:a16="http://schemas.microsoft.com/office/drawing/2014/main" id="{D7816620-0340-A10F-2AF8-482D308B4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" r="2" b="20768"/>
          <a:stretch>
            <a:fillRect/>
          </a:stretch>
        </p:blipFill>
        <p:spPr bwMode="auto">
          <a:xfrm>
            <a:off x="7903028" y="3429002"/>
            <a:ext cx="3917115" cy="305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446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197</TotalTime>
  <Words>243</Words>
  <Application>Microsoft Office PowerPoint</Application>
  <PresentationFormat>Breedbeeld</PresentationFormat>
  <Paragraphs>61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</vt:lpstr>
      <vt:lpstr>Savon</vt:lpstr>
      <vt:lpstr>Kleinkunst</vt:lpstr>
      <vt:lpstr>Wat is kleinkunst?</vt:lpstr>
      <vt:lpstr>Zjef Vanuytsel</vt:lpstr>
      <vt:lpstr>Ramses Shaffy</vt:lpstr>
      <vt:lpstr>Rob De Nijs</vt:lpstr>
      <vt:lpstr>Louis Neefs</vt:lpstr>
      <vt:lpstr>Johan Verminnen</vt:lpstr>
      <vt:lpstr>Ann Christy</vt:lpstr>
      <vt:lpstr>Herman Van Veen</vt:lpstr>
      <vt:lpstr>Willem Vermandere</vt:lpstr>
      <vt:lpstr>Jan De Wilde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Leentje Gentier</dc:creator>
  <cp:lastModifiedBy>Leentje Gentier</cp:lastModifiedBy>
  <cp:revision>6</cp:revision>
  <dcterms:created xsi:type="dcterms:W3CDTF">2025-06-17T13:33:36Z</dcterms:created>
  <dcterms:modified xsi:type="dcterms:W3CDTF">2025-07-17T14:13:38Z</dcterms:modified>
</cp:coreProperties>
</file>