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5" y="4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E9576-6532-47D3-AA29-8B8E58C2A494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5B113-1639-401E-BDB1-78B1F99A281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2238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LOUIS NEEFS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81739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DE COLLEGAS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15682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GOED GEDAAN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42129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PEPERNOOT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797038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LEKKER ETEN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75291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56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59124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45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800953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600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3944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26 euro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20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950925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75 euro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21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78851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TIMMERMAN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35986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OUDENAARDE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40644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HILDE CREVITS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67437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PORTUGAL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7574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ZOALS HET KLOKJE THUIS TIKT </a:t>
            </a:r>
            <a:r>
              <a:rPr lang="nl-BE" dirty="0" err="1"/>
              <a:t>TIKT</a:t>
            </a:r>
            <a:r>
              <a:rPr lang="nl-BE" dirty="0"/>
              <a:t> HET NERGENS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5208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JEF BURM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90767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LEAH THYS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77836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PANNENKOEKENPAN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5B113-1639-401E-BDB1-78B1F99A2813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105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AEF2D7-EDF7-2DF8-202A-AE3FFF2CE9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8467DBB-FCB5-35EF-12AF-F4CFE8057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0EBA1D0-DDBD-CC51-F32C-E3D41C436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D95774A-4997-F69F-5606-E98305889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837800-5280-8BAD-9F8D-A85210572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8773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C40236-61A4-A694-9324-E2B9C1E67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66BA75F-7572-2E2F-9FAF-F3E3AA2DA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EEE8ABB-3A94-3DF2-3D27-7A361F96E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FAD67D-A156-ECA4-E6BC-692F9085E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DDD799-2E9E-4AD1-B997-010187FE5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4821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170786B-6A79-6D5C-C6B3-3A330356A5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3145A41-BF8B-9861-4D41-835542C07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879D138-9807-AD49-97E7-2CBE37BBE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F02E3FE-09B1-B310-B321-0A8B03099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FDF82DC-67A9-6D5E-291F-A241CF47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78171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D80B07-4DB9-824B-A383-6A302611F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8F684A3-C7B8-EEFB-6E6A-6211128C9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940781-DE6D-5ECC-AE39-2A349BECB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88A19EE-FF52-8FCA-35DE-9B31B8EE8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41F9EFC-9A3A-DA1E-F211-31F2C2F79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3321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31FE95-0491-5AB0-D63C-2279E4003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17D0676-C913-46EA-F35D-54BD5A255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76C818E-B2C4-C7CC-8785-152BEAB09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CD18DD2-B3FC-73E8-2694-261C55142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23FB4C1-BD83-1F5C-C5C1-324AF4605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64432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30DA08-A323-3FBE-16DA-F90212E1E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5A17C6B-C41A-7A71-D74C-E56FD29233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ED0506E-C037-1B92-F814-BDDCF7977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EEDDDAC-0434-06AD-744F-6C5D6AD04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DEBEC9-263D-B870-9AD3-06C89BCCB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BDC976F-4063-42FA-C1CE-840527D86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486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B50177-05CA-A614-E166-6CA778467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3DD998A-67C4-8EE6-A823-F1A70FF3C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67DA49B-516C-6212-26C5-DB84D031C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E8C92046-E5FC-8A1C-377D-9123F0E201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948653D-4ECE-FF5E-17F5-6A8500ED24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C4BAFA4-3905-CE10-B3F8-1805945BF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DEF087F-84AD-984B-C77E-F0726C54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BCEC20A-A0C6-99AF-D1AF-ADD36C601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00846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05755A-CF0A-220C-BDCD-B9976B48D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9247DD6-2FBF-0479-CB2B-1AADBB88D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27923BD-02B2-3150-D064-057829628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B5E12D7-6A8F-E8A9-1D69-038A99EBF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140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DE453090-C7E7-7AF9-AEC3-96B603E1C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BCF6353-A585-2A03-AF06-DD8D04727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883682A-BD19-2C57-C351-D49FF1B75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26540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59E3C9-0F70-A3DB-7EED-719BE2B80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E4EAEE-8317-9056-6D71-6E5403244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B22B1C4-035F-402D-AECE-E4833F2037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17ACD46-D917-5FE3-2E8E-83879B068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5385EF4-0498-AA9B-4D80-04993F76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A680AD4-8680-DA8F-1F38-5BBC64160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72304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E3F1F-A916-B7F8-7C2B-014DF91A6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757E95A-50BB-942F-0B24-4FA3DE9C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8986E99-39B0-0314-3EC3-DCD1231454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FD7D139-F1A7-4200-6C2C-F25CF2384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EECDC5F-8D67-E3A5-3C96-8AB3656A7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FD67C76-5AD4-E665-844E-46694665D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03516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A306DFDC-26F7-A759-5140-96B1EC4C3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7249E7B-D147-684F-4305-D0D0C44EA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1634ABB-A5A2-3049-AF67-EBACFA675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56F5DE-3206-4922-8C38-8C5200896A15}" type="datetimeFigureOut">
              <a:rPr lang="nl-BE" smtClean="0"/>
              <a:t>12/08/2025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90D1B6-F84C-5EAE-622B-472D49039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7BEF6E8-4D4B-D2F7-AD38-33FE44C68C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30A344-58B3-4E0A-A7B0-4A7C45A7DF8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40751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C54F4CE-85F0-46ED-80DA-9518C9251A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ADD1FCA-8ACB-4958-81DD-4CDD6D3E19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802086" cy="6858000"/>
          </a:xfrm>
          <a:custGeom>
            <a:avLst/>
            <a:gdLst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9647 w 5734864"/>
              <a:gd name="connsiteY33" fmla="*/ 1936120 h 6858000"/>
              <a:gd name="connsiteX34" fmla="*/ 714660 w 5734864"/>
              <a:gd name="connsiteY34" fmla="*/ 1982709 h 6858000"/>
              <a:gd name="connsiteX35" fmla="*/ 710759 w 5734864"/>
              <a:gd name="connsiteY35" fmla="*/ 2013010 h 6858000"/>
              <a:gd name="connsiteX36" fmla="*/ 697927 w 5734864"/>
              <a:gd name="connsiteY36" fmla="*/ 2069833 h 6858000"/>
              <a:gd name="connsiteX37" fmla="*/ 693594 w 5734864"/>
              <a:gd name="connsiteY37" fmla="*/ 2103731 h 6858000"/>
              <a:gd name="connsiteX38" fmla="*/ 691109 w 5734864"/>
              <a:gd name="connsiteY38" fmla="*/ 2124027 h 6858000"/>
              <a:gd name="connsiteX39" fmla="*/ 676593 w 5734864"/>
              <a:gd name="connsiteY39" fmla="*/ 2176182 h 6858000"/>
              <a:gd name="connsiteX40" fmla="*/ 633227 w 5734864"/>
              <a:gd name="connsiteY40" fmla="*/ 2258036 h 6858000"/>
              <a:gd name="connsiteX41" fmla="*/ 625564 w 5734864"/>
              <a:gd name="connsiteY41" fmla="*/ 2284567 h 6858000"/>
              <a:gd name="connsiteX42" fmla="*/ 627074 w 5734864"/>
              <a:gd name="connsiteY42" fmla="*/ 2289605 h 6858000"/>
              <a:gd name="connsiteX43" fmla="*/ 614574 w 5734864"/>
              <a:gd name="connsiteY43" fmla="*/ 2308717 h 6858000"/>
              <a:gd name="connsiteX44" fmla="*/ 606890 w 5734864"/>
              <a:gd name="connsiteY44" fmla="*/ 2320662 h 6858000"/>
              <a:gd name="connsiteX45" fmla="*/ 605558 w 5734864"/>
              <a:gd name="connsiteY45" fmla="*/ 2327897 h 6858000"/>
              <a:gd name="connsiteX46" fmla="*/ 602202 w 5734864"/>
              <a:gd name="connsiteY46" fmla="*/ 2357749 h 6858000"/>
              <a:gd name="connsiteX47" fmla="*/ 600213 w 5734864"/>
              <a:gd name="connsiteY47" fmla="*/ 2364905 h 6858000"/>
              <a:gd name="connsiteX48" fmla="*/ 597160 w 5734864"/>
              <a:gd name="connsiteY48" fmla="*/ 2388351 h 6858000"/>
              <a:gd name="connsiteX49" fmla="*/ 597982 w 5734864"/>
              <a:gd name="connsiteY49" fmla="*/ 2402296 h 6858000"/>
              <a:gd name="connsiteX50" fmla="*/ 593150 w 5734864"/>
              <a:gd name="connsiteY50" fmla="*/ 2420015 h 6858000"/>
              <a:gd name="connsiteX51" fmla="*/ 592833 w 5734864"/>
              <a:gd name="connsiteY51" fmla="*/ 2422749 h 6858000"/>
              <a:gd name="connsiteX52" fmla="*/ 594479 w 5734864"/>
              <a:gd name="connsiteY52" fmla="*/ 2426002 h 6858000"/>
              <a:gd name="connsiteX53" fmla="*/ 591963 w 5734864"/>
              <a:gd name="connsiteY53" fmla="*/ 2431950 h 6858000"/>
              <a:gd name="connsiteX54" fmla="*/ 591544 w 5734864"/>
              <a:gd name="connsiteY54" fmla="*/ 2433897 h 6858000"/>
              <a:gd name="connsiteX55" fmla="*/ 589519 w 5734864"/>
              <a:gd name="connsiteY55" fmla="*/ 2451398 h 6858000"/>
              <a:gd name="connsiteX56" fmla="*/ 590037 w 5734864"/>
              <a:gd name="connsiteY56" fmla="*/ 2455536 h 6858000"/>
              <a:gd name="connsiteX57" fmla="*/ 588179 w 5734864"/>
              <a:gd name="connsiteY57" fmla="*/ 2462981 h 6858000"/>
              <a:gd name="connsiteX58" fmla="*/ 583434 w 5734864"/>
              <a:gd name="connsiteY58" fmla="*/ 2503991 h 6858000"/>
              <a:gd name="connsiteX59" fmla="*/ 567942 w 5734864"/>
              <a:gd name="connsiteY59" fmla="*/ 2652936 h 6858000"/>
              <a:gd name="connsiteX60" fmla="*/ 573869 w 5734864"/>
              <a:gd name="connsiteY60" fmla="*/ 2670188 h 6858000"/>
              <a:gd name="connsiteX61" fmla="*/ 575243 w 5734864"/>
              <a:gd name="connsiteY61" fmla="*/ 2688114 h 6858000"/>
              <a:gd name="connsiteX62" fmla="*/ 573824 w 5734864"/>
              <a:gd name="connsiteY62" fmla="*/ 2689856 h 6858000"/>
              <a:gd name="connsiteX63" fmla="*/ 570699 w 5734864"/>
              <a:gd name="connsiteY63" fmla="*/ 2709353 h 6858000"/>
              <a:gd name="connsiteX64" fmla="*/ 573192 w 5734864"/>
              <a:gd name="connsiteY64" fmla="*/ 2714527 h 6858000"/>
              <a:gd name="connsiteX65" fmla="*/ 572044 w 5734864"/>
              <a:gd name="connsiteY65" fmla="*/ 2728187 h 6858000"/>
              <a:gd name="connsiteX66" fmla="*/ 572465 w 5734864"/>
              <a:gd name="connsiteY66" fmla="*/ 2755863 h 6858000"/>
              <a:gd name="connsiteX67" fmla="*/ 570028 w 5734864"/>
              <a:gd name="connsiteY67" fmla="*/ 2760324 h 6858000"/>
              <a:gd name="connsiteX68" fmla="*/ 566748 w 5734864"/>
              <a:gd name="connsiteY68" fmla="*/ 2800948 h 6858000"/>
              <a:gd name="connsiteX69" fmla="*/ 565509 w 5734864"/>
              <a:gd name="connsiteY69" fmla="*/ 2801167 h 6858000"/>
              <a:gd name="connsiteX70" fmla="*/ 559367 w 5734864"/>
              <a:gd name="connsiteY70" fmla="*/ 2811129 h 6858000"/>
              <a:gd name="connsiteX71" fmla="*/ 550354 w 5734864"/>
              <a:gd name="connsiteY71" fmla="*/ 2830949 h 6858000"/>
              <a:gd name="connsiteX72" fmla="*/ 514795 w 5734864"/>
              <a:gd name="connsiteY72" fmla="*/ 2872433 h 6858000"/>
              <a:gd name="connsiteX73" fmla="*/ 509875 w 5734864"/>
              <a:gd name="connsiteY73" fmla="*/ 2923099 h 6858000"/>
              <a:gd name="connsiteX74" fmla="*/ 509577 w 5734864"/>
              <a:gd name="connsiteY74" fmla="*/ 2923197 h 6858000"/>
              <a:gd name="connsiteX75" fmla="*/ 507597 w 5734864"/>
              <a:gd name="connsiteY75" fmla="*/ 2931868 h 6858000"/>
              <a:gd name="connsiteX76" fmla="*/ 507379 w 5734864"/>
              <a:gd name="connsiteY76" fmla="*/ 2938322 h 6858000"/>
              <a:gd name="connsiteX77" fmla="*/ 504725 w 5734864"/>
              <a:gd name="connsiteY77" fmla="*/ 2954519 h 6858000"/>
              <a:gd name="connsiteX78" fmla="*/ 502018 w 5734864"/>
              <a:gd name="connsiteY78" fmla="*/ 2959643 h 6858000"/>
              <a:gd name="connsiteX79" fmla="*/ 498360 w 5734864"/>
              <a:gd name="connsiteY79" fmla="*/ 2961019 h 6858000"/>
              <a:gd name="connsiteX80" fmla="*/ 498483 w 5734864"/>
              <a:gd name="connsiteY80" fmla="*/ 2962590 h 6858000"/>
              <a:gd name="connsiteX81" fmla="*/ 484403 w 5734864"/>
              <a:gd name="connsiteY81" fmla="*/ 2990538 h 6858000"/>
              <a:gd name="connsiteX82" fmla="*/ 463075 w 5734864"/>
              <a:gd name="connsiteY82" fmla="*/ 3055956 h 6858000"/>
              <a:gd name="connsiteX83" fmla="*/ 455013 w 5734864"/>
              <a:gd name="connsiteY83" fmla="*/ 3094482 h 6858000"/>
              <a:gd name="connsiteX84" fmla="*/ 428391 w 5734864"/>
              <a:gd name="connsiteY84" fmla="*/ 3198850 h 6858000"/>
              <a:gd name="connsiteX85" fmla="*/ 401440 w 5734864"/>
              <a:gd name="connsiteY85" fmla="*/ 3307560 h 6858000"/>
              <a:gd name="connsiteX86" fmla="*/ 386076 w 5734864"/>
              <a:gd name="connsiteY86" fmla="*/ 3373943 h 6858000"/>
              <a:gd name="connsiteX87" fmla="*/ 374726 w 5734864"/>
              <a:gd name="connsiteY87" fmla="*/ 3381364 h 6858000"/>
              <a:gd name="connsiteX88" fmla="*/ 369145 w 5734864"/>
              <a:gd name="connsiteY88" fmla="*/ 3383729 h 6858000"/>
              <a:gd name="connsiteX89" fmla="*/ 364294 w 5734864"/>
              <a:gd name="connsiteY89" fmla="*/ 3414159 h 6858000"/>
              <a:gd name="connsiteX90" fmla="*/ 366450 w 5734864"/>
              <a:gd name="connsiteY90" fmla="*/ 3436925 h 6858000"/>
              <a:gd name="connsiteX91" fmla="*/ 351743 w 5734864"/>
              <a:gd name="connsiteY91" fmla="*/ 3521619 h 6858000"/>
              <a:gd name="connsiteX92" fmla="*/ 345784 w 5734864"/>
              <a:gd name="connsiteY92" fmla="*/ 3603757 h 6858000"/>
              <a:gd name="connsiteX93" fmla="*/ 344198 w 5734864"/>
              <a:gd name="connsiteY93" fmla="*/ 3652424 h 6858000"/>
              <a:gd name="connsiteX94" fmla="*/ 352450 w 5734864"/>
              <a:gd name="connsiteY94" fmla="*/ 3665222 h 6858000"/>
              <a:gd name="connsiteX95" fmla="*/ 342621 w 5734864"/>
              <a:gd name="connsiteY95" fmla="*/ 3700804 h 6858000"/>
              <a:gd name="connsiteX96" fmla="*/ 341514 w 5734864"/>
              <a:gd name="connsiteY96" fmla="*/ 3734774 h 6858000"/>
              <a:gd name="connsiteX97" fmla="*/ 340607 w 5734864"/>
              <a:gd name="connsiteY97" fmla="*/ 3785153 h 6858000"/>
              <a:gd name="connsiteX98" fmla="*/ 340707 w 5734864"/>
              <a:gd name="connsiteY98" fmla="*/ 3788177 h 6858000"/>
              <a:gd name="connsiteX99" fmla="*/ 340361 w 5734864"/>
              <a:gd name="connsiteY99" fmla="*/ 3798803 h 6858000"/>
              <a:gd name="connsiteX100" fmla="*/ 339642 w 5734864"/>
              <a:gd name="connsiteY100" fmla="*/ 3838750 h 6858000"/>
              <a:gd name="connsiteX101" fmla="*/ 360295 w 5734864"/>
              <a:gd name="connsiteY101" fmla="*/ 4015196 h 6858000"/>
              <a:gd name="connsiteX102" fmla="*/ 339043 w 5734864"/>
              <a:gd name="connsiteY102" fmla="*/ 4052778 h 6858000"/>
              <a:gd name="connsiteX103" fmla="*/ 339343 w 5734864"/>
              <a:gd name="connsiteY103" fmla="*/ 4096257 h 6858000"/>
              <a:gd name="connsiteX104" fmla="*/ 340786 w 5734864"/>
              <a:gd name="connsiteY104" fmla="*/ 4321136 h 6858000"/>
              <a:gd name="connsiteX105" fmla="*/ 343158 w 5734864"/>
              <a:gd name="connsiteY105" fmla="*/ 4429174 h 6858000"/>
              <a:gd name="connsiteX106" fmla="*/ 334599 w 5734864"/>
              <a:gd name="connsiteY106" fmla="*/ 4449938 h 6858000"/>
              <a:gd name="connsiteX107" fmla="*/ 332890 w 5734864"/>
              <a:gd name="connsiteY107" fmla="*/ 4453515 h 6858000"/>
              <a:gd name="connsiteX108" fmla="*/ 331105 w 5734864"/>
              <a:gd name="connsiteY108" fmla="*/ 4467941 h 6858000"/>
              <a:gd name="connsiteX109" fmla="*/ 324289 w 5734864"/>
              <a:gd name="connsiteY109" fmla="*/ 4471861 h 6858000"/>
              <a:gd name="connsiteX110" fmla="*/ 317079 w 5734864"/>
              <a:gd name="connsiteY110" fmla="*/ 4493468 h 6858000"/>
              <a:gd name="connsiteX111" fmla="*/ 315557 w 5734864"/>
              <a:gd name="connsiteY111" fmla="*/ 4520067 h 6858000"/>
              <a:gd name="connsiteX112" fmla="*/ 315240 w 5734864"/>
              <a:gd name="connsiteY112" fmla="*/ 4536872 h 6858000"/>
              <a:gd name="connsiteX113" fmla="*/ 316200 w 5734864"/>
              <a:gd name="connsiteY113" fmla="*/ 4538297 h 6858000"/>
              <a:gd name="connsiteX114" fmla="*/ 317507 w 5734864"/>
              <a:gd name="connsiteY114" fmla="*/ 4547582 h 6858000"/>
              <a:gd name="connsiteX115" fmla="*/ 323078 w 5734864"/>
              <a:gd name="connsiteY115" fmla="*/ 4592102 h 6858000"/>
              <a:gd name="connsiteX116" fmla="*/ 328722 w 5734864"/>
              <a:gd name="connsiteY116" fmla="*/ 4667914 h 6858000"/>
              <a:gd name="connsiteX117" fmla="*/ 335597 w 5734864"/>
              <a:gd name="connsiteY117" fmla="*/ 4695035 h 6858000"/>
              <a:gd name="connsiteX118" fmla="*/ 339485 w 5734864"/>
              <a:gd name="connsiteY118" fmla="*/ 4695979 h 6858000"/>
              <a:gd name="connsiteX119" fmla="*/ 341089 w 5734864"/>
              <a:gd name="connsiteY119" fmla="*/ 4704268 h 6858000"/>
              <a:gd name="connsiteX120" fmla="*/ 342177 w 5734864"/>
              <a:gd name="connsiteY120" fmla="*/ 4706060 h 6858000"/>
              <a:gd name="connsiteX121" fmla="*/ 347751 w 5734864"/>
              <a:gd name="connsiteY121" fmla="*/ 4716754 h 6858000"/>
              <a:gd name="connsiteX122" fmla="*/ 344125 w 5734864"/>
              <a:gd name="connsiteY122" fmla="*/ 4764669 h 6858000"/>
              <a:gd name="connsiteX123" fmla="*/ 340188 w 5734864"/>
              <a:gd name="connsiteY123" fmla="*/ 4779386 h 6858000"/>
              <a:gd name="connsiteX124" fmla="*/ 335146 w 5734864"/>
              <a:gd name="connsiteY124" fmla="*/ 4787491 h 6858000"/>
              <a:gd name="connsiteX125" fmla="*/ 319124 w 5734864"/>
              <a:gd name="connsiteY125" fmla="*/ 4843514 h 6858000"/>
              <a:gd name="connsiteX126" fmla="*/ 305956 w 5734864"/>
              <a:gd name="connsiteY126" fmla="*/ 4881505 h 6858000"/>
              <a:gd name="connsiteX127" fmla="*/ 301062 w 5734864"/>
              <a:gd name="connsiteY127" fmla="*/ 4889332 h 6858000"/>
              <a:gd name="connsiteX128" fmla="*/ 302141 w 5734864"/>
              <a:gd name="connsiteY128" fmla="*/ 4899400 h 6858000"/>
              <a:gd name="connsiteX129" fmla="*/ 304424 w 5734864"/>
              <a:gd name="connsiteY129" fmla="*/ 4902664 h 6858000"/>
              <a:gd name="connsiteX130" fmla="*/ 293123 w 5734864"/>
              <a:gd name="connsiteY130" fmla="*/ 4932769 h 6858000"/>
              <a:gd name="connsiteX131" fmla="*/ 292275 w 5734864"/>
              <a:gd name="connsiteY131" fmla="*/ 4936482 h 6858000"/>
              <a:gd name="connsiteX132" fmla="*/ 288304 w 5734864"/>
              <a:gd name="connsiteY132" fmla="*/ 4962325 h 6858000"/>
              <a:gd name="connsiteX133" fmla="*/ 287420 w 5734864"/>
              <a:gd name="connsiteY133" fmla="*/ 5042193 h 6858000"/>
              <a:gd name="connsiteX134" fmla="*/ 287020 w 5734864"/>
              <a:gd name="connsiteY134" fmla="*/ 5065655 h 6858000"/>
              <a:gd name="connsiteX135" fmla="*/ 288488 w 5734864"/>
              <a:gd name="connsiteY135" fmla="*/ 5082216 h 6858000"/>
              <a:gd name="connsiteX136" fmla="*/ 282763 w 5734864"/>
              <a:gd name="connsiteY136" fmla="*/ 5127114 h 6858000"/>
              <a:gd name="connsiteX137" fmla="*/ 269316 w 5734864"/>
              <a:gd name="connsiteY137" fmla="*/ 5202682 h 6858000"/>
              <a:gd name="connsiteX138" fmla="*/ 269174 w 5734864"/>
              <a:gd name="connsiteY138" fmla="*/ 5230835 h 6858000"/>
              <a:gd name="connsiteX139" fmla="*/ 272679 w 5734864"/>
              <a:gd name="connsiteY139" fmla="*/ 5232660 h 6858000"/>
              <a:gd name="connsiteX140" fmla="*/ 272160 w 5734864"/>
              <a:gd name="connsiteY140" fmla="*/ 5241150 h 6858000"/>
              <a:gd name="connsiteX141" fmla="*/ 272760 w 5734864"/>
              <a:gd name="connsiteY141" fmla="*/ 5243156 h 6858000"/>
              <a:gd name="connsiteX142" fmla="*/ 275462 w 5734864"/>
              <a:gd name="connsiteY142" fmla="*/ 5254919 h 6858000"/>
              <a:gd name="connsiteX143" fmla="*/ 262897 w 5734864"/>
              <a:gd name="connsiteY143" fmla="*/ 5286259 h 6858000"/>
              <a:gd name="connsiteX144" fmla="*/ 252761 w 5734864"/>
              <a:gd name="connsiteY144" fmla="*/ 5357801 h 6858000"/>
              <a:gd name="connsiteX145" fmla="*/ 242360 w 5734864"/>
              <a:gd name="connsiteY145" fmla="*/ 5460080 h 6858000"/>
              <a:gd name="connsiteX146" fmla="*/ 229880 w 5734864"/>
              <a:gd name="connsiteY146" fmla="*/ 5539714 h 6858000"/>
              <a:gd name="connsiteX147" fmla="*/ 204283 w 5734864"/>
              <a:gd name="connsiteY147" fmla="*/ 5639080 h 6858000"/>
              <a:gd name="connsiteX148" fmla="*/ 198948 w 5734864"/>
              <a:gd name="connsiteY148" fmla="*/ 5710958 h 6858000"/>
              <a:gd name="connsiteX149" fmla="*/ 192367 w 5734864"/>
              <a:gd name="connsiteY149" fmla="*/ 5719859 h 6858000"/>
              <a:gd name="connsiteX150" fmla="*/ 188035 w 5734864"/>
              <a:gd name="connsiteY150" fmla="*/ 5729935 h 6858000"/>
              <a:gd name="connsiteX151" fmla="*/ 188428 w 5734864"/>
              <a:gd name="connsiteY151" fmla="*/ 5731182 h 6858000"/>
              <a:gd name="connsiteX152" fmla="*/ 181635 w 5734864"/>
              <a:gd name="connsiteY152" fmla="*/ 5753538 h 6858000"/>
              <a:gd name="connsiteX153" fmla="*/ 169744 w 5734864"/>
              <a:gd name="connsiteY153" fmla="*/ 5796307 h 6858000"/>
              <a:gd name="connsiteX154" fmla="*/ 170351 w 5734864"/>
              <a:gd name="connsiteY154" fmla="*/ 5796644 h 6858000"/>
              <a:gd name="connsiteX155" fmla="*/ 171559 w 5734864"/>
              <a:gd name="connsiteY155" fmla="*/ 5803435 h 6858000"/>
              <a:gd name="connsiteX156" fmla="*/ 172284 w 5734864"/>
              <a:gd name="connsiteY156" fmla="*/ 5816391 h 6858000"/>
              <a:gd name="connsiteX157" fmla="*/ 182542 w 5734864"/>
              <a:gd name="connsiteY157" fmla="*/ 5846382 h 6858000"/>
              <a:gd name="connsiteX158" fmla="*/ 175877 w 5734864"/>
              <a:gd name="connsiteY158" fmla="*/ 5871336 h 6858000"/>
              <a:gd name="connsiteX159" fmla="*/ 174910 w 5734864"/>
              <a:gd name="connsiteY159" fmla="*/ 5876376 h 6858000"/>
              <a:gd name="connsiteX160" fmla="*/ 175047 w 5734864"/>
              <a:gd name="connsiteY160" fmla="*/ 5876483 h 6858000"/>
              <a:gd name="connsiteX161" fmla="*/ 174335 w 5734864"/>
              <a:gd name="connsiteY161" fmla="*/ 5881814 h 6858000"/>
              <a:gd name="connsiteX162" fmla="*/ 171273 w 5734864"/>
              <a:gd name="connsiteY162" fmla="*/ 5895339 h 6858000"/>
              <a:gd name="connsiteX163" fmla="*/ 171658 w 5734864"/>
              <a:gd name="connsiteY163" fmla="*/ 5898749 h 6858000"/>
              <a:gd name="connsiteX164" fmla="*/ 174658 w 5734864"/>
              <a:gd name="connsiteY164" fmla="*/ 5919558 h 6858000"/>
              <a:gd name="connsiteX165" fmla="*/ 169099 w 5734864"/>
              <a:gd name="connsiteY165" fmla="*/ 5984417 h 6858000"/>
              <a:gd name="connsiteX166" fmla="*/ 162007 w 5734864"/>
              <a:gd name="connsiteY166" fmla="*/ 6049043 h 6858000"/>
              <a:gd name="connsiteX167" fmla="*/ 156875 w 5734864"/>
              <a:gd name="connsiteY167" fmla="*/ 6114000 h 6858000"/>
              <a:gd name="connsiteX168" fmla="*/ 165441 w 5734864"/>
              <a:gd name="connsiteY168" fmla="*/ 6146938 h 6858000"/>
              <a:gd name="connsiteX169" fmla="*/ 165177 w 5734864"/>
              <a:gd name="connsiteY169" fmla="*/ 6150658 h 6858000"/>
              <a:gd name="connsiteX170" fmla="*/ 161772 w 5734864"/>
              <a:gd name="connsiteY170" fmla="*/ 6160011 h 6858000"/>
              <a:gd name="connsiteX171" fmla="*/ 160051 w 5734864"/>
              <a:gd name="connsiteY171" fmla="*/ 6163393 h 6858000"/>
              <a:gd name="connsiteX172" fmla="*/ 158473 w 5734864"/>
              <a:gd name="connsiteY172" fmla="*/ 6168628 h 6858000"/>
              <a:gd name="connsiteX173" fmla="*/ 158573 w 5734864"/>
              <a:gd name="connsiteY173" fmla="*/ 6168799 h 6858000"/>
              <a:gd name="connsiteX174" fmla="*/ 146463 w 5734864"/>
              <a:gd name="connsiteY174" fmla="*/ 6196671 h 6858000"/>
              <a:gd name="connsiteX175" fmla="*/ 150209 w 5734864"/>
              <a:gd name="connsiteY175" fmla="*/ 6232365 h 6858000"/>
              <a:gd name="connsiteX176" fmla="*/ 148544 w 5734864"/>
              <a:gd name="connsiteY176" fmla="*/ 6246162 h 6858000"/>
              <a:gd name="connsiteX177" fmla="*/ 148403 w 5734864"/>
              <a:gd name="connsiteY177" fmla="*/ 6253754 h 6858000"/>
              <a:gd name="connsiteX178" fmla="*/ 138880 w 5734864"/>
              <a:gd name="connsiteY178" fmla="*/ 6276449 h 6858000"/>
              <a:gd name="connsiteX179" fmla="*/ 138683 w 5734864"/>
              <a:gd name="connsiteY179" fmla="*/ 6279721 h 6858000"/>
              <a:gd name="connsiteX180" fmla="*/ 130721 w 5734864"/>
              <a:gd name="connsiteY180" fmla="*/ 6293675 h 6858000"/>
              <a:gd name="connsiteX181" fmla="*/ 120717 w 5734864"/>
              <a:gd name="connsiteY181" fmla="*/ 6313967 h 6858000"/>
              <a:gd name="connsiteX182" fmla="*/ 120841 w 5734864"/>
              <a:gd name="connsiteY182" fmla="*/ 6315437 h 6858000"/>
              <a:gd name="connsiteX183" fmla="*/ 115208 w 5734864"/>
              <a:gd name="connsiteY183" fmla="*/ 6324024 h 6858000"/>
              <a:gd name="connsiteX184" fmla="*/ 101217 w 5734864"/>
              <a:gd name="connsiteY184" fmla="*/ 6365923 h 6858000"/>
              <a:gd name="connsiteX185" fmla="*/ 74946 w 5734864"/>
              <a:gd name="connsiteY185" fmla="*/ 6556817 h 6858000"/>
              <a:gd name="connsiteX186" fmla="*/ 16001 w 5734864"/>
              <a:gd name="connsiteY186" fmla="*/ 6808678 h 6858000"/>
              <a:gd name="connsiteX187" fmla="*/ 0 w 5734864"/>
              <a:gd name="connsiteY187" fmla="*/ 6858000 h 6858000"/>
              <a:gd name="connsiteX188" fmla="*/ 5734864 w 5734864"/>
              <a:gd name="connsiteY188" fmla="*/ 685800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6695 w 5734864"/>
              <a:gd name="connsiteY13" fmla="*/ 1035077 h 6858000"/>
              <a:gd name="connsiteX14" fmla="*/ 847865 w 5734864"/>
              <a:gd name="connsiteY14" fmla="*/ 1070795 h 6858000"/>
              <a:gd name="connsiteX15" fmla="*/ 862786 w 5734864"/>
              <a:gd name="connsiteY15" fmla="*/ 1238994 h 6858000"/>
              <a:gd name="connsiteX16" fmla="*/ 859345 w 5734864"/>
              <a:gd name="connsiteY16" fmla="*/ 1380427 h 6858000"/>
              <a:gd name="connsiteX17" fmla="*/ 855172 w 5734864"/>
              <a:gd name="connsiteY17" fmla="*/ 1435262 h 6858000"/>
              <a:gd name="connsiteX18" fmla="*/ 860494 w 5734864"/>
              <a:gd name="connsiteY18" fmla="*/ 1453861 h 6858000"/>
              <a:gd name="connsiteX19" fmla="*/ 853731 w 5734864"/>
              <a:gd name="connsiteY19" fmla="*/ 1467047 h 6858000"/>
              <a:gd name="connsiteX20" fmla="*/ 845847 w 5734864"/>
              <a:gd name="connsiteY20" fmla="*/ 1502307 h 6858000"/>
              <a:gd name="connsiteX21" fmla="*/ 817613 w 5734864"/>
              <a:gd name="connsiteY21" fmla="*/ 1565166 h 6858000"/>
              <a:gd name="connsiteX22" fmla="*/ 804223 w 5734864"/>
              <a:gd name="connsiteY22" fmla="*/ 1601941 h 6858000"/>
              <a:gd name="connsiteX23" fmla="*/ 791773 w 5734864"/>
              <a:gd name="connsiteY23" fmla="*/ 1627005 h 6858000"/>
              <a:gd name="connsiteX24" fmla="*/ 774645 w 5734864"/>
              <a:gd name="connsiteY24" fmla="*/ 1699922 h 6858000"/>
              <a:gd name="connsiteX25" fmla="*/ 752343 w 5734864"/>
              <a:gd name="connsiteY25" fmla="*/ 1824604 h 6858000"/>
              <a:gd name="connsiteX26" fmla="*/ 746254 w 5734864"/>
              <a:gd name="connsiteY26" fmla="*/ 1850222 h 6858000"/>
              <a:gd name="connsiteX27" fmla="*/ 728600 w 5734864"/>
              <a:gd name="connsiteY27" fmla="*/ 1869603 h 6858000"/>
              <a:gd name="connsiteX28" fmla="*/ 724396 w 5734864"/>
              <a:gd name="connsiteY28" fmla="*/ 1883104 h 6858000"/>
              <a:gd name="connsiteX29" fmla="*/ 722165 w 5734864"/>
              <a:gd name="connsiteY29" fmla="*/ 1885924 h 6858000"/>
              <a:gd name="connsiteX30" fmla="*/ 721338 w 5734864"/>
              <a:gd name="connsiteY30" fmla="*/ 1887123 h 6858000"/>
              <a:gd name="connsiteX31" fmla="*/ 714840 w 5734864"/>
              <a:gd name="connsiteY31" fmla="*/ 1902274 h 6858000"/>
              <a:gd name="connsiteX32" fmla="*/ 722847 w 5734864"/>
              <a:gd name="connsiteY32" fmla="*/ 1929891 h 6858000"/>
              <a:gd name="connsiteX33" fmla="*/ 714660 w 5734864"/>
              <a:gd name="connsiteY33" fmla="*/ 1982709 h 6858000"/>
              <a:gd name="connsiteX34" fmla="*/ 710759 w 5734864"/>
              <a:gd name="connsiteY34" fmla="*/ 2013010 h 6858000"/>
              <a:gd name="connsiteX35" fmla="*/ 697927 w 5734864"/>
              <a:gd name="connsiteY35" fmla="*/ 2069833 h 6858000"/>
              <a:gd name="connsiteX36" fmla="*/ 693594 w 5734864"/>
              <a:gd name="connsiteY36" fmla="*/ 2103731 h 6858000"/>
              <a:gd name="connsiteX37" fmla="*/ 691109 w 5734864"/>
              <a:gd name="connsiteY37" fmla="*/ 2124027 h 6858000"/>
              <a:gd name="connsiteX38" fmla="*/ 676593 w 5734864"/>
              <a:gd name="connsiteY38" fmla="*/ 2176182 h 6858000"/>
              <a:gd name="connsiteX39" fmla="*/ 633227 w 5734864"/>
              <a:gd name="connsiteY39" fmla="*/ 2258036 h 6858000"/>
              <a:gd name="connsiteX40" fmla="*/ 625564 w 5734864"/>
              <a:gd name="connsiteY40" fmla="*/ 2284567 h 6858000"/>
              <a:gd name="connsiteX41" fmla="*/ 627074 w 5734864"/>
              <a:gd name="connsiteY41" fmla="*/ 2289605 h 6858000"/>
              <a:gd name="connsiteX42" fmla="*/ 614574 w 5734864"/>
              <a:gd name="connsiteY42" fmla="*/ 2308717 h 6858000"/>
              <a:gd name="connsiteX43" fmla="*/ 606890 w 5734864"/>
              <a:gd name="connsiteY43" fmla="*/ 2320662 h 6858000"/>
              <a:gd name="connsiteX44" fmla="*/ 605558 w 5734864"/>
              <a:gd name="connsiteY44" fmla="*/ 2327897 h 6858000"/>
              <a:gd name="connsiteX45" fmla="*/ 602202 w 5734864"/>
              <a:gd name="connsiteY45" fmla="*/ 2357749 h 6858000"/>
              <a:gd name="connsiteX46" fmla="*/ 600213 w 5734864"/>
              <a:gd name="connsiteY46" fmla="*/ 2364905 h 6858000"/>
              <a:gd name="connsiteX47" fmla="*/ 597160 w 5734864"/>
              <a:gd name="connsiteY47" fmla="*/ 2388351 h 6858000"/>
              <a:gd name="connsiteX48" fmla="*/ 597982 w 5734864"/>
              <a:gd name="connsiteY48" fmla="*/ 2402296 h 6858000"/>
              <a:gd name="connsiteX49" fmla="*/ 593150 w 5734864"/>
              <a:gd name="connsiteY49" fmla="*/ 2420015 h 6858000"/>
              <a:gd name="connsiteX50" fmla="*/ 592833 w 5734864"/>
              <a:gd name="connsiteY50" fmla="*/ 2422749 h 6858000"/>
              <a:gd name="connsiteX51" fmla="*/ 594479 w 5734864"/>
              <a:gd name="connsiteY51" fmla="*/ 2426002 h 6858000"/>
              <a:gd name="connsiteX52" fmla="*/ 591963 w 5734864"/>
              <a:gd name="connsiteY52" fmla="*/ 2431950 h 6858000"/>
              <a:gd name="connsiteX53" fmla="*/ 591544 w 5734864"/>
              <a:gd name="connsiteY53" fmla="*/ 2433897 h 6858000"/>
              <a:gd name="connsiteX54" fmla="*/ 589519 w 5734864"/>
              <a:gd name="connsiteY54" fmla="*/ 2451398 h 6858000"/>
              <a:gd name="connsiteX55" fmla="*/ 590037 w 5734864"/>
              <a:gd name="connsiteY55" fmla="*/ 2455536 h 6858000"/>
              <a:gd name="connsiteX56" fmla="*/ 588179 w 5734864"/>
              <a:gd name="connsiteY56" fmla="*/ 2462981 h 6858000"/>
              <a:gd name="connsiteX57" fmla="*/ 583434 w 5734864"/>
              <a:gd name="connsiteY57" fmla="*/ 2503991 h 6858000"/>
              <a:gd name="connsiteX58" fmla="*/ 567942 w 5734864"/>
              <a:gd name="connsiteY58" fmla="*/ 2652936 h 6858000"/>
              <a:gd name="connsiteX59" fmla="*/ 573869 w 5734864"/>
              <a:gd name="connsiteY59" fmla="*/ 2670188 h 6858000"/>
              <a:gd name="connsiteX60" fmla="*/ 575243 w 5734864"/>
              <a:gd name="connsiteY60" fmla="*/ 2688114 h 6858000"/>
              <a:gd name="connsiteX61" fmla="*/ 573824 w 5734864"/>
              <a:gd name="connsiteY61" fmla="*/ 2689856 h 6858000"/>
              <a:gd name="connsiteX62" fmla="*/ 570699 w 5734864"/>
              <a:gd name="connsiteY62" fmla="*/ 2709353 h 6858000"/>
              <a:gd name="connsiteX63" fmla="*/ 573192 w 5734864"/>
              <a:gd name="connsiteY63" fmla="*/ 2714527 h 6858000"/>
              <a:gd name="connsiteX64" fmla="*/ 572044 w 5734864"/>
              <a:gd name="connsiteY64" fmla="*/ 2728187 h 6858000"/>
              <a:gd name="connsiteX65" fmla="*/ 572465 w 5734864"/>
              <a:gd name="connsiteY65" fmla="*/ 2755863 h 6858000"/>
              <a:gd name="connsiteX66" fmla="*/ 570028 w 5734864"/>
              <a:gd name="connsiteY66" fmla="*/ 2760324 h 6858000"/>
              <a:gd name="connsiteX67" fmla="*/ 566748 w 5734864"/>
              <a:gd name="connsiteY67" fmla="*/ 2800948 h 6858000"/>
              <a:gd name="connsiteX68" fmla="*/ 565509 w 5734864"/>
              <a:gd name="connsiteY68" fmla="*/ 2801167 h 6858000"/>
              <a:gd name="connsiteX69" fmla="*/ 559367 w 5734864"/>
              <a:gd name="connsiteY69" fmla="*/ 2811129 h 6858000"/>
              <a:gd name="connsiteX70" fmla="*/ 550354 w 5734864"/>
              <a:gd name="connsiteY70" fmla="*/ 2830949 h 6858000"/>
              <a:gd name="connsiteX71" fmla="*/ 514795 w 5734864"/>
              <a:gd name="connsiteY71" fmla="*/ 2872433 h 6858000"/>
              <a:gd name="connsiteX72" fmla="*/ 509875 w 5734864"/>
              <a:gd name="connsiteY72" fmla="*/ 2923099 h 6858000"/>
              <a:gd name="connsiteX73" fmla="*/ 509577 w 5734864"/>
              <a:gd name="connsiteY73" fmla="*/ 2923197 h 6858000"/>
              <a:gd name="connsiteX74" fmla="*/ 507597 w 5734864"/>
              <a:gd name="connsiteY74" fmla="*/ 2931868 h 6858000"/>
              <a:gd name="connsiteX75" fmla="*/ 507379 w 5734864"/>
              <a:gd name="connsiteY75" fmla="*/ 2938322 h 6858000"/>
              <a:gd name="connsiteX76" fmla="*/ 504725 w 5734864"/>
              <a:gd name="connsiteY76" fmla="*/ 2954519 h 6858000"/>
              <a:gd name="connsiteX77" fmla="*/ 502018 w 5734864"/>
              <a:gd name="connsiteY77" fmla="*/ 2959643 h 6858000"/>
              <a:gd name="connsiteX78" fmla="*/ 498360 w 5734864"/>
              <a:gd name="connsiteY78" fmla="*/ 2961019 h 6858000"/>
              <a:gd name="connsiteX79" fmla="*/ 498483 w 5734864"/>
              <a:gd name="connsiteY79" fmla="*/ 2962590 h 6858000"/>
              <a:gd name="connsiteX80" fmla="*/ 484403 w 5734864"/>
              <a:gd name="connsiteY80" fmla="*/ 2990538 h 6858000"/>
              <a:gd name="connsiteX81" fmla="*/ 463075 w 5734864"/>
              <a:gd name="connsiteY81" fmla="*/ 3055956 h 6858000"/>
              <a:gd name="connsiteX82" fmla="*/ 455013 w 5734864"/>
              <a:gd name="connsiteY82" fmla="*/ 3094482 h 6858000"/>
              <a:gd name="connsiteX83" fmla="*/ 428391 w 5734864"/>
              <a:gd name="connsiteY83" fmla="*/ 3198850 h 6858000"/>
              <a:gd name="connsiteX84" fmla="*/ 401440 w 5734864"/>
              <a:gd name="connsiteY84" fmla="*/ 3307560 h 6858000"/>
              <a:gd name="connsiteX85" fmla="*/ 386076 w 5734864"/>
              <a:gd name="connsiteY85" fmla="*/ 3373943 h 6858000"/>
              <a:gd name="connsiteX86" fmla="*/ 374726 w 5734864"/>
              <a:gd name="connsiteY86" fmla="*/ 3381364 h 6858000"/>
              <a:gd name="connsiteX87" fmla="*/ 369145 w 5734864"/>
              <a:gd name="connsiteY87" fmla="*/ 3383729 h 6858000"/>
              <a:gd name="connsiteX88" fmla="*/ 364294 w 5734864"/>
              <a:gd name="connsiteY88" fmla="*/ 3414159 h 6858000"/>
              <a:gd name="connsiteX89" fmla="*/ 366450 w 5734864"/>
              <a:gd name="connsiteY89" fmla="*/ 3436925 h 6858000"/>
              <a:gd name="connsiteX90" fmla="*/ 351743 w 5734864"/>
              <a:gd name="connsiteY90" fmla="*/ 3521619 h 6858000"/>
              <a:gd name="connsiteX91" fmla="*/ 345784 w 5734864"/>
              <a:gd name="connsiteY91" fmla="*/ 3603757 h 6858000"/>
              <a:gd name="connsiteX92" fmla="*/ 344198 w 5734864"/>
              <a:gd name="connsiteY92" fmla="*/ 3652424 h 6858000"/>
              <a:gd name="connsiteX93" fmla="*/ 352450 w 5734864"/>
              <a:gd name="connsiteY93" fmla="*/ 3665222 h 6858000"/>
              <a:gd name="connsiteX94" fmla="*/ 342621 w 5734864"/>
              <a:gd name="connsiteY94" fmla="*/ 3700804 h 6858000"/>
              <a:gd name="connsiteX95" fmla="*/ 341514 w 5734864"/>
              <a:gd name="connsiteY95" fmla="*/ 3734774 h 6858000"/>
              <a:gd name="connsiteX96" fmla="*/ 340607 w 5734864"/>
              <a:gd name="connsiteY96" fmla="*/ 3785153 h 6858000"/>
              <a:gd name="connsiteX97" fmla="*/ 340707 w 5734864"/>
              <a:gd name="connsiteY97" fmla="*/ 3788177 h 6858000"/>
              <a:gd name="connsiteX98" fmla="*/ 340361 w 5734864"/>
              <a:gd name="connsiteY98" fmla="*/ 3798803 h 6858000"/>
              <a:gd name="connsiteX99" fmla="*/ 339642 w 5734864"/>
              <a:gd name="connsiteY99" fmla="*/ 3838750 h 6858000"/>
              <a:gd name="connsiteX100" fmla="*/ 360295 w 5734864"/>
              <a:gd name="connsiteY100" fmla="*/ 4015196 h 6858000"/>
              <a:gd name="connsiteX101" fmla="*/ 339043 w 5734864"/>
              <a:gd name="connsiteY101" fmla="*/ 4052778 h 6858000"/>
              <a:gd name="connsiteX102" fmla="*/ 339343 w 5734864"/>
              <a:gd name="connsiteY102" fmla="*/ 4096257 h 6858000"/>
              <a:gd name="connsiteX103" fmla="*/ 340786 w 5734864"/>
              <a:gd name="connsiteY103" fmla="*/ 4321136 h 6858000"/>
              <a:gd name="connsiteX104" fmla="*/ 343158 w 5734864"/>
              <a:gd name="connsiteY104" fmla="*/ 4429174 h 6858000"/>
              <a:gd name="connsiteX105" fmla="*/ 334599 w 5734864"/>
              <a:gd name="connsiteY105" fmla="*/ 4449938 h 6858000"/>
              <a:gd name="connsiteX106" fmla="*/ 332890 w 5734864"/>
              <a:gd name="connsiteY106" fmla="*/ 4453515 h 6858000"/>
              <a:gd name="connsiteX107" fmla="*/ 331105 w 5734864"/>
              <a:gd name="connsiteY107" fmla="*/ 4467941 h 6858000"/>
              <a:gd name="connsiteX108" fmla="*/ 324289 w 5734864"/>
              <a:gd name="connsiteY108" fmla="*/ 4471861 h 6858000"/>
              <a:gd name="connsiteX109" fmla="*/ 317079 w 5734864"/>
              <a:gd name="connsiteY109" fmla="*/ 4493468 h 6858000"/>
              <a:gd name="connsiteX110" fmla="*/ 315557 w 5734864"/>
              <a:gd name="connsiteY110" fmla="*/ 4520067 h 6858000"/>
              <a:gd name="connsiteX111" fmla="*/ 315240 w 5734864"/>
              <a:gd name="connsiteY111" fmla="*/ 4536872 h 6858000"/>
              <a:gd name="connsiteX112" fmla="*/ 316200 w 5734864"/>
              <a:gd name="connsiteY112" fmla="*/ 4538297 h 6858000"/>
              <a:gd name="connsiteX113" fmla="*/ 317507 w 5734864"/>
              <a:gd name="connsiteY113" fmla="*/ 4547582 h 6858000"/>
              <a:gd name="connsiteX114" fmla="*/ 323078 w 5734864"/>
              <a:gd name="connsiteY114" fmla="*/ 4592102 h 6858000"/>
              <a:gd name="connsiteX115" fmla="*/ 328722 w 5734864"/>
              <a:gd name="connsiteY115" fmla="*/ 4667914 h 6858000"/>
              <a:gd name="connsiteX116" fmla="*/ 335597 w 5734864"/>
              <a:gd name="connsiteY116" fmla="*/ 4695035 h 6858000"/>
              <a:gd name="connsiteX117" fmla="*/ 339485 w 5734864"/>
              <a:gd name="connsiteY117" fmla="*/ 4695979 h 6858000"/>
              <a:gd name="connsiteX118" fmla="*/ 341089 w 5734864"/>
              <a:gd name="connsiteY118" fmla="*/ 4704268 h 6858000"/>
              <a:gd name="connsiteX119" fmla="*/ 342177 w 5734864"/>
              <a:gd name="connsiteY119" fmla="*/ 4706060 h 6858000"/>
              <a:gd name="connsiteX120" fmla="*/ 347751 w 5734864"/>
              <a:gd name="connsiteY120" fmla="*/ 4716754 h 6858000"/>
              <a:gd name="connsiteX121" fmla="*/ 344125 w 5734864"/>
              <a:gd name="connsiteY121" fmla="*/ 4764669 h 6858000"/>
              <a:gd name="connsiteX122" fmla="*/ 340188 w 5734864"/>
              <a:gd name="connsiteY122" fmla="*/ 4779386 h 6858000"/>
              <a:gd name="connsiteX123" fmla="*/ 335146 w 5734864"/>
              <a:gd name="connsiteY123" fmla="*/ 4787491 h 6858000"/>
              <a:gd name="connsiteX124" fmla="*/ 319124 w 5734864"/>
              <a:gd name="connsiteY124" fmla="*/ 4843514 h 6858000"/>
              <a:gd name="connsiteX125" fmla="*/ 305956 w 5734864"/>
              <a:gd name="connsiteY125" fmla="*/ 4881505 h 6858000"/>
              <a:gd name="connsiteX126" fmla="*/ 301062 w 5734864"/>
              <a:gd name="connsiteY126" fmla="*/ 4889332 h 6858000"/>
              <a:gd name="connsiteX127" fmla="*/ 302141 w 5734864"/>
              <a:gd name="connsiteY127" fmla="*/ 4899400 h 6858000"/>
              <a:gd name="connsiteX128" fmla="*/ 304424 w 5734864"/>
              <a:gd name="connsiteY128" fmla="*/ 4902664 h 6858000"/>
              <a:gd name="connsiteX129" fmla="*/ 293123 w 5734864"/>
              <a:gd name="connsiteY129" fmla="*/ 4932769 h 6858000"/>
              <a:gd name="connsiteX130" fmla="*/ 292275 w 5734864"/>
              <a:gd name="connsiteY130" fmla="*/ 4936482 h 6858000"/>
              <a:gd name="connsiteX131" fmla="*/ 288304 w 5734864"/>
              <a:gd name="connsiteY131" fmla="*/ 4962325 h 6858000"/>
              <a:gd name="connsiteX132" fmla="*/ 287420 w 5734864"/>
              <a:gd name="connsiteY132" fmla="*/ 5042193 h 6858000"/>
              <a:gd name="connsiteX133" fmla="*/ 287020 w 5734864"/>
              <a:gd name="connsiteY133" fmla="*/ 5065655 h 6858000"/>
              <a:gd name="connsiteX134" fmla="*/ 288488 w 5734864"/>
              <a:gd name="connsiteY134" fmla="*/ 5082216 h 6858000"/>
              <a:gd name="connsiteX135" fmla="*/ 282763 w 5734864"/>
              <a:gd name="connsiteY135" fmla="*/ 5127114 h 6858000"/>
              <a:gd name="connsiteX136" fmla="*/ 269316 w 5734864"/>
              <a:gd name="connsiteY136" fmla="*/ 5202682 h 6858000"/>
              <a:gd name="connsiteX137" fmla="*/ 269174 w 5734864"/>
              <a:gd name="connsiteY137" fmla="*/ 5230835 h 6858000"/>
              <a:gd name="connsiteX138" fmla="*/ 272679 w 5734864"/>
              <a:gd name="connsiteY138" fmla="*/ 5232660 h 6858000"/>
              <a:gd name="connsiteX139" fmla="*/ 272160 w 5734864"/>
              <a:gd name="connsiteY139" fmla="*/ 5241150 h 6858000"/>
              <a:gd name="connsiteX140" fmla="*/ 272760 w 5734864"/>
              <a:gd name="connsiteY140" fmla="*/ 5243156 h 6858000"/>
              <a:gd name="connsiteX141" fmla="*/ 275462 w 5734864"/>
              <a:gd name="connsiteY141" fmla="*/ 5254919 h 6858000"/>
              <a:gd name="connsiteX142" fmla="*/ 262897 w 5734864"/>
              <a:gd name="connsiteY142" fmla="*/ 5286259 h 6858000"/>
              <a:gd name="connsiteX143" fmla="*/ 252761 w 5734864"/>
              <a:gd name="connsiteY143" fmla="*/ 5357801 h 6858000"/>
              <a:gd name="connsiteX144" fmla="*/ 242360 w 5734864"/>
              <a:gd name="connsiteY144" fmla="*/ 5460080 h 6858000"/>
              <a:gd name="connsiteX145" fmla="*/ 229880 w 5734864"/>
              <a:gd name="connsiteY145" fmla="*/ 5539714 h 6858000"/>
              <a:gd name="connsiteX146" fmla="*/ 204283 w 5734864"/>
              <a:gd name="connsiteY146" fmla="*/ 5639080 h 6858000"/>
              <a:gd name="connsiteX147" fmla="*/ 198948 w 5734864"/>
              <a:gd name="connsiteY147" fmla="*/ 5710958 h 6858000"/>
              <a:gd name="connsiteX148" fmla="*/ 192367 w 5734864"/>
              <a:gd name="connsiteY148" fmla="*/ 5719859 h 6858000"/>
              <a:gd name="connsiteX149" fmla="*/ 188035 w 5734864"/>
              <a:gd name="connsiteY149" fmla="*/ 5729935 h 6858000"/>
              <a:gd name="connsiteX150" fmla="*/ 188428 w 5734864"/>
              <a:gd name="connsiteY150" fmla="*/ 5731182 h 6858000"/>
              <a:gd name="connsiteX151" fmla="*/ 181635 w 5734864"/>
              <a:gd name="connsiteY151" fmla="*/ 5753538 h 6858000"/>
              <a:gd name="connsiteX152" fmla="*/ 169744 w 5734864"/>
              <a:gd name="connsiteY152" fmla="*/ 5796307 h 6858000"/>
              <a:gd name="connsiteX153" fmla="*/ 170351 w 5734864"/>
              <a:gd name="connsiteY153" fmla="*/ 5796644 h 6858000"/>
              <a:gd name="connsiteX154" fmla="*/ 171559 w 5734864"/>
              <a:gd name="connsiteY154" fmla="*/ 5803435 h 6858000"/>
              <a:gd name="connsiteX155" fmla="*/ 172284 w 5734864"/>
              <a:gd name="connsiteY155" fmla="*/ 5816391 h 6858000"/>
              <a:gd name="connsiteX156" fmla="*/ 182542 w 5734864"/>
              <a:gd name="connsiteY156" fmla="*/ 5846382 h 6858000"/>
              <a:gd name="connsiteX157" fmla="*/ 175877 w 5734864"/>
              <a:gd name="connsiteY157" fmla="*/ 5871336 h 6858000"/>
              <a:gd name="connsiteX158" fmla="*/ 174910 w 5734864"/>
              <a:gd name="connsiteY158" fmla="*/ 5876376 h 6858000"/>
              <a:gd name="connsiteX159" fmla="*/ 175047 w 5734864"/>
              <a:gd name="connsiteY159" fmla="*/ 5876483 h 6858000"/>
              <a:gd name="connsiteX160" fmla="*/ 174335 w 5734864"/>
              <a:gd name="connsiteY160" fmla="*/ 5881814 h 6858000"/>
              <a:gd name="connsiteX161" fmla="*/ 171273 w 5734864"/>
              <a:gd name="connsiteY161" fmla="*/ 5895339 h 6858000"/>
              <a:gd name="connsiteX162" fmla="*/ 171658 w 5734864"/>
              <a:gd name="connsiteY162" fmla="*/ 5898749 h 6858000"/>
              <a:gd name="connsiteX163" fmla="*/ 174658 w 5734864"/>
              <a:gd name="connsiteY163" fmla="*/ 5919558 h 6858000"/>
              <a:gd name="connsiteX164" fmla="*/ 169099 w 5734864"/>
              <a:gd name="connsiteY164" fmla="*/ 5984417 h 6858000"/>
              <a:gd name="connsiteX165" fmla="*/ 162007 w 5734864"/>
              <a:gd name="connsiteY165" fmla="*/ 6049043 h 6858000"/>
              <a:gd name="connsiteX166" fmla="*/ 156875 w 5734864"/>
              <a:gd name="connsiteY166" fmla="*/ 6114000 h 6858000"/>
              <a:gd name="connsiteX167" fmla="*/ 165441 w 5734864"/>
              <a:gd name="connsiteY167" fmla="*/ 6146938 h 6858000"/>
              <a:gd name="connsiteX168" fmla="*/ 165177 w 5734864"/>
              <a:gd name="connsiteY168" fmla="*/ 6150658 h 6858000"/>
              <a:gd name="connsiteX169" fmla="*/ 161772 w 5734864"/>
              <a:gd name="connsiteY169" fmla="*/ 6160011 h 6858000"/>
              <a:gd name="connsiteX170" fmla="*/ 160051 w 5734864"/>
              <a:gd name="connsiteY170" fmla="*/ 6163393 h 6858000"/>
              <a:gd name="connsiteX171" fmla="*/ 158473 w 5734864"/>
              <a:gd name="connsiteY171" fmla="*/ 6168628 h 6858000"/>
              <a:gd name="connsiteX172" fmla="*/ 158573 w 5734864"/>
              <a:gd name="connsiteY172" fmla="*/ 6168799 h 6858000"/>
              <a:gd name="connsiteX173" fmla="*/ 146463 w 5734864"/>
              <a:gd name="connsiteY173" fmla="*/ 6196671 h 6858000"/>
              <a:gd name="connsiteX174" fmla="*/ 150209 w 5734864"/>
              <a:gd name="connsiteY174" fmla="*/ 6232365 h 6858000"/>
              <a:gd name="connsiteX175" fmla="*/ 148544 w 5734864"/>
              <a:gd name="connsiteY175" fmla="*/ 6246162 h 6858000"/>
              <a:gd name="connsiteX176" fmla="*/ 148403 w 5734864"/>
              <a:gd name="connsiteY176" fmla="*/ 6253754 h 6858000"/>
              <a:gd name="connsiteX177" fmla="*/ 138880 w 5734864"/>
              <a:gd name="connsiteY177" fmla="*/ 6276449 h 6858000"/>
              <a:gd name="connsiteX178" fmla="*/ 138683 w 5734864"/>
              <a:gd name="connsiteY178" fmla="*/ 6279721 h 6858000"/>
              <a:gd name="connsiteX179" fmla="*/ 130721 w 5734864"/>
              <a:gd name="connsiteY179" fmla="*/ 6293675 h 6858000"/>
              <a:gd name="connsiteX180" fmla="*/ 120717 w 5734864"/>
              <a:gd name="connsiteY180" fmla="*/ 6313967 h 6858000"/>
              <a:gd name="connsiteX181" fmla="*/ 120841 w 5734864"/>
              <a:gd name="connsiteY181" fmla="*/ 6315437 h 6858000"/>
              <a:gd name="connsiteX182" fmla="*/ 115208 w 5734864"/>
              <a:gd name="connsiteY182" fmla="*/ 6324024 h 6858000"/>
              <a:gd name="connsiteX183" fmla="*/ 101217 w 5734864"/>
              <a:gd name="connsiteY183" fmla="*/ 6365923 h 6858000"/>
              <a:gd name="connsiteX184" fmla="*/ 74946 w 5734864"/>
              <a:gd name="connsiteY184" fmla="*/ 6556817 h 6858000"/>
              <a:gd name="connsiteX185" fmla="*/ 16001 w 5734864"/>
              <a:gd name="connsiteY185" fmla="*/ 6808678 h 6858000"/>
              <a:gd name="connsiteX186" fmla="*/ 0 w 5734864"/>
              <a:gd name="connsiteY186" fmla="*/ 6858000 h 6858000"/>
              <a:gd name="connsiteX187" fmla="*/ 5734864 w 5734864"/>
              <a:gd name="connsiteY187" fmla="*/ 6858000 h 6858000"/>
              <a:gd name="connsiteX188" fmla="*/ 5734864 w 5734864"/>
              <a:gd name="connsiteY188" fmla="*/ 0 h 6858000"/>
              <a:gd name="connsiteX0" fmla="*/ 5734864 w 5734864"/>
              <a:gd name="connsiteY0" fmla="*/ 0 h 6858000"/>
              <a:gd name="connsiteX1" fmla="*/ 771611 w 5734864"/>
              <a:gd name="connsiteY1" fmla="*/ 0 h 6858000"/>
              <a:gd name="connsiteX2" fmla="*/ 771679 w 5734864"/>
              <a:gd name="connsiteY2" fmla="*/ 49108 h 6858000"/>
              <a:gd name="connsiteX3" fmla="*/ 794248 w 5734864"/>
              <a:gd name="connsiteY3" fmla="*/ 200968 h 6858000"/>
              <a:gd name="connsiteX4" fmla="*/ 801749 w 5734864"/>
              <a:gd name="connsiteY4" fmla="*/ 414071 h 6858000"/>
              <a:gd name="connsiteX5" fmla="*/ 818548 w 5734864"/>
              <a:gd name="connsiteY5" fmla="*/ 585467 h 6858000"/>
              <a:gd name="connsiteX6" fmla="*/ 857476 w 5734864"/>
              <a:gd name="connsiteY6" fmla="*/ 800623 h 6858000"/>
              <a:gd name="connsiteX7" fmla="*/ 851083 w 5734864"/>
              <a:gd name="connsiteY7" fmla="*/ 878903 h 6858000"/>
              <a:gd name="connsiteX8" fmla="*/ 873564 w 5734864"/>
              <a:gd name="connsiteY8" fmla="*/ 943826 h 6858000"/>
              <a:gd name="connsiteX9" fmla="*/ 864705 w 5734864"/>
              <a:gd name="connsiteY9" fmla="*/ 973328 h 6858000"/>
              <a:gd name="connsiteX10" fmla="*/ 862869 w 5734864"/>
              <a:gd name="connsiteY10" fmla="*/ 978457 h 6858000"/>
              <a:gd name="connsiteX11" fmla="*/ 862233 w 5734864"/>
              <a:gd name="connsiteY11" fmla="*/ 998041 h 6858000"/>
              <a:gd name="connsiteX12" fmla="*/ 853665 w 5734864"/>
              <a:gd name="connsiteY12" fmla="*/ 1004750 h 6858000"/>
              <a:gd name="connsiteX13" fmla="*/ 847865 w 5734864"/>
              <a:gd name="connsiteY13" fmla="*/ 1070795 h 6858000"/>
              <a:gd name="connsiteX14" fmla="*/ 862786 w 5734864"/>
              <a:gd name="connsiteY14" fmla="*/ 1238994 h 6858000"/>
              <a:gd name="connsiteX15" fmla="*/ 859345 w 5734864"/>
              <a:gd name="connsiteY15" fmla="*/ 1380427 h 6858000"/>
              <a:gd name="connsiteX16" fmla="*/ 855172 w 5734864"/>
              <a:gd name="connsiteY16" fmla="*/ 1435262 h 6858000"/>
              <a:gd name="connsiteX17" fmla="*/ 860494 w 5734864"/>
              <a:gd name="connsiteY17" fmla="*/ 1453861 h 6858000"/>
              <a:gd name="connsiteX18" fmla="*/ 853731 w 5734864"/>
              <a:gd name="connsiteY18" fmla="*/ 1467047 h 6858000"/>
              <a:gd name="connsiteX19" fmla="*/ 845847 w 5734864"/>
              <a:gd name="connsiteY19" fmla="*/ 1502307 h 6858000"/>
              <a:gd name="connsiteX20" fmla="*/ 817613 w 5734864"/>
              <a:gd name="connsiteY20" fmla="*/ 1565166 h 6858000"/>
              <a:gd name="connsiteX21" fmla="*/ 804223 w 5734864"/>
              <a:gd name="connsiteY21" fmla="*/ 1601941 h 6858000"/>
              <a:gd name="connsiteX22" fmla="*/ 791773 w 5734864"/>
              <a:gd name="connsiteY22" fmla="*/ 1627005 h 6858000"/>
              <a:gd name="connsiteX23" fmla="*/ 774645 w 5734864"/>
              <a:gd name="connsiteY23" fmla="*/ 1699922 h 6858000"/>
              <a:gd name="connsiteX24" fmla="*/ 752343 w 5734864"/>
              <a:gd name="connsiteY24" fmla="*/ 1824604 h 6858000"/>
              <a:gd name="connsiteX25" fmla="*/ 746254 w 5734864"/>
              <a:gd name="connsiteY25" fmla="*/ 1850222 h 6858000"/>
              <a:gd name="connsiteX26" fmla="*/ 728600 w 5734864"/>
              <a:gd name="connsiteY26" fmla="*/ 1869603 h 6858000"/>
              <a:gd name="connsiteX27" fmla="*/ 724396 w 5734864"/>
              <a:gd name="connsiteY27" fmla="*/ 1883104 h 6858000"/>
              <a:gd name="connsiteX28" fmla="*/ 722165 w 5734864"/>
              <a:gd name="connsiteY28" fmla="*/ 1885924 h 6858000"/>
              <a:gd name="connsiteX29" fmla="*/ 721338 w 5734864"/>
              <a:gd name="connsiteY29" fmla="*/ 1887123 h 6858000"/>
              <a:gd name="connsiteX30" fmla="*/ 714840 w 5734864"/>
              <a:gd name="connsiteY30" fmla="*/ 1902274 h 6858000"/>
              <a:gd name="connsiteX31" fmla="*/ 722847 w 5734864"/>
              <a:gd name="connsiteY31" fmla="*/ 1929891 h 6858000"/>
              <a:gd name="connsiteX32" fmla="*/ 714660 w 5734864"/>
              <a:gd name="connsiteY32" fmla="*/ 1982709 h 6858000"/>
              <a:gd name="connsiteX33" fmla="*/ 710759 w 5734864"/>
              <a:gd name="connsiteY33" fmla="*/ 2013010 h 6858000"/>
              <a:gd name="connsiteX34" fmla="*/ 697927 w 5734864"/>
              <a:gd name="connsiteY34" fmla="*/ 2069833 h 6858000"/>
              <a:gd name="connsiteX35" fmla="*/ 693594 w 5734864"/>
              <a:gd name="connsiteY35" fmla="*/ 2103731 h 6858000"/>
              <a:gd name="connsiteX36" fmla="*/ 691109 w 5734864"/>
              <a:gd name="connsiteY36" fmla="*/ 2124027 h 6858000"/>
              <a:gd name="connsiteX37" fmla="*/ 676593 w 5734864"/>
              <a:gd name="connsiteY37" fmla="*/ 2176182 h 6858000"/>
              <a:gd name="connsiteX38" fmla="*/ 633227 w 5734864"/>
              <a:gd name="connsiteY38" fmla="*/ 2258036 h 6858000"/>
              <a:gd name="connsiteX39" fmla="*/ 625564 w 5734864"/>
              <a:gd name="connsiteY39" fmla="*/ 2284567 h 6858000"/>
              <a:gd name="connsiteX40" fmla="*/ 627074 w 5734864"/>
              <a:gd name="connsiteY40" fmla="*/ 2289605 h 6858000"/>
              <a:gd name="connsiteX41" fmla="*/ 614574 w 5734864"/>
              <a:gd name="connsiteY41" fmla="*/ 2308717 h 6858000"/>
              <a:gd name="connsiteX42" fmla="*/ 606890 w 5734864"/>
              <a:gd name="connsiteY42" fmla="*/ 2320662 h 6858000"/>
              <a:gd name="connsiteX43" fmla="*/ 605558 w 5734864"/>
              <a:gd name="connsiteY43" fmla="*/ 2327897 h 6858000"/>
              <a:gd name="connsiteX44" fmla="*/ 602202 w 5734864"/>
              <a:gd name="connsiteY44" fmla="*/ 2357749 h 6858000"/>
              <a:gd name="connsiteX45" fmla="*/ 600213 w 5734864"/>
              <a:gd name="connsiteY45" fmla="*/ 2364905 h 6858000"/>
              <a:gd name="connsiteX46" fmla="*/ 597160 w 5734864"/>
              <a:gd name="connsiteY46" fmla="*/ 2388351 h 6858000"/>
              <a:gd name="connsiteX47" fmla="*/ 597982 w 5734864"/>
              <a:gd name="connsiteY47" fmla="*/ 2402296 h 6858000"/>
              <a:gd name="connsiteX48" fmla="*/ 593150 w 5734864"/>
              <a:gd name="connsiteY48" fmla="*/ 2420015 h 6858000"/>
              <a:gd name="connsiteX49" fmla="*/ 592833 w 5734864"/>
              <a:gd name="connsiteY49" fmla="*/ 2422749 h 6858000"/>
              <a:gd name="connsiteX50" fmla="*/ 594479 w 5734864"/>
              <a:gd name="connsiteY50" fmla="*/ 2426002 h 6858000"/>
              <a:gd name="connsiteX51" fmla="*/ 591963 w 5734864"/>
              <a:gd name="connsiteY51" fmla="*/ 2431950 h 6858000"/>
              <a:gd name="connsiteX52" fmla="*/ 591544 w 5734864"/>
              <a:gd name="connsiteY52" fmla="*/ 2433897 h 6858000"/>
              <a:gd name="connsiteX53" fmla="*/ 589519 w 5734864"/>
              <a:gd name="connsiteY53" fmla="*/ 2451398 h 6858000"/>
              <a:gd name="connsiteX54" fmla="*/ 590037 w 5734864"/>
              <a:gd name="connsiteY54" fmla="*/ 2455536 h 6858000"/>
              <a:gd name="connsiteX55" fmla="*/ 588179 w 5734864"/>
              <a:gd name="connsiteY55" fmla="*/ 2462981 h 6858000"/>
              <a:gd name="connsiteX56" fmla="*/ 583434 w 5734864"/>
              <a:gd name="connsiteY56" fmla="*/ 2503991 h 6858000"/>
              <a:gd name="connsiteX57" fmla="*/ 567942 w 5734864"/>
              <a:gd name="connsiteY57" fmla="*/ 2652936 h 6858000"/>
              <a:gd name="connsiteX58" fmla="*/ 573869 w 5734864"/>
              <a:gd name="connsiteY58" fmla="*/ 2670188 h 6858000"/>
              <a:gd name="connsiteX59" fmla="*/ 575243 w 5734864"/>
              <a:gd name="connsiteY59" fmla="*/ 2688114 h 6858000"/>
              <a:gd name="connsiteX60" fmla="*/ 573824 w 5734864"/>
              <a:gd name="connsiteY60" fmla="*/ 2689856 h 6858000"/>
              <a:gd name="connsiteX61" fmla="*/ 570699 w 5734864"/>
              <a:gd name="connsiteY61" fmla="*/ 2709353 h 6858000"/>
              <a:gd name="connsiteX62" fmla="*/ 573192 w 5734864"/>
              <a:gd name="connsiteY62" fmla="*/ 2714527 h 6858000"/>
              <a:gd name="connsiteX63" fmla="*/ 572044 w 5734864"/>
              <a:gd name="connsiteY63" fmla="*/ 2728187 h 6858000"/>
              <a:gd name="connsiteX64" fmla="*/ 572465 w 5734864"/>
              <a:gd name="connsiteY64" fmla="*/ 2755863 h 6858000"/>
              <a:gd name="connsiteX65" fmla="*/ 570028 w 5734864"/>
              <a:gd name="connsiteY65" fmla="*/ 2760324 h 6858000"/>
              <a:gd name="connsiteX66" fmla="*/ 566748 w 5734864"/>
              <a:gd name="connsiteY66" fmla="*/ 2800948 h 6858000"/>
              <a:gd name="connsiteX67" fmla="*/ 565509 w 5734864"/>
              <a:gd name="connsiteY67" fmla="*/ 2801167 h 6858000"/>
              <a:gd name="connsiteX68" fmla="*/ 559367 w 5734864"/>
              <a:gd name="connsiteY68" fmla="*/ 2811129 h 6858000"/>
              <a:gd name="connsiteX69" fmla="*/ 550354 w 5734864"/>
              <a:gd name="connsiteY69" fmla="*/ 2830949 h 6858000"/>
              <a:gd name="connsiteX70" fmla="*/ 514795 w 5734864"/>
              <a:gd name="connsiteY70" fmla="*/ 2872433 h 6858000"/>
              <a:gd name="connsiteX71" fmla="*/ 509875 w 5734864"/>
              <a:gd name="connsiteY71" fmla="*/ 2923099 h 6858000"/>
              <a:gd name="connsiteX72" fmla="*/ 509577 w 5734864"/>
              <a:gd name="connsiteY72" fmla="*/ 2923197 h 6858000"/>
              <a:gd name="connsiteX73" fmla="*/ 507597 w 5734864"/>
              <a:gd name="connsiteY73" fmla="*/ 2931868 h 6858000"/>
              <a:gd name="connsiteX74" fmla="*/ 507379 w 5734864"/>
              <a:gd name="connsiteY74" fmla="*/ 2938322 h 6858000"/>
              <a:gd name="connsiteX75" fmla="*/ 504725 w 5734864"/>
              <a:gd name="connsiteY75" fmla="*/ 2954519 h 6858000"/>
              <a:gd name="connsiteX76" fmla="*/ 502018 w 5734864"/>
              <a:gd name="connsiteY76" fmla="*/ 2959643 h 6858000"/>
              <a:gd name="connsiteX77" fmla="*/ 498360 w 5734864"/>
              <a:gd name="connsiteY77" fmla="*/ 2961019 h 6858000"/>
              <a:gd name="connsiteX78" fmla="*/ 498483 w 5734864"/>
              <a:gd name="connsiteY78" fmla="*/ 2962590 h 6858000"/>
              <a:gd name="connsiteX79" fmla="*/ 484403 w 5734864"/>
              <a:gd name="connsiteY79" fmla="*/ 2990538 h 6858000"/>
              <a:gd name="connsiteX80" fmla="*/ 463075 w 5734864"/>
              <a:gd name="connsiteY80" fmla="*/ 3055956 h 6858000"/>
              <a:gd name="connsiteX81" fmla="*/ 455013 w 5734864"/>
              <a:gd name="connsiteY81" fmla="*/ 3094482 h 6858000"/>
              <a:gd name="connsiteX82" fmla="*/ 428391 w 5734864"/>
              <a:gd name="connsiteY82" fmla="*/ 3198850 h 6858000"/>
              <a:gd name="connsiteX83" fmla="*/ 401440 w 5734864"/>
              <a:gd name="connsiteY83" fmla="*/ 3307560 h 6858000"/>
              <a:gd name="connsiteX84" fmla="*/ 386076 w 5734864"/>
              <a:gd name="connsiteY84" fmla="*/ 3373943 h 6858000"/>
              <a:gd name="connsiteX85" fmla="*/ 374726 w 5734864"/>
              <a:gd name="connsiteY85" fmla="*/ 3381364 h 6858000"/>
              <a:gd name="connsiteX86" fmla="*/ 369145 w 5734864"/>
              <a:gd name="connsiteY86" fmla="*/ 3383729 h 6858000"/>
              <a:gd name="connsiteX87" fmla="*/ 364294 w 5734864"/>
              <a:gd name="connsiteY87" fmla="*/ 3414159 h 6858000"/>
              <a:gd name="connsiteX88" fmla="*/ 366450 w 5734864"/>
              <a:gd name="connsiteY88" fmla="*/ 3436925 h 6858000"/>
              <a:gd name="connsiteX89" fmla="*/ 351743 w 5734864"/>
              <a:gd name="connsiteY89" fmla="*/ 3521619 h 6858000"/>
              <a:gd name="connsiteX90" fmla="*/ 345784 w 5734864"/>
              <a:gd name="connsiteY90" fmla="*/ 3603757 h 6858000"/>
              <a:gd name="connsiteX91" fmla="*/ 344198 w 5734864"/>
              <a:gd name="connsiteY91" fmla="*/ 3652424 h 6858000"/>
              <a:gd name="connsiteX92" fmla="*/ 352450 w 5734864"/>
              <a:gd name="connsiteY92" fmla="*/ 3665222 h 6858000"/>
              <a:gd name="connsiteX93" fmla="*/ 342621 w 5734864"/>
              <a:gd name="connsiteY93" fmla="*/ 3700804 h 6858000"/>
              <a:gd name="connsiteX94" fmla="*/ 341514 w 5734864"/>
              <a:gd name="connsiteY94" fmla="*/ 3734774 h 6858000"/>
              <a:gd name="connsiteX95" fmla="*/ 340607 w 5734864"/>
              <a:gd name="connsiteY95" fmla="*/ 3785153 h 6858000"/>
              <a:gd name="connsiteX96" fmla="*/ 340707 w 5734864"/>
              <a:gd name="connsiteY96" fmla="*/ 3788177 h 6858000"/>
              <a:gd name="connsiteX97" fmla="*/ 340361 w 5734864"/>
              <a:gd name="connsiteY97" fmla="*/ 3798803 h 6858000"/>
              <a:gd name="connsiteX98" fmla="*/ 339642 w 5734864"/>
              <a:gd name="connsiteY98" fmla="*/ 3838750 h 6858000"/>
              <a:gd name="connsiteX99" fmla="*/ 360295 w 5734864"/>
              <a:gd name="connsiteY99" fmla="*/ 4015196 h 6858000"/>
              <a:gd name="connsiteX100" fmla="*/ 339043 w 5734864"/>
              <a:gd name="connsiteY100" fmla="*/ 4052778 h 6858000"/>
              <a:gd name="connsiteX101" fmla="*/ 339343 w 5734864"/>
              <a:gd name="connsiteY101" fmla="*/ 4096257 h 6858000"/>
              <a:gd name="connsiteX102" fmla="*/ 340786 w 5734864"/>
              <a:gd name="connsiteY102" fmla="*/ 4321136 h 6858000"/>
              <a:gd name="connsiteX103" fmla="*/ 343158 w 5734864"/>
              <a:gd name="connsiteY103" fmla="*/ 4429174 h 6858000"/>
              <a:gd name="connsiteX104" fmla="*/ 334599 w 5734864"/>
              <a:gd name="connsiteY104" fmla="*/ 4449938 h 6858000"/>
              <a:gd name="connsiteX105" fmla="*/ 332890 w 5734864"/>
              <a:gd name="connsiteY105" fmla="*/ 4453515 h 6858000"/>
              <a:gd name="connsiteX106" fmla="*/ 331105 w 5734864"/>
              <a:gd name="connsiteY106" fmla="*/ 4467941 h 6858000"/>
              <a:gd name="connsiteX107" fmla="*/ 324289 w 5734864"/>
              <a:gd name="connsiteY107" fmla="*/ 4471861 h 6858000"/>
              <a:gd name="connsiteX108" fmla="*/ 317079 w 5734864"/>
              <a:gd name="connsiteY108" fmla="*/ 4493468 h 6858000"/>
              <a:gd name="connsiteX109" fmla="*/ 315557 w 5734864"/>
              <a:gd name="connsiteY109" fmla="*/ 4520067 h 6858000"/>
              <a:gd name="connsiteX110" fmla="*/ 315240 w 5734864"/>
              <a:gd name="connsiteY110" fmla="*/ 4536872 h 6858000"/>
              <a:gd name="connsiteX111" fmla="*/ 316200 w 5734864"/>
              <a:gd name="connsiteY111" fmla="*/ 4538297 h 6858000"/>
              <a:gd name="connsiteX112" fmla="*/ 317507 w 5734864"/>
              <a:gd name="connsiteY112" fmla="*/ 4547582 h 6858000"/>
              <a:gd name="connsiteX113" fmla="*/ 323078 w 5734864"/>
              <a:gd name="connsiteY113" fmla="*/ 4592102 h 6858000"/>
              <a:gd name="connsiteX114" fmla="*/ 328722 w 5734864"/>
              <a:gd name="connsiteY114" fmla="*/ 4667914 h 6858000"/>
              <a:gd name="connsiteX115" fmla="*/ 335597 w 5734864"/>
              <a:gd name="connsiteY115" fmla="*/ 4695035 h 6858000"/>
              <a:gd name="connsiteX116" fmla="*/ 339485 w 5734864"/>
              <a:gd name="connsiteY116" fmla="*/ 4695979 h 6858000"/>
              <a:gd name="connsiteX117" fmla="*/ 341089 w 5734864"/>
              <a:gd name="connsiteY117" fmla="*/ 4704268 h 6858000"/>
              <a:gd name="connsiteX118" fmla="*/ 342177 w 5734864"/>
              <a:gd name="connsiteY118" fmla="*/ 4706060 h 6858000"/>
              <a:gd name="connsiteX119" fmla="*/ 347751 w 5734864"/>
              <a:gd name="connsiteY119" fmla="*/ 4716754 h 6858000"/>
              <a:gd name="connsiteX120" fmla="*/ 344125 w 5734864"/>
              <a:gd name="connsiteY120" fmla="*/ 4764669 h 6858000"/>
              <a:gd name="connsiteX121" fmla="*/ 340188 w 5734864"/>
              <a:gd name="connsiteY121" fmla="*/ 4779386 h 6858000"/>
              <a:gd name="connsiteX122" fmla="*/ 335146 w 5734864"/>
              <a:gd name="connsiteY122" fmla="*/ 4787491 h 6858000"/>
              <a:gd name="connsiteX123" fmla="*/ 319124 w 5734864"/>
              <a:gd name="connsiteY123" fmla="*/ 4843514 h 6858000"/>
              <a:gd name="connsiteX124" fmla="*/ 305956 w 5734864"/>
              <a:gd name="connsiteY124" fmla="*/ 4881505 h 6858000"/>
              <a:gd name="connsiteX125" fmla="*/ 301062 w 5734864"/>
              <a:gd name="connsiteY125" fmla="*/ 4889332 h 6858000"/>
              <a:gd name="connsiteX126" fmla="*/ 302141 w 5734864"/>
              <a:gd name="connsiteY126" fmla="*/ 4899400 h 6858000"/>
              <a:gd name="connsiteX127" fmla="*/ 304424 w 5734864"/>
              <a:gd name="connsiteY127" fmla="*/ 4902664 h 6858000"/>
              <a:gd name="connsiteX128" fmla="*/ 293123 w 5734864"/>
              <a:gd name="connsiteY128" fmla="*/ 4932769 h 6858000"/>
              <a:gd name="connsiteX129" fmla="*/ 292275 w 5734864"/>
              <a:gd name="connsiteY129" fmla="*/ 4936482 h 6858000"/>
              <a:gd name="connsiteX130" fmla="*/ 288304 w 5734864"/>
              <a:gd name="connsiteY130" fmla="*/ 4962325 h 6858000"/>
              <a:gd name="connsiteX131" fmla="*/ 287420 w 5734864"/>
              <a:gd name="connsiteY131" fmla="*/ 5042193 h 6858000"/>
              <a:gd name="connsiteX132" fmla="*/ 287020 w 5734864"/>
              <a:gd name="connsiteY132" fmla="*/ 5065655 h 6858000"/>
              <a:gd name="connsiteX133" fmla="*/ 288488 w 5734864"/>
              <a:gd name="connsiteY133" fmla="*/ 5082216 h 6858000"/>
              <a:gd name="connsiteX134" fmla="*/ 282763 w 5734864"/>
              <a:gd name="connsiteY134" fmla="*/ 5127114 h 6858000"/>
              <a:gd name="connsiteX135" fmla="*/ 269316 w 5734864"/>
              <a:gd name="connsiteY135" fmla="*/ 5202682 h 6858000"/>
              <a:gd name="connsiteX136" fmla="*/ 269174 w 5734864"/>
              <a:gd name="connsiteY136" fmla="*/ 5230835 h 6858000"/>
              <a:gd name="connsiteX137" fmla="*/ 272679 w 5734864"/>
              <a:gd name="connsiteY137" fmla="*/ 5232660 h 6858000"/>
              <a:gd name="connsiteX138" fmla="*/ 272160 w 5734864"/>
              <a:gd name="connsiteY138" fmla="*/ 5241150 h 6858000"/>
              <a:gd name="connsiteX139" fmla="*/ 272760 w 5734864"/>
              <a:gd name="connsiteY139" fmla="*/ 5243156 h 6858000"/>
              <a:gd name="connsiteX140" fmla="*/ 275462 w 5734864"/>
              <a:gd name="connsiteY140" fmla="*/ 5254919 h 6858000"/>
              <a:gd name="connsiteX141" fmla="*/ 262897 w 5734864"/>
              <a:gd name="connsiteY141" fmla="*/ 5286259 h 6858000"/>
              <a:gd name="connsiteX142" fmla="*/ 252761 w 5734864"/>
              <a:gd name="connsiteY142" fmla="*/ 5357801 h 6858000"/>
              <a:gd name="connsiteX143" fmla="*/ 242360 w 5734864"/>
              <a:gd name="connsiteY143" fmla="*/ 5460080 h 6858000"/>
              <a:gd name="connsiteX144" fmla="*/ 229880 w 5734864"/>
              <a:gd name="connsiteY144" fmla="*/ 5539714 h 6858000"/>
              <a:gd name="connsiteX145" fmla="*/ 204283 w 5734864"/>
              <a:gd name="connsiteY145" fmla="*/ 5639080 h 6858000"/>
              <a:gd name="connsiteX146" fmla="*/ 198948 w 5734864"/>
              <a:gd name="connsiteY146" fmla="*/ 5710958 h 6858000"/>
              <a:gd name="connsiteX147" fmla="*/ 192367 w 5734864"/>
              <a:gd name="connsiteY147" fmla="*/ 5719859 h 6858000"/>
              <a:gd name="connsiteX148" fmla="*/ 188035 w 5734864"/>
              <a:gd name="connsiteY148" fmla="*/ 5729935 h 6858000"/>
              <a:gd name="connsiteX149" fmla="*/ 188428 w 5734864"/>
              <a:gd name="connsiteY149" fmla="*/ 5731182 h 6858000"/>
              <a:gd name="connsiteX150" fmla="*/ 181635 w 5734864"/>
              <a:gd name="connsiteY150" fmla="*/ 5753538 h 6858000"/>
              <a:gd name="connsiteX151" fmla="*/ 169744 w 5734864"/>
              <a:gd name="connsiteY151" fmla="*/ 5796307 h 6858000"/>
              <a:gd name="connsiteX152" fmla="*/ 170351 w 5734864"/>
              <a:gd name="connsiteY152" fmla="*/ 5796644 h 6858000"/>
              <a:gd name="connsiteX153" fmla="*/ 171559 w 5734864"/>
              <a:gd name="connsiteY153" fmla="*/ 5803435 h 6858000"/>
              <a:gd name="connsiteX154" fmla="*/ 172284 w 5734864"/>
              <a:gd name="connsiteY154" fmla="*/ 5816391 h 6858000"/>
              <a:gd name="connsiteX155" fmla="*/ 182542 w 5734864"/>
              <a:gd name="connsiteY155" fmla="*/ 5846382 h 6858000"/>
              <a:gd name="connsiteX156" fmla="*/ 175877 w 5734864"/>
              <a:gd name="connsiteY156" fmla="*/ 5871336 h 6858000"/>
              <a:gd name="connsiteX157" fmla="*/ 174910 w 5734864"/>
              <a:gd name="connsiteY157" fmla="*/ 5876376 h 6858000"/>
              <a:gd name="connsiteX158" fmla="*/ 175047 w 5734864"/>
              <a:gd name="connsiteY158" fmla="*/ 5876483 h 6858000"/>
              <a:gd name="connsiteX159" fmla="*/ 174335 w 5734864"/>
              <a:gd name="connsiteY159" fmla="*/ 5881814 h 6858000"/>
              <a:gd name="connsiteX160" fmla="*/ 171273 w 5734864"/>
              <a:gd name="connsiteY160" fmla="*/ 5895339 h 6858000"/>
              <a:gd name="connsiteX161" fmla="*/ 171658 w 5734864"/>
              <a:gd name="connsiteY161" fmla="*/ 5898749 h 6858000"/>
              <a:gd name="connsiteX162" fmla="*/ 174658 w 5734864"/>
              <a:gd name="connsiteY162" fmla="*/ 5919558 h 6858000"/>
              <a:gd name="connsiteX163" fmla="*/ 169099 w 5734864"/>
              <a:gd name="connsiteY163" fmla="*/ 5984417 h 6858000"/>
              <a:gd name="connsiteX164" fmla="*/ 162007 w 5734864"/>
              <a:gd name="connsiteY164" fmla="*/ 6049043 h 6858000"/>
              <a:gd name="connsiteX165" fmla="*/ 156875 w 5734864"/>
              <a:gd name="connsiteY165" fmla="*/ 6114000 h 6858000"/>
              <a:gd name="connsiteX166" fmla="*/ 165441 w 5734864"/>
              <a:gd name="connsiteY166" fmla="*/ 6146938 h 6858000"/>
              <a:gd name="connsiteX167" fmla="*/ 165177 w 5734864"/>
              <a:gd name="connsiteY167" fmla="*/ 6150658 h 6858000"/>
              <a:gd name="connsiteX168" fmla="*/ 161772 w 5734864"/>
              <a:gd name="connsiteY168" fmla="*/ 6160011 h 6858000"/>
              <a:gd name="connsiteX169" fmla="*/ 160051 w 5734864"/>
              <a:gd name="connsiteY169" fmla="*/ 6163393 h 6858000"/>
              <a:gd name="connsiteX170" fmla="*/ 158473 w 5734864"/>
              <a:gd name="connsiteY170" fmla="*/ 6168628 h 6858000"/>
              <a:gd name="connsiteX171" fmla="*/ 158573 w 5734864"/>
              <a:gd name="connsiteY171" fmla="*/ 6168799 h 6858000"/>
              <a:gd name="connsiteX172" fmla="*/ 146463 w 5734864"/>
              <a:gd name="connsiteY172" fmla="*/ 6196671 h 6858000"/>
              <a:gd name="connsiteX173" fmla="*/ 150209 w 5734864"/>
              <a:gd name="connsiteY173" fmla="*/ 6232365 h 6858000"/>
              <a:gd name="connsiteX174" fmla="*/ 148544 w 5734864"/>
              <a:gd name="connsiteY174" fmla="*/ 6246162 h 6858000"/>
              <a:gd name="connsiteX175" fmla="*/ 148403 w 5734864"/>
              <a:gd name="connsiteY175" fmla="*/ 6253754 h 6858000"/>
              <a:gd name="connsiteX176" fmla="*/ 138880 w 5734864"/>
              <a:gd name="connsiteY176" fmla="*/ 6276449 h 6858000"/>
              <a:gd name="connsiteX177" fmla="*/ 138683 w 5734864"/>
              <a:gd name="connsiteY177" fmla="*/ 6279721 h 6858000"/>
              <a:gd name="connsiteX178" fmla="*/ 130721 w 5734864"/>
              <a:gd name="connsiteY178" fmla="*/ 6293675 h 6858000"/>
              <a:gd name="connsiteX179" fmla="*/ 120717 w 5734864"/>
              <a:gd name="connsiteY179" fmla="*/ 6313967 h 6858000"/>
              <a:gd name="connsiteX180" fmla="*/ 120841 w 5734864"/>
              <a:gd name="connsiteY180" fmla="*/ 6315437 h 6858000"/>
              <a:gd name="connsiteX181" fmla="*/ 115208 w 5734864"/>
              <a:gd name="connsiteY181" fmla="*/ 6324024 h 6858000"/>
              <a:gd name="connsiteX182" fmla="*/ 101217 w 5734864"/>
              <a:gd name="connsiteY182" fmla="*/ 6365923 h 6858000"/>
              <a:gd name="connsiteX183" fmla="*/ 74946 w 5734864"/>
              <a:gd name="connsiteY183" fmla="*/ 6556817 h 6858000"/>
              <a:gd name="connsiteX184" fmla="*/ 16001 w 5734864"/>
              <a:gd name="connsiteY184" fmla="*/ 6808678 h 6858000"/>
              <a:gd name="connsiteX185" fmla="*/ 0 w 5734864"/>
              <a:gd name="connsiteY185" fmla="*/ 6858000 h 6858000"/>
              <a:gd name="connsiteX186" fmla="*/ 5734864 w 5734864"/>
              <a:gd name="connsiteY186" fmla="*/ 6858000 h 6858000"/>
              <a:gd name="connsiteX187" fmla="*/ 5734864 w 5734864"/>
              <a:gd name="connsiteY18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734864" h="6858000">
                <a:moveTo>
                  <a:pt x="5734864" y="0"/>
                </a:moveTo>
                <a:lnTo>
                  <a:pt x="771611" y="0"/>
                </a:lnTo>
                <a:cubicBezTo>
                  <a:pt x="771634" y="16369"/>
                  <a:pt x="771656" y="32739"/>
                  <a:pt x="771679" y="49108"/>
                </a:cubicBezTo>
                <a:cubicBezTo>
                  <a:pt x="775201" y="55622"/>
                  <a:pt x="788724" y="196721"/>
                  <a:pt x="794248" y="200968"/>
                </a:cubicBezTo>
                <a:lnTo>
                  <a:pt x="801749" y="414071"/>
                </a:lnTo>
                <a:cubicBezTo>
                  <a:pt x="807329" y="440933"/>
                  <a:pt x="835107" y="598697"/>
                  <a:pt x="818548" y="585467"/>
                </a:cubicBezTo>
                <a:cubicBezTo>
                  <a:pt x="856197" y="664140"/>
                  <a:pt x="837895" y="708473"/>
                  <a:pt x="857476" y="800623"/>
                </a:cubicBezTo>
                <a:cubicBezTo>
                  <a:pt x="822401" y="857344"/>
                  <a:pt x="855723" y="824571"/>
                  <a:pt x="851083" y="878903"/>
                </a:cubicBezTo>
                <a:cubicBezTo>
                  <a:pt x="884811" y="859448"/>
                  <a:pt x="834648" y="946397"/>
                  <a:pt x="873564" y="943826"/>
                </a:cubicBezTo>
                <a:cubicBezTo>
                  <a:pt x="871487" y="953795"/>
                  <a:pt x="868248" y="963533"/>
                  <a:pt x="864705" y="973328"/>
                </a:cubicBezTo>
                <a:lnTo>
                  <a:pt x="862869" y="978457"/>
                </a:lnTo>
                <a:lnTo>
                  <a:pt x="862233" y="998041"/>
                </a:lnTo>
                <a:lnTo>
                  <a:pt x="853665" y="1004750"/>
                </a:lnTo>
                <a:lnTo>
                  <a:pt x="847865" y="1070795"/>
                </a:lnTo>
                <a:cubicBezTo>
                  <a:pt x="870234" y="1110486"/>
                  <a:pt x="833172" y="1190441"/>
                  <a:pt x="862786" y="1238994"/>
                </a:cubicBezTo>
                <a:cubicBezTo>
                  <a:pt x="864699" y="1290599"/>
                  <a:pt x="860615" y="1347716"/>
                  <a:pt x="859345" y="1380427"/>
                </a:cubicBezTo>
                <a:cubicBezTo>
                  <a:pt x="845703" y="1396391"/>
                  <a:pt x="873184" y="1435525"/>
                  <a:pt x="855172" y="1435262"/>
                </a:cubicBezTo>
                <a:lnTo>
                  <a:pt x="860494" y="1453861"/>
                </a:lnTo>
                <a:lnTo>
                  <a:pt x="853731" y="1467047"/>
                </a:lnTo>
                <a:cubicBezTo>
                  <a:pt x="846549" y="1480528"/>
                  <a:pt x="841728" y="1491093"/>
                  <a:pt x="845847" y="1502307"/>
                </a:cubicBezTo>
                <a:lnTo>
                  <a:pt x="817613" y="1565166"/>
                </a:lnTo>
                <a:cubicBezTo>
                  <a:pt x="805468" y="1557258"/>
                  <a:pt x="816534" y="1596564"/>
                  <a:pt x="804223" y="1601941"/>
                </a:cubicBezTo>
                <a:cubicBezTo>
                  <a:pt x="794287" y="1604654"/>
                  <a:pt x="795328" y="1617209"/>
                  <a:pt x="791773" y="1627005"/>
                </a:cubicBezTo>
                <a:cubicBezTo>
                  <a:pt x="781684" y="1634393"/>
                  <a:pt x="772978" y="1683187"/>
                  <a:pt x="774645" y="1699922"/>
                </a:cubicBezTo>
                <a:cubicBezTo>
                  <a:pt x="785341" y="1746767"/>
                  <a:pt x="744845" y="1787099"/>
                  <a:pt x="752343" y="1824604"/>
                </a:cubicBezTo>
                <a:cubicBezTo>
                  <a:pt x="751502" y="1834578"/>
                  <a:pt x="749297" y="1842929"/>
                  <a:pt x="746254" y="1850222"/>
                </a:cubicBezTo>
                <a:lnTo>
                  <a:pt x="728600" y="1869603"/>
                </a:lnTo>
                <a:lnTo>
                  <a:pt x="724396" y="1883104"/>
                </a:lnTo>
                <a:lnTo>
                  <a:pt x="722165" y="1885924"/>
                </a:lnTo>
                <a:lnTo>
                  <a:pt x="721338" y="1887123"/>
                </a:lnTo>
                <a:lnTo>
                  <a:pt x="714840" y="1902274"/>
                </a:lnTo>
                <a:lnTo>
                  <a:pt x="722847" y="1929891"/>
                </a:lnTo>
                <a:lnTo>
                  <a:pt x="714660" y="1982709"/>
                </a:lnTo>
                <a:cubicBezTo>
                  <a:pt x="727725" y="2006201"/>
                  <a:pt x="714739" y="1997091"/>
                  <a:pt x="710759" y="2013010"/>
                </a:cubicBezTo>
                <a:cubicBezTo>
                  <a:pt x="707970" y="2027531"/>
                  <a:pt x="700788" y="2054714"/>
                  <a:pt x="697927" y="2069833"/>
                </a:cubicBezTo>
                <a:cubicBezTo>
                  <a:pt x="685211" y="2080229"/>
                  <a:pt x="698762" y="2088241"/>
                  <a:pt x="693594" y="2103731"/>
                </a:cubicBezTo>
                <a:cubicBezTo>
                  <a:pt x="688481" y="2110649"/>
                  <a:pt x="687183" y="2115973"/>
                  <a:pt x="691109" y="2124027"/>
                </a:cubicBezTo>
                <a:cubicBezTo>
                  <a:pt x="666413" y="2155740"/>
                  <a:pt x="688031" y="2144874"/>
                  <a:pt x="676593" y="2176182"/>
                </a:cubicBezTo>
                <a:cubicBezTo>
                  <a:pt x="665190" y="2202944"/>
                  <a:pt x="656416" y="2233857"/>
                  <a:pt x="633227" y="2258036"/>
                </a:cubicBezTo>
                <a:cubicBezTo>
                  <a:pt x="626930" y="2262191"/>
                  <a:pt x="623498" y="2274069"/>
                  <a:pt x="625564" y="2284567"/>
                </a:cubicBezTo>
                <a:cubicBezTo>
                  <a:pt x="625918" y="2286374"/>
                  <a:pt x="626427" y="2288071"/>
                  <a:pt x="627074" y="2289605"/>
                </a:cubicBezTo>
                <a:cubicBezTo>
                  <a:pt x="619029" y="2296628"/>
                  <a:pt x="616453" y="2303188"/>
                  <a:pt x="614574" y="2308717"/>
                </a:cubicBezTo>
                <a:lnTo>
                  <a:pt x="606890" y="2320662"/>
                </a:lnTo>
                <a:lnTo>
                  <a:pt x="605558" y="2327897"/>
                </a:lnTo>
                <a:lnTo>
                  <a:pt x="602202" y="2357749"/>
                </a:lnTo>
                <a:lnTo>
                  <a:pt x="600213" y="2364905"/>
                </a:lnTo>
                <a:lnTo>
                  <a:pt x="597160" y="2388351"/>
                </a:lnTo>
                <a:lnTo>
                  <a:pt x="597982" y="2402296"/>
                </a:lnTo>
                <a:lnTo>
                  <a:pt x="593150" y="2420015"/>
                </a:lnTo>
                <a:cubicBezTo>
                  <a:pt x="593044" y="2420926"/>
                  <a:pt x="592939" y="2421838"/>
                  <a:pt x="592833" y="2422749"/>
                </a:cubicBezTo>
                <a:lnTo>
                  <a:pt x="594479" y="2426002"/>
                </a:lnTo>
                <a:cubicBezTo>
                  <a:pt x="594168" y="2427683"/>
                  <a:pt x="593118" y="2429721"/>
                  <a:pt x="591963" y="2431950"/>
                </a:cubicBezTo>
                <a:cubicBezTo>
                  <a:pt x="591823" y="2432599"/>
                  <a:pt x="591684" y="2433248"/>
                  <a:pt x="591544" y="2433897"/>
                </a:cubicBezTo>
                <a:lnTo>
                  <a:pt x="589519" y="2451398"/>
                </a:lnTo>
                <a:cubicBezTo>
                  <a:pt x="589692" y="2452777"/>
                  <a:pt x="589864" y="2454157"/>
                  <a:pt x="590037" y="2455536"/>
                </a:cubicBezTo>
                <a:lnTo>
                  <a:pt x="588179" y="2462981"/>
                </a:lnTo>
                <a:lnTo>
                  <a:pt x="583434" y="2503991"/>
                </a:lnTo>
                <a:cubicBezTo>
                  <a:pt x="576530" y="2566058"/>
                  <a:pt x="570433" y="2625224"/>
                  <a:pt x="567942" y="2652936"/>
                </a:cubicBezTo>
                <a:cubicBezTo>
                  <a:pt x="570864" y="2658290"/>
                  <a:pt x="572739" y="2664095"/>
                  <a:pt x="573869" y="2670188"/>
                </a:cubicBezTo>
                <a:lnTo>
                  <a:pt x="575243" y="2688114"/>
                </a:lnTo>
                <a:lnTo>
                  <a:pt x="573824" y="2689856"/>
                </a:lnTo>
                <a:cubicBezTo>
                  <a:pt x="569972" y="2698471"/>
                  <a:pt x="569572" y="2704494"/>
                  <a:pt x="570699" y="2709353"/>
                </a:cubicBezTo>
                <a:lnTo>
                  <a:pt x="573192" y="2714527"/>
                </a:lnTo>
                <a:cubicBezTo>
                  <a:pt x="572809" y="2719080"/>
                  <a:pt x="572427" y="2723634"/>
                  <a:pt x="572044" y="2728187"/>
                </a:cubicBezTo>
                <a:cubicBezTo>
                  <a:pt x="572184" y="2737412"/>
                  <a:pt x="572325" y="2746638"/>
                  <a:pt x="572465" y="2755863"/>
                </a:cubicBezTo>
                <a:lnTo>
                  <a:pt x="570028" y="2760324"/>
                </a:lnTo>
                <a:lnTo>
                  <a:pt x="566748" y="2800948"/>
                </a:lnTo>
                <a:lnTo>
                  <a:pt x="565509" y="2801167"/>
                </a:lnTo>
                <a:cubicBezTo>
                  <a:pt x="562655" y="2802587"/>
                  <a:pt x="560408" y="2805381"/>
                  <a:pt x="559367" y="2811129"/>
                </a:cubicBezTo>
                <a:cubicBezTo>
                  <a:pt x="543471" y="2797318"/>
                  <a:pt x="552020" y="2812773"/>
                  <a:pt x="550354" y="2830949"/>
                </a:cubicBezTo>
                <a:cubicBezTo>
                  <a:pt x="525292" y="2813553"/>
                  <a:pt x="531129" y="2868192"/>
                  <a:pt x="514795" y="2872433"/>
                </a:cubicBezTo>
                <a:lnTo>
                  <a:pt x="509875" y="2923099"/>
                </a:lnTo>
                <a:lnTo>
                  <a:pt x="509577" y="2923197"/>
                </a:lnTo>
                <a:cubicBezTo>
                  <a:pt x="508704" y="2924865"/>
                  <a:pt x="508038" y="2927556"/>
                  <a:pt x="507597" y="2931868"/>
                </a:cubicBezTo>
                <a:cubicBezTo>
                  <a:pt x="507524" y="2934019"/>
                  <a:pt x="507452" y="2936171"/>
                  <a:pt x="507379" y="2938322"/>
                </a:cubicBezTo>
                <a:lnTo>
                  <a:pt x="504725" y="2954519"/>
                </a:lnTo>
                <a:lnTo>
                  <a:pt x="502018" y="2959643"/>
                </a:lnTo>
                <a:lnTo>
                  <a:pt x="498360" y="2961019"/>
                </a:lnTo>
                <a:lnTo>
                  <a:pt x="498483" y="2962590"/>
                </a:lnTo>
                <a:cubicBezTo>
                  <a:pt x="502388" y="2975027"/>
                  <a:pt x="510202" y="2980016"/>
                  <a:pt x="484403" y="2990538"/>
                </a:cubicBezTo>
                <a:cubicBezTo>
                  <a:pt x="489425" y="3018352"/>
                  <a:pt x="474337" y="3021029"/>
                  <a:pt x="463075" y="3055956"/>
                </a:cubicBezTo>
                <a:cubicBezTo>
                  <a:pt x="469487" y="3072485"/>
                  <a:pt x="464165" y="3083955"/>
                  <a:pt x="455013" y="3094482"/>
                </a:cubicBezTo>
                <a:cubicBezTo>
                  <a:pt x="453131" y="3130054"/>
                  <a:pt x="437643" y="3160106"/>
                  <a:pt x="428391" y="3198850"/>
                </a:cubicBezTo>
                <a:lnTo>
                  <a:pt x="401440" y="3307560"/>
                </a:lnTo>
                <a:lnTo>
                  <a:pt x="386076" y="3373943"/>
                </a:lnTo>
                <a:cubicBezTo>
                  <a:pt x="386236" y="3376061"/>
                  <a:pt x="380537" y="3378856"/>
                  <a:pt x="374726" y="3381364"/>
                </a:cubicBezTo>
                <a:lnTo>
                  <a:pt x="369145" y="3383729"/>
                </a:lnTo>
                <a:lnTo>
                  <a:pt x="364294" y="3414159"/>
                </a:lnTo>
                <a:lnTo>
                  <a:pt x="366450" y="3436925"/>
                </a:lnTo>
                <a:lnTo>
                  <a:pt x="351743" y="3521619"/>
                </a:lnTo>
                <a:lnTo>
                  <a:pt x="345784" y="3603757"/>
                </a:lnTo>
                <a:cubicBezTo>
                  <a:pt x="345255" y="3619979"/>
                  <a:pt x="344727" y="3636202"/>
                  <a:pt x="344198" y="3652424"/>
                </a:cubicBezTo>
                <a:lnTo>
                  <a:pt x="352450" y="3665222"/>
                </a:lnTo>
                <a:lnTo>
                  <a:pt x="342621" y="3700804"/>
                </a:lnTo>
                <a:lnTo>
                  <a:pt x="341514" y="3734774"/>
                </a:lnTo>
                <a:cubicBezTo>
                  <a:pt x="341212" y="3751567"/>
                  <a:pt x="340909" y="3768360"/>
                  <a:pt x="340607" y="3785153"/>
                </a:cubicBezTo>
                <a:cubicBezTo>
                  <a:pt x="340640" y="3786161"/>
                  <a:pt x="340674" y="3787169"/>
                  <a:pt x="340707" y="3788177"/>
                </a:cubicBezTo>
                <a:cubicBezTo>
                  <a:pt x="340592" y="3791719"/>
                  <a:pt x="340476" y="3795261"/>
                  <a:pt x="340361" y="3798803"/>
                </a:cubicBezTo>
                <a:cubicBezTo>
                  <a:pt x="340121" y="3812119"/>
                  <a:pt x="339882" y="3825434"/>
                  <a:pt x="339642" y="3838750"/>
                </a:cubicBezTo>
                <a:cubicBezTo>
                  <a:pt x="337363" y="3949044"/>
                  <a:pt x="361794" y="3960437"/>
                  <a:pt x="360295" y="4015196"/>
                </a:cubicBezTo>
                <a:lnTo>
                  <a:pt x="339043" y="4052778"/>
                </a:lnTo>
                <a:lnTo>
                  <a:pt x="339343" y="4096257"/>
                </a:lnTo>
                <a:cubicBezTo>
                  <a:pt x="362058" y="4159145"/>
                  <a:pt x="332404" y="4250479"/>
                  <a:pt x="340786" y="4321136"/>
                </a:cubicBezTo>
                <a:cubicBezTo>
                  <a:pt x="341421" y="4376624"/>
                  <a:pt x="344189" y="4407708"/>
                  <a:pt x="343158" y="4429174"/>
                </a:cubicBezTo>
                <a:cubicBezTo>
                  <a:pt x="340948" y="4436304"/>
                  <a:pt x="337887" y="4443121"/>
                  <a:pt x="334599" y="4449938"/>
                </a:cubicBezTo>
                <a:lnTo>
                  <a:pt x="332890" y="4453515"/>
                </a:lnTo>
                <a:lnTo>
                  <a:pt x="331105" y="4467941"/>
                </a:lnTo>
                <a:lnTo>
                  <a:pt x="324289" y="4471861"/>
                </a:lnTo>
                <a:lnTo>
                  <a:pt x="317079" y="4493468"/>
                </a:lnTo>
                <a:cubicBezTo>
                  <a:pt x="315353" y="4501584"/>
                  <a:pt x="314639" y="4510343"/>
                  <a:pt x="315557" y="4520067"/>
                </a:cubicBezTo>
                <a:cubicBezTo>
                  <a:pt x="315451" y="4525669"/>
                  <a:pt x="315346" y="4531270"/>
                  <a:pt x="315240" y="4536872"/>
                </a:cubicBezTo>
                <a:lnTo>
                  <a:pt x="316200" y="4538297"/>
                </a:lnTo>
                <a:cubicBezTo>
                  <a:pt x="316738" y="4541182"/>
                  <a:pt x="316785" y="4544563"/>
                  <a:pt x="317507" y="4547582"/>
                </a:cubicBezTo>
                <a:cubicBezTo>
                  <a:pt x="322716" y="4552468"/>
                  <a:pt x="324912" y="4582137"/>
                  <a:pt x="323078" y="4592102"/>
                </a:cubicBezTo>
                <a:cubicBezTo>
                  <a:pt x="314597" y="4619728"/>
                  <a:pt x="334923" y="4645745"/>
                  <a:pt x="328722" y="4667914"/>
                </a:cubicBezTo>
                <a:cubicBezTo>
                  <a:pt x="330810" y="4685069"/>
                  <a:pt x="333803" y="4690356"/>
                  <a:pt x="335597" y="4695035"/>
                </a:cubicBezTo>
                <a:lnTo>
                  <a:pt x="339485" y="4695979"/>
                </a:lnTo>
                <a:lnTo>
                  <a:pt x="341089" y="4704268"/>
                </a:lnTo>
                <a:lnTo>
                  <a:pt x="342177" y="4706060"/>
                </a:lnTo>
                <a:cubicBezTo>
                  <a:pt x="344268" y="4709474"/>
                  <a:pt x="346234" y="4712931"/>
                  <a:pt x="347751" y="4716754"/>
                </a:cubicBezTo>
                <a:lnTo>
                  <a:pt x="344125" y="4764669"/>
                </a:lnTo>
                <a:lnTo>
                  <a:pt x="340188" y="4779386"/>
                </a:lnTo>
                <a:lnTo>
                  <a:pt x="335146" y="4787491"/>
                </a:lnTo>
                <a:lnTo>
                  <a:pt x="319124" y="4843514"/>
                </a:lnTo>
                <a:lnTo>
                  <a:pt x="305956" y="4881505"/>
                </a:lnTo>
                <a:lnTo>
                  <a:pt x="301062" y="4889332"/>
                </a:lnTo>
                <a:lnTo>
                  <a:pt x="302141" y="4899400"/>
                </a:lnTo>
                <a:cubicBezTo>
                  <a:pt x="302767" y="4900706"/>
                  <a:pt x="303536" y="4901803"/>
                  <a:pt x="304424" y="4902664"/>
                </a:cubicBezTo>
                <a:lnTo>
                  <a:pt x="293123" y="4932769"/>
                </a:lnTo>
                <a:lnTo>
                  <a:pt x="292275" y="4936482"/>
                </a:lnTo>
                <a:lnTo>
                  <a:pt x="288304" y="4962325"/>
                </a:lnTo>
                <a:cubicBezTo>
                  <a:pt x="288009" y="4988948"/>
                  <a:pt x="287715" y="5015570"/>
                  <a:pt x="287420" y="5042193"/>
                </a:cubicBezTo>
                <a:cubicBezTo>
                  <a:pt x="295373" y="5039737"/>
                  <a:pt x="281659" y="5060438"/>
                  <a:pt x="287020" y="5065655"/>
                </a:cubicBezTo>
                <a:cubicBezTo>
                  <a:pt x="291675" y="5068928"/>
                  <a:pt x="288601" y="5075970"/>
                  <a:pt x="288488" y="5082216"/>
                </a:cubicBezTo>
                <a:cubicBezTo>
                  <a:pt x="292282" y="5088207"/>
                  <a:pt x="287008" y="5117775"/>
                  <a:pt x="282763" y="5127114"/>
                </a:cubicBezTo>
                <a:cubicBezTo>
                  <a:pt x="267723" y="5152218"/>
                  <a:pt x="280799" y="5182399"/>
                  <a:pt x="269316" y="5202682"/>
                </a:cubicBezTo>
                <a:cubicBezTo>
                  <a:pt x="267050" y="5219969"/>
                  <a:pt x="268614" y="5225841"/>
                  <a:pt x="269174" y="5230835"/>
                </a:cubicBezTo>
                <a:lnTo>
                  <a:pt x="272679" y="5232660"/>
                </a:lnTo>
                <a:lnTo>
                  <a:pt x="272160" y="5241150"/>
                </a:lnTo>
                <a:lnTo>
                  <a:pt x="272760" y="5243156"/>
                </a:lnTo>
                <a:cubicBezTo>
                  <a:pt x="273922" y="5246984"/>
                  <a:pt x="274952" y="5250824"/>
                  <a:pt x="275462" y="5254919"/>
                </a:cubicBezTo>
                <a:cubicBezTo>
                  <a:pt x="258407" y="5258851"/>
                  <a:pt x="276976" y="5290392"/>
                  <a:pt x="262897" y="5286259"/>
                </a:cubicBezTo>
                <a:cubicBezTo>
                  <a:pt x="262724" y="5309439"/>
                  <a:pt x="239612" y="5337531"/>
                  <a:pt x="252761" y="5357801"/>
                </a:cubicBezTo>
                <a:cubicBezTo>
                  <a:pt x="248775" y="5392256"/>
                  <a:pt x="247799" y="5423412"/>
                  <a:pt x="242360" y="5460080"/>
                </a:cubicBezTo>
                <a:cubicBezTo>
                  <a:pt x="232632" y="5488478"/>
                  <a:pt x="242025" y="5519143"/>
                  <a:pt x="229880" y="5539714"/>
                </a:cubicBezTo>
                <a:cubicBezTo>
                  <a:pt x="230558" y="5572454"/>
                  <a:pt x="222150" y="5613340"/>
                  <a:pt x="204283" y="5639080"/>
                </a:cubicBezTo>
                <a:cubicBezTo>
                  <a:pt x="201596" y="5674226"/>
                  <a:pt x="191051" y="5680198"/>
                  <a:pt x="198948" y="5710958"/>
                </a:cubicBezTo>
                <a:cubicBezTo>
                  <a:pt x="196338" y="5713534"/>
                  <a:pt x="194185" y="5716550"/>
                  <a:pt x="192367" y="5719859"/>
                </a:cubicBezTo>
                <a:lnTo>
                  <a:pt x="188035" y="5729935"/>
                </a:lnTo>
                <a:lnTo>
                  <a:pt x="188428" y="5731182"/>
                </a:lnTo>
                <a:lnTo>
                  <a:pt x="181635" y="5753538"/>
                </a:lnTo>
                <a:lnTo>
                  <a:pt x="169744" y="5796307"/>
                </a:lnTo>
                <a:lnTo>
                  <a:pt x="170351" y="5796644"/>
                </a:lnTo>
                <a:cubicBezTo>
                  <a:pt x="171558" y="5797954"/>
                  <a:pt x="172173" y="5799948"/>
                  <a:pt x="171559" y="5803435"/>
                </a:cubicBezTo>
                <a:cubicBezTo>
                  <a:pt x="182664" y="5798231"/>
                  <a:pt x="175075" y="5805646"/>
                  <a:pt x="172284" y="5816391"/>
                </a:cubicBezTo>
                <a:cubicBezTo>
                  <a:pt x="188911" y="5810703"/>
                  <a:pt x="174844" y="5841128"/>
                  <a:pt x="182542" y="5846382"/>
                </a:cubicBezTo>
                <a:cubicBezTo>
                  <a:pt x="180118" y="5854404"/>
                  <a:pt x="177856" y="5862781"/>
                  <a:pt x="175877" y="5871336"/>
                </a:cubicBezTo>
                <a:lnTo>
                  <a:pt x="174910" y="5876376"/>
                </a:lnTo>
                <a:lnTo>
                  <a:pt x="175047" y="5876483"/>
                </a:lnTo>
                <a:cubicBezTo>
                  <a:pt x="175167" y="5877594"/>
                  <a:pt x="174973" y="5879257"/>
                  <a:pt x="174335" y="5881814"/>
                </a:cubicBezTo>
                <a:lnTo>
                  <a:pt x="171273" y="5895339"/>
                </a:lnTo>
                <a:cubicBezTo>
                  <a:pt x="171401" y="5896476"/>
                  <a:pt x="171530" y="5897612"/>
                  <a:pt x="171658" y="5898749"/>
                </a:cubicBezTo>
                <a:lnTo>
                  <a:pt x="174658" y="5919558"/>
                </a:lnTo>
                <a:cubicBezTo>
                  <a:pt x="173958" y="5933601"/>
                  <a:pt x="171208" y="5962838"/>
                  <a:pt x="169099" y="5984417"/>
                </a:cubicBezTo>
                <a:cubicBezTo>
                  <a:pt x="162916" y="6005205"/>
                  <a:pt x="164971" y="6025162"/>
                  <a:pt x="162007" y="6049043"/>
                </a:cubicBezTo>
                <a:cubicBezTo>
                  <a:pt x="150795" y="6073830"/>
                  <a:pt x="160091" y="6088483"/>
                  <a:pt x="156875" y="6114000"/>
                </a:cubicBezTo>
                <a:cubicBezTo>
                  <a:pt x="141597" y="6134477"/>
                  <a:pt x="163381" y="6133378"/>
                  <a:pt x="165441" y="6146938"/>
                </a:cubicBezTo>
                <a:lnTo>
                  <a:pt x="165177" y="6150658"/>
                </a:lnTo>
                <a:lnTo>
                  <a:pt x="161772" y="6160011"/>
                </a:lnTo>
                <a:lnTo>
                  <a:pt x="160051" y="6163393"/>
                </a:lnTo>
                <a:cubicBezTo>
                  <a:pt x="159032" y="6165775"/>
                  <a:pt x="158564" y="6167421"/>
                  <a:pt x="158473" y="6168628"/>
                </a:cubicBezTo>
                <a:cubicBezTo>
                  <a:pt x="158506" y="6168685"/>
                  <a:pt x="158540" y="6168742"/>
                  <a:pt x="158573" y="6168799"/>
                </a:cubicBezTo>
                <a:lnTo>
                  <a:pt x="146463" y="6196671"/>
                </a:lnTo>
                <a:cubicBezTo>
                  <a:pt x="152348" y="6205503"/>
                  <a:pt x="134460" y="6231012"/>
                  <a:pt x="150209" y="6232365"/>
                </a:cubicBezTo>
                <a:cubicBezTo>
                  <a:pt x="145821" y="6242321"/>
                  <a:pt x="137774" y="6246719"/>
                  <a:pt x="148544" y="6246162"/>
                </a:cubicBezTo>
                <a:cubicBezTo>
                  <a:pt x="147378" y="6249522"/>
                  <a:pt x="147566" y="6251866"/>
                  <a:pt x="148403" y="6253754"/>
                </a:cubicBezTo>
                <a:lnTo>
                  <a:pt x="138880" y="6276449"/>
                </a:lnTo>
                <a:cubicBezTo>
                  <a:pt x="138814" y="6277540"/>
                  <a:pt x="138749" y="6278630"/>
                  <a:pt x="138683" y="6279721"/>
                </a:cubicBezTo>
                <a:lnTo>
                  <a:pt x="130721" y="6293675"/>
                </a:lnTo>
                <a:lnTo>
                  <a:pt x="120717" y="6313967"/>
                </a:lnTo>
                <a:cubicBezTo>
                  <a:pt x="120758" y="6314457"/>
                  <a:pt x="120800" y="6314947"/>
                  <a:pt x="120841" y="6315437"/>
                </a:cubicBezTo>
                <a:lnTo>
                  <a:pt x="115208" y="6324024"/>
                </a:lnTo>
                <a:cubicBezTo>
                  <a:pt x="113007" y="6326672"/>
                  <a:pt x="103991" y="6364381"/>
                  <a:pt x="101217" y="6365923"/>
                </a:cubicBezTo>
                <a:lnTo>
                  <a:pt x="74946" y="6556817"/>
                </a:lnTo>
                <a:cubicBezTo>
                  <a:pt x="55357" y="6665926"/>
                  <a:pt x="35695" y="6744075"/>
                  <a:pt x="16001" y="6808678"/>
                </a:cubicBezTo>
                <a:lnTo>
                  <a:pt x="0" y="6858000"/>
                </a:lnTo>
                <a:lnTo>
                  <a:pt x="5734864" y="6858000"/>
                </a:lnTo>
                <a:lnTo>
                  <a:pt x="573486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9B5B37A-9600-6D9B-DB9E-5A6CCB04B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3408" y="992094"/>
            <a:ext cx="3616913" cy="2795160"/>
          </a:xfrm>
        </p:spPr>
        <p:txBody>
          <a:bodyPr>
            <a:normAutofit/>
          </a:bodyPr>
          <a:lstStyle/>
          <a:p>
            <a:r>
              <a:rPr lang="nl-BE" sz="4400" b="1"/>
              <a:t>hersenkrakers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F42728D-184B-8B85-B796-434DEA94DF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94" r="7726"/>
          <a:stretch>
            <a:fillRect/>
          </a:stretch>
        </p:blipFill>
        <p:spPr>
          <a:xfrm>
            <a:off x="6278283" y="578738"/>
            <a:ext cx="4943584" cy="567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37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9E4DD7B-20F7-F13E-B297-EC8CD50BA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 VOORWERP UIT DE KEUKEN ZOEKEN WE?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3A0D284-645B-E12A-95D3-C928D6EC3E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60" y="3576321"/>
            <a:ext cx="5984240" cy="1026159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sz="5100" b="1" dirty="0">
                <a:solidFill>
                  <a:srgbClr val="595959"/>
                </a:solidFill>
              </a:rPr>
              <a:t>NAPNEKEOKNENNAP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C47B0EF-2A11-54EC-7994-F8814EDCC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4966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7E2FB9-DDE1-4AEA-FAB7-8AA18519A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dirty="0">
                <a:solidFill>
                  <a:srgbClr val="595959"/>
                </a:solidFill>
              </a:rPr>
              <a:t>WELKE BEKENDE VLAAMSE SERIE ZOEKEN WE?</a:t>
            </a:r>
            <a:endParaRPr lang="en-US" b="1" kern="1200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FF78A9E-F803-E695-29FE-6B70715614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3301999"/>
            <a:ext cx="4353116" cy="1270001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sz="5100" b="1" dirty="0">
                <a:solidFill>
                  <a:srgbClr val="595959"/>
                </a:solidFill>
              </a:rPr>
              <a:t>SAGELLOC ED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FE16D64-7C1C-04A3-803D-8D1F57D74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09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70A9146-D763-A970-D79E-0D917F040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49961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b="1" dirty="0" err="1"/>
              <a:t>Rebussen</a:t>
            </a:r>
            <a:endParaRPr lang="en-US" sz="6000" b="1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121FFFEA-65F0-F6D1-F8F1-6D5AF6B4C5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0098" r="6225"/>
          <a:stretch>
            <a:fillRect/>
          </a:stretch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11875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9E37F7-5119-A93B-7B17-3855A664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b="1"/>
              <a:t>LOS DE REBUS OP</a:t>
            </a:r>
          </a:p>
        </p:txBody>
      </p:sp>
      <p:sp>
        <p:nvSpPr>
          <p:cNvPr id="28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Tijdelijke aanduiding voor inhoud 11">
            <a:extLst>
              <a:ext uri="{FF2B5EF4-FFF2-40B4-BE49-F238E27FC236}">
                <a16:creationId xmlns:a16="http://schemas.microsoft.com/office/drawing/2014/main" id="{99A5AA1D-E758-190F-06FB-C7FDE7ED9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063" y="2569464"/>
            <a:ext cx="3200674" cy="367893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EBDCE11-08A7-5212-E87B-7EF0596ED5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7754" y="19389"/>
            <a:ext cx="6160198" cy="622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93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C2A9C03-7894-2837-29C1-0EC2280A8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7200"/>
            <a:ext cx="4343400" cy="192938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b="1"/>
              <a:t>LOS DE REBUS OP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6538156-4AC6-DA1A-C29B-AE0050001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955" y="233680"/>
            <a:ext cx="3423513" cy="633984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280D4C73-A75C-C9A4-B46B-0EB096651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5760" y="2631949"/>
            <a:ext cx="3200674" cy="367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65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4A8003-CB8A-7ECD-09B9-F78F7B5A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717040"/>
          </a:xfrm>
        </p:spPr>
        <p:txBody>
          <a:bodyPr>
            <a:normAutofit/>
          </a:bodyPr>
          <a:lstStyle/>
          <a:p>
            <a:r>
              <a:rPr lang="nl-BE" sz="3600" b="1" dirty="0"/>
              <a:t>LOS DE REBUS </a:t>
            </a:r>
            <a:br>
              <a:rPr lang="nl-BE" sz="3600" b="1" dirty="0"/>
            </a:br>
            <a:r>
              <a:rPr lang="nl-BE" sz="3600" b="1" dirty="0"/>
              <a:t>OP</a:t>
            </a:r>
            <a:br>
              <a:rPr lang="nl-BE" sz="3600" b="1" dirty="0"/>
            </a:br>
            <a:endParaRPr lang="nl-BE" sz="3600" b="1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3E9B3F7-4A4C-CF6B-3994-7E69EFE36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183" y="643006"/>
            <a:ext cx="4721548" cy="601179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2DE1078F-4E0F-E447-925A-FC351FD8D6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253" y="2342736"/>
            <a:ext cx="3206774" cy="367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52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74000A6-5A47-AA80-722D-86B51B29D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3" y="350196"/>
            <a:ext cx="4646904" cy="6858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dirty="0"/>
              <a:t>VRAAGSTUKKEN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2FAE1CC-D017-C91E-17F3-74983BF112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" b="2235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01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28" name="Rectangle 11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AE57F91-170C-97A1-D643-101FEE5BE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1802" y="2286000"/>
            <a:ext cx="4646905" cy="4470400"/>
          </a:xfr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3600" b="1" dirty="0"/>
              <a:t>Een man </a:t>
            </a:r>
            <a:r>
              <a:rPr lang="en-US" sz="3600" b="1" dirty="0" err="1"/>
              <a:t>koopt</a:t>
            </a:r>
            <a:r>
              <a:rPr lang="en-US" sz="3600" b="1" dirty="0"/>
              <a:t> 6 dozen </a:t>
            </a:r>
            <a:r>
              <a:rPr lang="en-US" sz="3600" b="1" dirty="0" err="1"/>
              <a:t>eieren</a:t>
            </a:r>
            <a:r>
              <a:rPr lang="en-US" sz="3600" b="1" dirty="0"/>
              <a:t>. In </a:t>
            </a:r>
            <a:r>
              <a:rPr lang="en-US" sz="3600" b="1" dirty="0" err="1"/>
              <a:t>elke</a:t>
            </a:r>
            <a:r>
              <a:rPr lang="en-US" sz="3600" b="1" dirty="0"/>
              <a:t> </a:t>
            </a:r>
            <a:r>
              <a:rPr lang="en-US" sz="3600" b="1" dirty="0" err="1"/>
              <a:t>doos</a:t>
            </a:r>
            <a:r>
              <a:rPr lang="en-US" sz="3600" b="1" dirty="0"/>
              <a:t> </a:t>
            </a:r>
            <a:r>
              <a:rPr lang="en-US" sz="3600" b="1" dirty="0" err="1"/>
              <a:t>zitten</a:t>
            </a:r>
            <a:r>
              <a:rPr lang="en-US" sz="3600" b="1" dirty="0"/>
              <a:t> 10 </a:t>
            </a:r>
            <a:r>
              <a:rPr lang="en-US" sz="3600" b="1" dirty="0" err="1"/>
              <a:t>eieren</a:t>
            </a:r>
            <a:r>
              <a:rPr lang="en-US" sz="3600" b="1" dirty="0"/>
              <a:t>. </a:t>
            </a:r>
            <a:r>
              <a:rPr lang="en-US" sz="3600" b="1" dirty="0" err="1"/>
              <a:t>Onderweg</a:t>
            </a:r>
            <a:r>
              <a:rPr lang="en-US" sz="3600" b="1" dirty="0"/>
              <a:t> </a:t>
            </a:r>
            <a:r>
              <a:rPr lang="en-US" sz="3600" b="1" dirty="0" err="1"/>
              <a:t>laat</a:t>
            </a:r>
            <a:r>
              <a:rPr lang="en-US" sz="3600" b="1" dirty="0"/>
              <a:t> </a:t>
            </a:r>
            <a:r>
              <a:rPr lang="en-US" sz="3600" b="1" dirty="0" err="1"/>
              <a:t>hij</a:t>
            </a:r>
            <a:r>
              <a:rPr lang="en-US" sz="3600" b="1" dirty="0"/>
              <a:t> 2 dozen </a:t>
            </a:r>
            <a:r>
              <a:rPr lang="en-US" sz="3600" b="1" dirty="0" err="1"/>
              <a:t>eieren</a:t>
            </a:r>
            <a:r>
              <a:rPr lang="en-US" sz="3600" b="1" dirty="0"/>
              <a:t> </a:t>
            </a:r>
            <a:r>
              <a:rPr lang="en-US" sz="3600" b="1" dirty="0" err="1"/>
              <a:t>vallen</a:t>
            </a:r>
            <a:r>
              <a:rPr lang="en-US" sz="3600" b="1" dirty="0"/>
              <a:t>, </a:t>
            </a:r>
            <a:r>
              <a:rPr lang="en-US" sz="3600" b="1" dirty="0" err="1"/>
              <a:t>waar</a:t>
            </a:r>
            <a:r>
              <a:rPr lang="en-US" sz="3600" b="1" dirty="0"/>
              <a:t> er in </a:t>
            </a:r>
            <a:r>
              <a:rPr lang="en-US" sz="3600" b="1" dirty="0" err="1"/>
              <a:t>elke</a:t>
            </a:r>
            <a:r>
              <a:rPr lang="en-US" sz="3600" b="1" dirty="0"/>
              <a:t> </a:t>
            </a:r>
            <a:r>
              <a:rPr lang="en-US" sz="3600" b="1" dirty="0" err="1"/>
              <a:t>doos</a:t>
            </a:r>
            <a:r>
              <a:rPr lang="en-US" sz="3600" b="1" dirty="0"/>
              <a:t> 2 </a:t>
            </a:r>
            <a:r>
              <a:rPr lang="en-US" sz="3600" b="1" dirty="0" err="1"/>
              <a:t>eieren</a:t>
            </a:r>
            <a:r>
              <a:rPr lang="en-US" sz="3600" b="1" dirty="0"/>
              <a:t> </a:t>
            </a:r>
            <a:r>
              <a:rPr lang="en-US" sz="3600" b="1" dirty="0" err="1"/>
              <a:t>gebroken</a:t>
            </a:r>
            <a:r>
              <a:rPr lang="en-US" sz="3600" b="1" dirty="0"/>
              <a:t> </a:t>
            </a:r>
            <a:r>
              <a:rPr lang="en-US" sz="3600" b="1" dirty="0" err="1"/>
              <a:t>zijn</a:t>
            </a:r>
            <a:r>
              <a:rPr lang="en-US" sz="3600" b="1" dirty="0"/>
              <a:t>. </a:t>
            </a:r>
            <a:r>
              <a:rPr lang="en-US" sz="3600" b="1" dirty="0" err="1"/>
              <a:t>Hoeveel</a:t>
            </a:r>
            <a:r>
              <a:rPr lang="en-US" sz="3600" b="1" dirty="0"/>
              <a:t> </a:t>
            </a:r>
            <a:r>
              <a:rPr lang="en-US" sz="3600" b="1" dirty="0" err="1"/>
              <a:t>eieren</a:t>
            </a:r>
            <a:r>
              <a:rPr lang="en-US" sz="3600" b="1" dirty="0"/>
              <a:t> heft </a:t>
            </a:r>
            <a:r>
              <a:rPr lang="en-US" sz="3600" b="1" dirty="0" err="1"/>
              <a:t>hij</a:t>
            </a:r>
            <a:r>
              <a:rPr lang="en-US" sz="3600" b="1" dirty="0"/>
              <a:t> </a:t>
            </a:r>
            <a:r>
              <a:rPr lang="en-US" sz="3600" b="1" dirty="0" err="1"/>
              <a:t>nog</a:t>
            </a:r>
            <a:r>
              <a:rPr lang="en-US" sz="3600" b="1" dirty="0"/>
              <a:t> over </a:t>
            </a:r>
            <a:r>
              <a:rPr lang="en-US" sz="3600" b="1" dirty="0" err="1"/>
              <a:t>als</a:t>
            </a:r>
            <a:r>
              <a:rPr lang="en-US" sz="3600" b="1" dirty="0"/>
              <a:t> </a:t>
            </a:r>
            <a:r>
              <a:rPr lang="en-US" sz="3600" b="1" dirty="0" err="1"/>
              <a:t>hij</a:t>
            </a:r>
            <a:r>
              <a:rPr lang="en-US" sz="3600" b="1" dirty="0"/>
              <a:t> </a:t>
            </a:r>
            <a:r>
              <a:rPr lang="en-US" sz="3600" b="1" dirty="0" err="1"/>
              <a:t>thuiskomt</a:t>
            </a:r>
            <a:r>
              <a:rPr lang="en-US" sz="3600" b="1" dirty="0"/>
              <a:t>?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083804CA-B54D-9A8B-091B-260F502FF9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r="1" b="2235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80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FB585FE-050A-74AC-CB3B-04C27BAC2C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50555" y="987425"/>
            <a:ext cx="4237465" cy="4873625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83EDBD8-D2FC-47CE-B268-A8A1B1D38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nl-BE" sz="4000" b="1" dirty="0"/>
              <a:t>Op een camping staan 10 mobilhomes, 20 caravans en 15 tenten.</a:t>
            </a:r>
          </a:p>
          <a:p>
            <a:r>
              <a:rPr lang="nl-BE" sz="4000" b="1" dirty="0"/>
              <a:t>Hoeveel plaatsen zijn er bezet?</a:t>
            </a:r>
          </a:p>
        </p:txBody>
      </p:sp>
    </p:spTree>
    <p:extLst>
      <p:ext uri="{BB962C8B-B14F-4D97-AF65-F5344CB8AC3E}">
        <p14:creationId xmlns:p14="http://schemas.microsoft.com/office/powerpoint/2010/main" val="27804674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202C8DB7-ED29-6C81-C74A-6DB0E1AB37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50555" y="987425"/>
            <a:ext cx="4237465" cy="4873625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6FFFFF6-6AC6-1C1D-3343-5B6D356140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617720"/>
          </a:xfrm>
        </p:spPr>
        <p:txBody>
          <a:bodyPr>
            <a:normAutofit/>
          </a:bodyPr>
          <a:lstStyle/>
          <a:p>
            <a:r>
              <a:rPr lang="nl-BE" sz="2800" b="1" dirty="0"/>
              <a:t>De wijnboer heeft een grote oogst druiven dit jaar.</a:t>
            </a:r>
          </a:p>
          <a:p>
            <a:r>
              <a:rPr lang="nl-BE" sz="2800" b="1" dirty="0"/>
              <a:t>Hij kan 150 flessen witte wijn, 300 flessen rode wijn en 150 flessen rosé wijn maken.</a:t>
            </a:r>
          </a:p>
          <a:p>
            <a:r>
              <a:rPr lang="nl-BE" sz="2800" b="1" dirty="0"/>
              <a:t>Hoeveel flessen in totaal heeft hij met zijn oogst kunnen maken?</a:t>
            </a:r>
          </a:p>
        </p:txBody>
      </p:sp>
    </p:spTree>
    <p:extLst>
      <p:ext uri="{BB962C8B-B14F-4D97-AF65-F5344CB8AC3E}">
        <p14:creationId xmlns:p14="http://schemas.microsoft.com/office/powerpoint/2010/main" val="1484002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68DF156-3B0C-076C-0EAC-F4E114422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 dirty="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WELKE VLAAMSE ZANGER ZOEKEN WE?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CE5ED0-AE54-1DCF-33FF-9A21028DC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3596640"/>
            <a:ext cx="4353116" cy="822960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US" sz="6600" b="1" dirty="0">
                <a:solidFill>
                  <a:srgbClr val="595959"/>
                </a:solidFill>
              </a:rPr>
              <a:t>SFEEN SIUOL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301072E-1C8A-F90A-FED2-62FD90DD2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702756"/>
            <a:ext cx="4797056" cy="549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612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052D86F-2180-7DCB-28B8-5555EB61EB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50555" y="987425"/>
            <a:ext cx="4237465" cy="4873625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52866CE-9EB7-DDE1-E4F8-739B596ED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394200"/>
          </a:xfrm>
        </p:spPr>
        <p:txBody>
          <a:bodyPr>
            <a:normAutofit fontScale="77500" lnSpcReduction="20000"/>
          </a:bodyPr>
          <a:lstStyle/>
          <a:p>
            <a:r>
              <a:rPr lang="nl-BE" sz="4000" b="1" dirty="0"/>
              <a:t>Jantje krijgt 50 euro mee van zijn moeder om boodschappen te doen.</a:t>
            </a:r>
          </a:p>
          <a:p>
            <a:r>
              <a:rPr lang="nl-BE" sz="4000" b="1" dirty="0"/>
              <a:t>De bananen kosten 13 €</a:t>
            </a:r>
          </a:p>
          <a:p>
            <a:r>
              <a:rPr lang="nl-BE" sz="4000" b="1" dirty="0"/>
              <a:t>De appels kosten 6 €</a:t>
            </a:r>
          </a:p>
          <a:p>
            <a:r>
              <a:rPr lang="nl-BE" sz="4000" b="1" dirty="0"/>
              <a:t>De kip kost 15 €</a:t>
            </a:r>
          </a:p>
          <a:p>
            <a:r>
              <a:rPr lang="nl-BE" sz="4000" b="1" dirty="0"/>
              <a:t>Hoeveel heeft Jantje nog over van de 50 euro?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99735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E9A3D27-4A4A-6A41-57DA-393BC2808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50555" y="987425"/>
            <a:ext cx="4237465" cy="4873625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C553706-CEAA-4589-1513-E329C56C31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4384040"/>
          </a:xfrm>
        </p:spPr>
        <p:txBody>
          <a:bodyPr>
            <a:normAutofit/>
          </a:bodyPr>
          <a:lstStyle/>
          <a:p>
            <a:r>
              <a:rPr lang="nl-BE" sz="3600" b="1" dirty="0"/>
              <a:t>Sandalen kosten 25 euro per paar.</a:t>
            </a:r>
          </a:p>
          <a:p>
            <a:r>
              <a:rPr lang="nl-BE" sz="3600" b="1" dirty="0"/>
              <a:t>Lederen schoenen kosten drie keer zoveel.</a:t>
            </a:r>
          </a:p>
          <a:p>
            <a:r>
              <a:rPr lang="nl-BE" sz="3600" b="1" dirty="0"/>
              <a:t>Hoeveel koste de lederen schoenen?</a:t>
            </a:r>
          </a:p>
        </p:txBody>
      </p:sp>
    </p:spTree>
    <p:extLst>
      <p:ext uri="{BB962C8B-B14F-4D97-AF65-F5344CB8AC3E}">
        <p14:creationId xmlns:p14="http://schemas.microsoft.com/office/powerpoint/2010/main" val="162524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6B158B5-50B5-4927-A367-7C9F3AFE5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3BF9567-2CC5-DDFF-7702-32603875A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1824" y="1676400"/>
            <a:ext cx="4375151" cy="33528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</a:rPr>
              <a:t>Maak een woord van minstens         5 letters </a:t>
            </a:r>
            <a:endParaRPr lang="en-US" sz="6000" b="1" dirty="0">
              <a:solidFill>
                <a:schemeClr val="bg1"/>
              </a:solidFill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419D974-AB7F-B051-4B42-A0CB6B11FB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B01367A3-F670-4BD9-9972-F7E97FC22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8C3DB02-606C-40EC-8381-7A29A1ADFA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542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6B158B5-50B5-4927-A367-7C9F3AFE5D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8DD8F6-E898-F481-524A-F2D294DE6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92" y="960583"/>
            <a:ext cx="4442690" cy="572654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6000" b="1">
                <a:solidFill>
                  <a:schemeClr val="bg1"/>
                </a:solidFill>
              </a:rPr>
              <a:t>H		T</a:t>
            </a:r>
            <a:br>
              <a:rPr lang="en-US" sz="6000" b="1">
                <a:solidFill>
                  <a:schemeClr val="bg1"/>
                </a:solidFill>
              </a:rPr>
            </a:br>
            <a:r>
              <a:rPr lang="en-US" sz="6000" b="1">
                <a:solidFill>
                  <a:schemeClr val="bg1"/>
                </a:solidFill>
              </a:rPr>
              <a:t>R		E	B</a:t>
            </a:r>
            <a:br>
              <a:rPr lang="en-US" sz="6000" b="1">
                <a:solidFill>
                  <a:schemeClr val="bg1"/>
                </a:solidFill>
              </a:rPr>
            </a:br>
            <a:r>
              <a:rPr lang="en-US" sz="6000" b="1">
                <a:solidFill>
                  <a:schemeClr val="bg1"/>
                </a:solidFill>
              </a:rPr>
              <a:t>		O</a:t>
            </a:r>
            <a:br>
              <a:rPr lang="en-US" sz="6000" b="1">
                <a:solidFill>
                  <a:schemeClr val="bg1"/>
                </a:solidFill>
              </a:rPr>
            </a:br>
            <a:r>
              <a:rPr lang="en-US" sz="6000" b="1">
                <a:solidFill>
                  <a:schemeClr val="bg1"/>
                </a:solidFill>
              </a:rPr>
              <a:t>O			N			O</a:t>
            </a:r>
            <a:br>
              <a:rPr lang="en-US" sz="6000" b="1">
                <a:solidFill>
                  <a:schemeClr val="bg1"/>
                </a:solidFill>
              </a:rPr>
            </a:br>
            <a:r>
              <a:rPr lang="en-US" sz="6000" b="1">
                <a:solidFill>
                  <a:schemeClr val="bg1"/>
                </a:solidFill>
              </a:rPr>
              <a:t>	G</a:t>
            </a:r>
            <a:endParaRPr lang="en-US" sz="6000" b="1" dirty="0">
              <a:solidFill>
                <a:schemeClr val="bg1"/>
              </a:solidFill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F3D2B9A-7B5D-555C-22C1-7E6EB7441C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01367A3-F670-4BD9-9972-F7E97FC22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8C3DB02-606C-40EC-8381-7A29A1ADFA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136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5278BE-8A24-5B52-799E-E213D3286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BC5DADD-9CC5-DA3D-5FB4-1C4E7CAAFF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25ED85D-0F55-9573-1109-74AB265B3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92" y="960583"/>
            <a:ext cx="4442690" cy="572654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H		N		K		E	E		K		L			T		E			S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2A01748-CE80-DE91-C740-B05719E64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7BFBAA0-0C60-40C2-3BA8-12D384076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15DAC8F-67DC-3425-B6F9-6C4660D29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973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4ED5A3-451A-04EB-4A12-2839B823A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451EB40-2DCE-3784-D46C-F5509AA29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93D29F0-D20C-761B-78F1-399525597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92" y="138223"/>
            <a:ext cx="5214034" cy="648586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O		F			I	E		R			L			T		E	A			O		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F65108E-E80B-2BB1-9B9A-96158E479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DB0E043-8B60-07E6-E319-056D740C9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C02A11C-47A6-C276-30A8-A91B841B1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075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B6BD32-6496-D0CC-C10B-5004EA8CD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EF6CE4-0E60-E94F-5027-06701B0E1F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50AA2B7-1194-8B5C-26E0-766DB5FAE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92" y="138224"/>
            <a:ext cx="5214034" cy="579474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O		V		R	L		Z		E		E		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D695F98-96DA-25C8-AB21-9615C0B727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EF395B0-0CDE-D6AB-0603-E9623479C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8B07FA2-C6D9-DAA2-98B8-F5672B214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32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8DAB5E-13A9-E593-AE12-2D21F8536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ECAD3C-8B2A-BCB2-0AEE-E566EB3F1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CA6B5D5-5DC6-E8E1-D197-B550EBE44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9492" y="138224"/>
            <a:ext cx="5214034" cy="5794744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8000" b="1" dirty="0">
                <a:solidFill>
                  <a:schemeClr val="bg1"/>
                </a:solidFill>
              </a:rPr>
              <a:t>D	 M 	D 		O 		E	 			D					K		K		N		A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AEE1BDCF-B9F6-5150-C3AB-F354DFA161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527"/>
          <a:stretch>
            <a:fillRect/>
          </a:stretch>
        </p:blipFill>
        <p:spPr>
          <a:xfrm>
            <a:off x="1" y="2"/>
            <a:ext cx="6249303" cy="6857998"/>
          </a:xfrm>
          <a:custGeom>
            <a:avLst/>
            <a:gdLst/>
            <a:ahLst/>
            <a:cxnLst/>
            <a:rect l="l" t="t" r="r" b="b"/>
            <a:pathLst>
              <a:path w="6249303" h="6857998">
                <a:moveTo>
                  <a:pt x="5497146" y="6118149"/>
                </a:moveTo>
                <a:cubicBezTo>
                  <a:pt x="5503695" y="6124102"/>
                  <a:pt x="5511317" y="6129341"/>
                  <a:pt x="5518366" y="6133723"/>
                </a:cubicBezTo>
                <a:cubicBezTo>
                  <a:pt x="5525509" y="6138152"/>
                  <a:pt x="5530855" y="6143474"/>
                  <a:pt x="5534525" y="6149380"/>
                </a:cubicBezTo>
                <a:lnTo>
                  <a:pt x="5540000" y="6166562"/>
                </a:lnTo>
                <a:lnTo>
                  <a:pt x="5534525" y="6149379"/>
                </a:lnTo>
                <a:cubicBezTo>
                  <a:pt x="5530855" y="6143474"/>
                  <a:pt x="5525509" y="6138152"/>
                  <a:pt x="5518366" y="6133722"/>
                </a:cubicBezTo>
                <a:cubicBezTo>
                  <a:pt x="5511317" y="6129341"/>
                  <a:pt x="5503695" y="6124102"/>
                  <a:pt x="5497146" y="6118149"/>
                </a:cubicBezTo>
                <a:close/>
                <a:moveTo>
                  <a:pt x="5405304" y="4941372"/>
                </a:moveTo>
                <a:lnTo>
                  <a:pt x="5408634" y="4950869"/>
                </a:lnTo>
                <a:lnTo>
                  <a:pt x="5418318" y="4991382"/>
                </a:lnTo>
                <a:lnTo>
                  <a:pt x="5408634" y="4950868"/>
                </a:lnTo>
                <a:close/>
                <a:moveTo>
                  <a:pt x="5409242" y="4749807"/>
                </a:moveTo>
                <a:cubicBezTo>
                  <a:pt x="5397106" y="4762826"/>
                  <a:pt x="5396249" y="4781365"/>
                  <a:pt x="5394535" y="4799797"/>
                </a:cubicBezTo>
                <a:cubicBezTo>
                  <a:pt x="5396249" y="4781365"/>
                  <a:pt x="5397106" y="4762827"/>
                  <a:pt x="5409242" y="4749807"/>
                </a:cubicBezTo>
                <a:close/>
                <a:moveTo>
                  <a:pt x="5427041" y="4543185"/>
                </a:moveTo>
                <a:cubicBezTo>
                  <a:pt x="5428019" y="4548281"/>
                  <a:pt x="5430065" y="4553662"/>
                  <a:pt x="5432447" y="4557092"/>
                </a:cubicBezTo>
                <a:cubicBezTo>
                  <a:pt x="5444067" y="4573618"/>
                  <a:pt x="5452855" y="4588275"/>
                  <a:pt x="5458810" y="4602021"/>
                </a:cubicBezTo>
                <a:cubicBezTo>
                  <a:pt x="5452855" y="4588275"/>
                  <a:pt x="5444067" y="4573618"/>
                  <a:pt x="5432447" y="4557091"/>
                </a:cubicBezTo>
                <a:close/>
                <a:moveTo>
                  <a:pt x="5893259" y="2819253"/>
                </a:moveTo>
                <a:lnTo>
                  <a:pt x="5904902" y="2827484"/>
                </a:lnTo>
                <a:lnTo>
                  <a:pt x="5904904" y="2827486"/>
                </a:lnTo>
                <a:lnTo>
                  <a:pt x="5933407" y="2861156"/>
                </a:lnTo>
                <a:lnTo>
                  <a:pt x="5923753" y="2842392"/>
                </a:lnTo>
                <a:lnTo>
                  <a:pt x="5904904" y="2827486"/>
                </a:lnTo>
                <a:lnTo>
                  <a:pt x="5904902" y="2827483"/>
                </a:lnTo>
                <a:close/>
                <a:moveTo>
                  <a:pt x="5823604" y="1974015"/>
                </a:moveTo>
                <a:lnTo>
                  <a:pt x="5817090" y="1999763"/>
                </a:lnTo>
                <a:cubicBezTo>
                  <a:pt x="5813281" y="2008056"/>
                  <a:pt x="5807601" y="2016020"/>
                  <a:pt x="5799362" y="2023547"/>
                </a:cubicBezTo>
                <a:cubicBezTo>
                  <a:pt x="5815841" y="2008497"/>
                  <a:pt x="5822079" y="1991685"/>
                  <a:pt x="5823604" y="1974015"/>
                </a:cubicBezTo>
                <a:close/>
                <a:moveTo>
                  <a:pt x="5806410" y="1768838"/>
                </a:moveTo>
                <a:cubicBezTo>
                  <a:pt x="5802029" y="1774411"/>
                  <a:pt x="5799266" y="1779948"/>
                  <a:pt x="5797809" y="1785412"/>
                </a:cubicBezTo>
                <a:lnTo>
                  <a:pt x="5797028" y="1801558"/>
                </a:lnTo>
                <a:cubicBezTo>
                  <a:pt x="5795361" y="1790986"/>
                  <a:pt x="5797647" y="1779981"/>
                  <a:pt x="5806410" y="1768838"/>
                </a:cubicBezTo>
                <a:close/>
                <a:moveTo>
                  <a:pt x="5915999" y="520953"/>
                </a:moveTo>
                <a:lnTo>
                  <a:pt x="5909271" y="549926"/>
                </a:lnTo>
                <a:lnTo>
                  <a:pt x="5903017" y="566616"/>
                </a:lnTo>
                <a:lnTo>
                  <a:pt x="5897067" y="581804"/>
                </a:lnTo>
                <a:lnTo>
                  <a:pt x="5896649" y="583595"/>
                </a:lnTo>
                <a:lnTo>
                  <a:pt x="5894474" y="589388"/>
                </a:lnTo>
                <a:cubicBezTo>
                  <a:pt x="5892074" y="597005"/>
                  <a:pt x="5890316" y="604728"/>
                  <a:pt x="5889851" y="612658"/>
                </a:cubicBezTo>
                <a:lnTo>
                  <a:pt x="5896649" y="583595"/>
                </a:lnTo>
                <a:lnTo>
                  <a:pt x="5902965" y="566754"/>
                </a:lnTo>
                <a:lnTo>
                  <a:pt x="5903017" y="566616"/>
                </a:lnTo>
                <a:lnTo>
                  <a:pt x="5908855" y="551717"/>
                </a:lnTo>
                <a:lnTo>
                  <a:pt x="5909271" y="549926"/>
                </a:lnTo>
                <a:lnTo>
                  <a:pt x="5911436" y="544146"/>
                </a:lnTo>
                <a:cubicBezTo>
                  <a:pt x="5913823" y="536547"/>
                  <a:pt x="5915561" y="528850"/>
                  <a:pt x="5915999" y="520953"/>
                </a:cubicBezTo>
                <a:close/>
                <a:moveTo>
                  <a:pt x="5864896" y="268794"/>
                </a:moveTo>
                <a:cubicBezTo>
                  <a:pt x="5862371" y="279176"/>
                  <a:pt x="5860668" y="289296"/>
                  <a:pt x="5860021" y="299164"/>
                </a:cubicBezTo>
                <a:cubicBezTo>
                  <a:pt x="5859371" y="309031"/>
                  <a:pt x="5859776" y="318646"/>
                  <a:pt x="5861466" y="328017"/>
                </a:cubicBezTo>
                <a:close/>
                <a:moveTo>
                  <a:pt x="0" y="0"/>
                </a:moveTo>
                <a:lnTo>
                  <a:pt x="6182312" y="0"/>
                </a:lnTo>
                <a:lnTo>
                  <a:pt x="6178097" y="24480"/>
                </a:lnTo>
                <a:cubicBezTo>
                  <a:pt x="6175612" y="32636"/>
                  <a:pt x="6171850" y="40471"/>
                  <a:pt x="6166086" y="47806"/>
                </a:cubicBezTo>
                <a:cubicBezTo>
                  <a:pt x="6151226" y="66857"/>
                  <a:pt x="6154655" y="85336"/>
                  <a:pt x="6156942" y="105718"/>
                </a:cubicBezTo>
                <a:cubicBezTo>
                  <a:pt x="6158656" y="121150"/>
                  <a:pt x="6158085" y="136963"/>
                  <a:pt x="6158277" y="152584"/>
                </a:cubicBezTo>
                <a:cubicBezTo>
                  <a:pt x="6158846" y="180017"/>
                  <a:pt x="6159037" y="207450"/>
                  <a:pt x="6159990" y="234883"/>
                </a:cubicBezTo>
                <a:cubicBezTo>
                  <a:pt x="6160370" y="243648"/>
                  <a:pt x="6165135" y="252600"/>
                  <a:pt x="6164373" y="261173"/>
                </a:cubicBezTo>
                <a:cubicBezTo>
                  <a:pt x="6160752" y="300800"/>
                  <a:pt x="6155037" y="340425"/>
                  <a:pt x="6151798" y="380050"/>
                </a:cubicBezTo>
                <a:cubicBezTo>
                  <a:pt x="6149894" y="402529"/>
                  <a:pt x="6153511" y="425581"/>
                  <a:pt x="6150846" y="447870"/>
                </a:cubicBezTo>
                <a:cubicBezTo>
                  <a:pt x="6147798" y="473587"/>
                  <a:pt x="6139988" y="498733"/>
                  <a:pt x="6135223" y="524262"/>
                </a:cubicBezTo>
                <a:cubicBezTo>
                  <a:pt x="6133891" y="531310"/>
                  <a:pt x="6135606" y="539121"/>
                  <a:pt x="6135985" y="546552"/>
                </a:cubicBezTo>
                <a:cubicBezTo>
                  <a:pt x="6136367" y="554933"/>
                  <a:pt x="6137129" y="563125"/>
                  <a:pt x="6137320" y="571508"/>
                </a:cubicBezTo>
                <a:cubicBezTo>
                  <a:pt x="6137702" y="597037"/>
                  <a:pt x="6137129" y="622564"/>
                  <a:pt x="6138464" y="648092"/>
                </a:cubicBezTo>
                <a:cubicBezTo>
                  <a:pt x="6139225" y="663713"/>
                  <a:pt x="6147035" y="680096"/>
                  <a:pt x="6144177" y="694576"/>
                </a:cubicBezTo>
                <a:cubicBezTo>
                  <a:pt x="6138654" y="724104"/>
                  <a:pt x="6151036" y="753633"/>
                  <a:pt x="6140750" y="783158"/>
                </a:cubicBezTo>
                <a:cubicBezTo>
                  <a:pt x="6137702" y="792306"/>
                  <a:pt x="6145322" y="804877"/>
                  <a:pt x="6145702" y="815929"/>
                </a:cubicBezTo>
                <a:cubicBezTo>
                  <a:pt x="6146654" y="843552"/>
                  <a:pt x="6146464" y="871173"/>
                  <a:pt x="6146274" y="898797"/>
                </a:cubicBezTo>
                <a:cubicBezTo>
                  <a:pt x="6146084" y="923562"/>
                  <a:pt x="6148750" y="949281"/>
                  <a:pt x="6143416" y="973095"/>
                </a:cubicBezTo>
                <a:cubicBezTo>
                  <a:pt x="6137702" y="998052"/>
                  <a:pt x="6138464" y="1020529"/>
                  <a:pt x="6144940" y="1044725"/>
                </a:cubicBezTo>
                <a:cubicBezTo>
                  <a:pt x="6149322" y="1061298"/>
                  <a:pt x="6149894" y="1078826"/>
                  <a:pt x="6151226" y="1095972"/>
                </a:cubicBezTo>
                <a:cubicBezTo>
                  <a:pt x="6152750" y="1114449"/>
                  <a:pt x="6148750" y="1134834"/>
                  <a:pt x="6155037" y="1151600"/>
                </a:cubicBezTo>
                <a:cubicBezTo>
                  <a:pt x="6173706" y="1201512"/>
                  <a:pt x="6177706" y="1252757"/>
                  <a:pt x="6177706" y="1304955"/>
                </a:cubicBezTo>
                <a:cubicBezTo>
                  <a:pt x="6177706" y="1314483"/>
                  <a:pt x="6175041" y="1324198"/>
                  <a:pt x="6172183" y="1333341"/>
                </a:cubicBezTo>
                <a:cubicBezTo>
                  <a:pt x="6155037" y="1386684"/>
                  <a:pt x="6156560" y="1440216"/>
                  <a:pt x="6167039" y="1494509"/>
                </a:cubicBezTo>
                <a:cubicBezTo>
                  <a:pt x="6169325" y="1505751"/>
                  <a:pt x="6169706" y="1518324"/>
                  <a:pt x="6167421" y="1529563"/>
                </a:cubicBezTo>
                <a:cubicBezTo>
                  <a:pt x="6160752" y="1561189"/>
                  <a:pt x="6149702" y="1591859"/>
                  <a:pt x="6144940" y="1623675"/>
                </a:cubicBezTo>
                <a:cubicBezTo>
                  <a:pt x="6137129" y="1676253"/>
                  <a:pt x="6163417" y="1721785"/>
                  <a:pt x="6180565" y="1768838"/>
                </a:cubicBezTo>
                <a:cubicBezTo>
                  <a:pt x="6196758" y="1813610"/>
                  <a:pt x="6233335" y="1851709"/>
                  <a:pt x="6225142" y="1904673"/>
                </a:cubicBezTo>
                <a:cubicBezTo>
                  <a:pt x="6224381" y="1910004"/>
                  <a:pt x="6229524" y="1915912"/>
                  <a:pt x="6230858" y="1921817"/>
                </a:cubicBezTo>
                <a:cubicBezTo>
                  <a:pt x="6234479" y="1938009"/>
                  <a:pt x="6238857" y="1954202"/>
                  <a:pt x="6240574" y="1970586"/>
                </a:cubicBezTo>
                <a:cubicBezTo>
                  <a:pt x="6242861" y="1990589"/>
                  <a:pt x="6242100" y="2010974"/>
                  <a:pt x="6244004" y="2030977"/>
                </a:cubicBezTo>
                <a:cubicBezTo>
                  <a:pt x="6245147" y="2043835"/>
                  <a:pt x="6247242" y="2056600"/>
                  <a:pt x="6249052" y="2069340"/>
                </a:cubicBezTo>
                <a:lnTo>
                  <a:pt x="6249303" y="2072225"/>
                </a:lnTo>
                <a:lnTo>
                  <a:pt x="6249303" y="2131532"/>
                </a:lnTo>
                <a:lnTo>
                  <a:pt x="6248432" y="2138304"/>
                </a:lnTo>
                <a:cubicBezTo>
                  <a:pt x="6246241" y="2148519"/>
                  <a:pt x="6243623" y="2158712"/>
                  <a:pt x="6241908" y="2168903"/>
                </a:cubicBezTo>
                <a:cubicBezTo>
                  <a:pt x="6237145" y="2197670"/>
                  <a:pt x="6238479" y="2229296"/>
                  <a:pt x="6226286" y="2254633"/>
                </a:cubicBezTo>
                <a:cubicBezTo>
                  <a:pt x="6213332" y="2281683"/>
                  <a:pt x="6207426" y="2307402"/>
                  <a:pt x="6211426" y="2335405"/>
                </a:cubicBezTo>
                <a:cubicBezTo>
                  <a:pt x="6212760" y="2344741"/>
                  <a:pt x="6220762" y="2356744"/>
                  <a:pt x="6228952" y="2360933"/>
                </a:cubicBezTo>
                <a:cubicBezTo>
                  <a:pt x="6247241" y="2370270"/>
                  <a:pt x="6250481" y="2383032"/>
                  <a:pt x="6244193" y="2400369"/>
                </a:cubicBezTo>
                <a:cubicBezTo>
                  <a:pt x="6238857" y="2415420"/>
                  <a:pt x="6236192" y="2433897"/>
                  <a:pt x="6225904" y="2444184"/>
                </a:cubicBezTo>
                <a:cubicBezTo>
                  <a:pt x="6196758" y="2473333"/>
                  <a:pt x="6195806" y="2510483"/>
                  <a:pt x="6187996" y="2546678"/>
                </a:cubicBezTo>
                <a:cubicBezTo>
                  <a:pt x="6183231" y="2568774"/>
                  <a:pt x="6183041" y="2589352"/>
                  <a:pt x="6186279" y="2611450"/>
                </a:cubicBezTo>
                <a:cubicBezTo>
                  <a:pt x="6193518" y="2659455"/>
                  <a:pt x="6183231" y="2706131"/>
                  <a:pt x="6170087" y="2752235"/>
                </a:cubicBezTo>
                <a:cubicBezTo>
                  <a:pt x="6161325" y="2782716"/>
                  <a:pt x="6155990" y="2813958"/>
                  <a:pt x="6147035" y="2844248"/>
                </a:cubicBezTo>
                <a:cubicBezTo>
                  <a:pt x="6140177" y="2866918"/>
                  <a:pt x="6131985" y="2889587"/>
                  <a:pt x="6120937" y="2910353"/>
                </a:cubicBezTo>
                <a:cubicBezTo>
                  <a:pt x="6104743" y="2940455"/>
                  <a:pt x="6080358" y="2966742"/>
                  <a:pt x="6086835" y="3005035"/>
                </a:cubicBezTo>
                <a:cubicBezTo>
                  <a:pt x="6092550" y="3038756"/>
                  <a:pt x="6080550" y="3069235"/>
                  <a:pt x="6069119" y="3100099"/>
                </a:cubicBezTo>
                <a:cubicBezTo>
                  <a:pt x="6060737" y="3122770"/>
                  <a:pt x="6052162" y="3145436"/>
                  <a:pt x="6046828" y="3168870"/>
                </a:cubicBezTo>
                <a:cubicBezTo>
                  <a:pt x="6040542" y="3196686"/>
                  <a:pt x="6043210" y="3228119"/>
                  <a:pt x="6031589" y="3252885"/>
                </a:cubicBezTo>
                <a:cubicBezTo>
                  <a:pt x="6019396" y="3278795"/>
                  <a:pt x="6027588" y="3300319"/>
                  <a:pt x="6031017" y="3323372"/>
                </a:cubicBezTo>
                <a:cubicBezTo>
                  <a:pt x="6036353" y="3360139"/>
                  <a:pt x="6046258" y="3396719"/>
                  <a:pt x="6033685" y="3433866"/>
                </a:cubicBezTo>
                <a:cubicBezTo>
                  <a:pt x="6018444" y="3479015"/>
                  <a:pt x="6002060" y="3523785"/>
                  <a:pt x="5987583" y="3569124"/>
                </a:cubicBezTo>
                <a:cubicBezTo>
                  <a:pt x="5982056" y="3586653"/>
                  <a:pt x="5979770" y="3605509"/>
                  <a:pt x="5977295" y="3623799"/>
                </a:cubicBezTo>
                <a:cubicBezTo>
                  <a:pt x="5975197" y="3641134"/>
                  <a:pt x="5980533" y="3661899"/>
                  <a:pt x="5972533" y="3675238"/>
                </a:cubicBezTo>
                <a:cubicBezTo>
                  <a:pt x="5951958" y="3709529"/>
                  <a:pt x="5941860" y="3744770"/>
                  <a:pt x="5941860" y="3784397"/>
                </a:cubicBezTo>
                <a:cubicBezTo>
                  <a:pt x="5941860" y="3799258"/>
                  <a:pt x="5933287" y="3813737"/>
                  <a:pt x="5931762" y="3828785"/>
                </a:cubicBezTo>
                <a:cubicBezTo>
                  <a:pt x="5929858" y="3849362"/>
                  <a:pt x="5924714" y="3872985"/>
                  <a:pt x="5931955" y="3890891"/>
                </a:cubicBezTo>
                <a:cubicBezTo>
                  <a:pt x="5949100" y="3932993"/>
                  <a:pt x="5934810" y="3967091"/>
                  <a:pt x="5917857" y="4003861"/>
                </a:cubicBezTo>
                <a:cubicBezTo>
                  <a:pt x="5901092" y="4040058"/>
                  <a:pt x="5887757" y="4078159"/>
                  <a:pt x="5876707" y="4116641"/>
                </a:cubicBezTo>
                <a:cubicBezTo>
                  <a:pt x="5872706" y="4131119"/>
                  <a:pt x="5879375" y="4148453"/>
                  <a:pt x="5880708" y="4164458"/>
                </a:cubicBezTo>
                <a:cubicBezTo>
                  <a:pt x="5881089" y="4170174"/>
                  <a:pt x="5881661" y="4176461"/>
                  <a:pt x="5879756" y="4181603"/>
                </a:cubicBezTo>
                <a:cubicBezTo>
                  <a:pt x="5861466" y="4231324"/>
                  <a:pt x="5847560" y="4281810"/>
                  <a:pt x="5857085" y="4335722"/>
                </a:cubicBezTo>
                <a:cubicBezTo>
                  <a:pt x="5858038" y="4340674"/>
                  <a:pt x="5855942" y="4346201"/>
                  <a:pt x="5854608" y="4351154"/>
                </a:cubicBezTo>
                <a:cubicBezTo>
                  <a:pt x="5847751" y="4375349"/>
                  <a:pt x="5836892" y="4398972"/>
                  <a:pt x="5834415" y="4423545"/>
                </a:cubicBezTo>
                <a:cubicBezTo>
                  <a:pt x="5828319" y="4484127"/>
                  <a:pt x="5825841" y="4545086"/>
                  <a:pt x="5821841" y="4606053"/>
                </a:cubicBezTo>
                <a:cubicBezTo>
                  <a:pt x="5821653" y="4609863"/>
                  <a:pt x="5821653" y="4613864"/>
                  <a:pt x="5820317" y="4617291"/>
                </a:cubicBezTo>
                <a:cubicBezTo>
                  <a:pt x="5812125" y="4639772"/>
                  <a:pt x="5814794" y="4659393"/>
                  <a:pt x="5830414" y="4678445"/>
                </a:cubicBezTo>
                <a:cubicBezTo>
                  <a:pt x="5837273" y="4686828"/>
                  <a:pt x="5840892" y="4698258"/>
                  <a:pt x="5844703" y="4708734"/>
                </a:cubicBezTo>
                <a:cubicBezTo>
                  <a:pt x="5850418" y="4724167"/>
                  <a:pt x="5855942" y="4739978"/>
                  <a:pt x="5859562" y="4755980"/>
                </a:cubicBezTo>
                <a:cubicBezTo>
                  <a:pt x="5862991" y="4771793"/>
                  <a:pt x="5867753" y="4788747"/>
                  <a:pt x="5865088" y="4803988"/>
                </a:cubicBezTo>
                <a:cubicBezTo>
                  <a:pt x="5860326" y="4831420"/>
                  <a:pt x="5849657" y="4857522"/>
                  <a:pt x="5842606" y="4884572"/>
                </a:cubicBezTo>
                <a:cubicBezTo>
                  <a:pt x="5840129" y="4893907"/>
                  <a:pt x="5840512" y="4904195"/>
                  <a:pt x="5840321" y="4913909"/>
                </a:cubicBezTo>
                <a:cubicBezTo>
                  <a:pt x="5839750" y="4936201"/>
                  <a:pt x="5845274" y="4959061"/>
                  <a:pt x="5829462" y="4979253"/>
                </a:cubicBezTo>
                <a:cubicBezTo>
                  <a:pt x="5814602" y="4997922"/>
                  <a:pt x="5818983" y="5016785"/>
                  <a:pt x="5830223" y="5036405"/>
                </a:cubicBezTo>
                <a:cubicBezTo>
                  <a:pt x="5838225" y="5050504"/>
                  <a:pt x="5844513" y="5066505"/>
                  <a:pt x="5847560" y="5082317"/>
                </a:cubicBezTo>
                <a:cubicBezTo>
                  <a:pt x="5851752" y="5104036"/>
                  <a:pt x="5853466" y="5125562"/>
                  <a:pt x="5850988" y="5148995"/>
                </a:cubicBezTo>
                <a:cubicBezTo>
                  <a:pt x="5849275" y="5165570"/>
                  <a:pt x="5848512" y="5179097"/>
                  <a:pt x="5838416" y="5192051"/>
                </a:cubicBezTo>
                <a:cubicBezTo>
                  <a:pt x="5836892" y="5194145"/>
                  <a:pt x="5836510" y="5197955"/>
                  <a:pt x="5836703" y="5200813"/>
                </a:cubicBezTo>
                <a:cubicBezTo>
                  <a:pt x="5839941" y="5238343"/>
                  <a:pt x="5838225" y="5275491"/>
                  <a:pt x="5835937" y="5313403"/>
                </a:cubicBezTo>
                <a:cubicBezTo>
                  <a:pt x="5832892" y="5361598"/>
                  <a:pt x="5841844" y="5412276"/>
                  <a:pt x="5873849" y="5453995"/>
                </a:cubicBezTo>
                <a:cubicBezTo>
                  <a:pt x="5878613" y="5460092"/>
                  <a:pt x="5880708" y="5469236"/>
                  <a:pt x="5881852" y="5477239"/>
                </a:cubicBezTo>
                <a:cubicBezTo>
                  <a:pt x="5886804" y="5514957"/>
                  <a:pt x="5890233" y="5552869"/>
                  <a:pt x="5895758" y="5590590"/>
                </a:cubicBezTo>
                <a:cubicBezTo>
                  <a:pt x="5898806" y="5611164"/>
                  <a:pt x="5901474" y="5632691"/>
                  <a:pt x="5909856" y="5651360"/>
                </a:cubicBezTo>
                <a:cubicBezTo>
                  <a:pt x="5918047" y="5669647"/>
                  <a:pt x="5927762" y="5684320"/>
                  <a:pt x="5910618" y="5695178"/>
                </a:cubicBezTo>
                <a:cubicBezTo>
                  <a:pt x="5919762" y="5714607"/>
                  <a:pt x="5927383" y="5731564"/>
                  <a:pt x="5935573" y="5748136"/>
                </a:cubicBezTo>
                <a:cubicBezTo>
                  <a:pt x="5938620" y="5754234"/>
                  <a:pt x="5943575" y="5759378"/>
                  <a:pt x="5946433" y="5765474"/>
                </a:cubicBezTo>
                <a:cubicBezTo>
                  <a:pt x="5949481" y="5771953"/>
                  <a:pt x="5951385" y="5779191"/>
                  <a:pt x="5952911" y="5786239"/>
                </a:cubicBezTo>
                <a:cubicBezTo>
                  <a:pt x="5959768" y="5817674"/>
                  <a:pt x="5966054" y="5849107"/>
                  <a:pt x="5973485" y="5880348"/>
                </a:cubicBezTo>
                <a:cubicBezTo>
                  <a:pt x="5975008" y="5886447"/>
                  <a:pt x="5981104" y="5891590"/>
                  <a:pt x="5985103" y="5897114"/>
                </a:cubicBezTo>
                <a:cubicBezTo>
                  <a:pt x="5987772" y="5900735"/>
                  <a:pt x="5991773" y="5904353"/>
                  <a:pt x="5992345" y="5908355"/>
                </a:cubicBezTo>
                <a:cubicBezTo>
                  <a:pt x="5996917" y="5938836"/>
                  <a:pt x="6002252" y="5969124"/>
                  <a:pt x="6004537" y="5999796"/>
                </a:cubicBezTo>
                <a:cubicBezTo>
                  <a:pt x="6006440" y="6025515"/>
                  <a:pt x="6005871" y="6050282"/>
                  <a:pt x="6039018" y="6056948"/>
                </a:cubicBezTo>
                <a:cubicBezTo>
                  <a:pt x="6044734" y="6058092"/>
                  <a:pt x="6050831" y="6066284"/>
                  <a:pt x="6053687" y="6072569"/>
                </a:cubicBezTo>
                <a:cubicBezTo>
                  <a:pt x="6061879" y="6090477"/>
                  <a:pt x="6067404" y="6109530"/>
                  <a:pt x="6075785" y="6127247"/>
                </a:cubicBezTo>
                <a:cubicBezTo>
                  <a:pt x="6103790" y="6185351"/>
                  <a:pt x="6121508" y="6246121"/>
                  <a:pt x="6118269" y="6311084"/>
                </a:cubicBezTo>
                <a:cubicBezTo>
                  <a:pt x="6117317" y="6331277"/>
                  <a:pt x="6107028" y="6350899"/>
                  <a:pt x="6103217" y="6363664"/>
                </a:cubicBezTo>
                <a:cubicBezTo>
                  <a:pt x="6118269" y="6400429"/>
                  <a:pt x="6132747" y="6431292"/>
                  <a:pt x="6143606" y="6463490"/>
                </a:cubicBezTo>
                <a:cubicBezTo>
                  <a:pt x="6153322" y="6491874"/>
                  <a:pt x="6159418" y="6521593"/>
                  <a:pt x="6166466" y="6550742"/>
                </a:cubicBezTo>
                <a:cubicBezTo>
                  <a:pt x="6169135" y="6561411"/>
                  <a:pt x="6170658" y="6572269"/>
                  <a:pt x="6171993" y="6583128"/>
                </a:cubicBezTo>
                <a:cubicBezTo>
                  <a:pt x="6176183" y="6617036"/>
                  <a:pt x="6166086" y="6652472"/>
                  <a:pt x="6182089" y="6685617"/>
                </a:cubicBezTo>
                <a:cubicBezTo>
                  <a:pt x="6190471" y="6702955"/>
                  <a:pt x="6200567" y="6720103"/>
                  <a:pt x="6204949" y="6738388"/>
                </a:cubicBezTo>
                <a:cubicBezTo>
                  <a:pt x="6209712" y="6758011"/>
                  <a:pt x="6217142" y="6777207"/>
                  <a:pt x="6222453" y="6796804"/>
                </a:cubicBezTo>
                <a:lnTo>
                  <a:pt x="6227224" y="6857457"/>
                </a:lnTo>
                <a:lnTo>
                  <a:pt x="6099985" y="6857457"/>
                </a:lnTo>
                <a:lnTo>
                  <a:pt x="6099985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C94CD8D-D82D-E11F-54A4-5AF09D369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4000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8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8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98B9AE8-8D1A-CA92-0800-1BACDBAFA5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403998" y="2991370"/>
            <a:ext cx="6857455" cy="874716"/>
          </a:xfrm>
          <a:custGeom>
            <a:avLst/>
            <a:gdLst>
              <a:gd name="connsiteX0" fmla="*/ 6857455 w 6857455"/>
              <a:gd name="connsiteY0" fmla="*/ 804643 h 874716"/>
              <a:gd name="connsiteX1" fmla="*/ 6857455 w 6857455"/>
              <a:gd name="connsiteY1" fmla="*/ 562246 h 874716"/>
              <a:gd name="connsiteX2" fmla="*/ 6829178 w 6857455"/>
              <a:gd name="connsiteY2" fmla="*/ 551284 h 874716"/>
              <a:gd name="connsiteX3" fmla="*/ 6766024 w 6857455"/>
              <a:gd name="connsiteY3" fmla="*/ 500372 h 874716"/>
              <a:gd name="connsiteX4" fmla="*/ 6734971 w 6857455"/>
              <a:gd name="connsiteY4" fmla="*/ 500944 h 874716"/>
              <a:gd name="connsiteX5" fmla="*/ 6683915 w 6857455"/>
              <a:gd name="connsiteY5" fmla="*/ 507040 h 874716"/>
              <a:gd name="connsiteX6" fmla="*/ 6628860 w 6857455"/>
              <a:gd name="connsiteY6" fmla="*/ 495418 h 874716"/>
              <a:gd name="connsiteX7" fmla="*/ 6588662 w 6857455"/>
              <a:gd name="connsiteY7" fmla="*/ 487227 h 874716"/>
              <a:gd name="connsiteX8" fmla="*/ 6476074 w 6857455"/>
              <a:gd name="connsiteY8" fmla="*/ 511230 h 874716"/>
              <a:gd name="connsiteX9" fmla="*/ 6382345 w 6857455"/>
              <a:gd name="connsiteY9" fmla="*/ 534853 h 874716"/>
              <a:gd name="connsiteX10" fmla="*/ 6369391 w 6857455"/>
              <a:gd name="connsiteY10" fmla="*/ 531615 h 874716"/>
              <a:gd name="connsiteX11" fmla="*/ 6244799 w 6857455"/>
              <a:gd name="connsiteY11" fmla="*/ 512182 h 874716"/>
              <a:gd name="connsiteX12" fmla="*/ 6190315 w 6857455"/>
              <a:gd name="connsiteY12" fmla="*/ 485703 h 874716"/>
              <a:gd name="connsiteX13" fmla="*/ 6115446 w 6857455"/>
              <a:gd name="connsiteY13" fmla="*/ 462270 h 874716"/>
              <a:gd name="connsiteX14" fmla="*/ 6032194 w 6857455"/>
              <a:gd name="connsiteY14" fmla="*/ 434266 h 874716"/>
              <a:gd name="connsiteX15" fmla="*/ 5971042 w 6857455"/>
              <a:gd name="connsiteY15" fmla="*/ 420738 h 874716"/>
              <a:gd name="connsiteX16" fmla="*/ 5880933 w 6857455"/>
              <a:gd name="connsiteY16" fmla="*/ 430646 h 874716"/>
              <a:gd name="connsiteX17" fmla="*/ 5862452 w 6857455"/>
              <a:gd name="connsiteY17" fmla="*/ 438648 h 874716"/>
              <a:gd name="connsiteX18" fmla="*/ 5685283 w 6857455"/>
              <a:gd name="connsiteY18" fmla="*/ 498658 h 874716"/>
              <a:gd name="connsiteX19" fmla="*/ 5567169 w 6857455"/>
              <a:gd name="connsiteY19" fmla="*/ 499420 h 874716"/>
              <a:gd name="connsiteX20" fmla="*/ 5527923 w 6857455"/>
              <a:gd name="connsiteY20" fmla="*/ 490466 h 874716"/>
              <a:gd name="connsiteX21" fmla="*/ 5456292 w 6857455"/>
              <a:gd name="connsiteY21" fmla="*/ 450650 h 874716"/>
              <a:gd name="connsiteX22" fmla="*/ 5424670 w 6857455"/>
              <a:gd name="connsiteY22" fmla="*/ 444934 h 874716"/>
              <a:gd name="connsiteX23" fmla="*/ 5368662 w 6857455"/>
              <a:gd name="connsiteY23" fmla="*/ 441124 h 874716"/>
              <a:gd name="connsiteX24" fmla="*/ 5247118 w 6857455"/>
              <a:gd name="connsiteY24" fmla="*/ 444934 h 874716"/>
              <a:gd name="connsiteX25" fmla="*/ 5088617 w 6857455"/>
              <a:gd name="connsiteY25" fmla="*/ 428742 h 874716"/>
              <a:gd name="connsiteX26" fmla="*/ 5025750 w 6857455"/>
              <a:gd name="connsiteY26" fmla="*/ 433694 h 874716"/>
              <a:gd name="connsiteX27" fmla="*/ 4957930 w 6857455"/>
              <a:gd name="connsiteY27" fmla="*/ 442268 h 874716"/>
              <a:gd name="connsiteX28" fmla="*/ 4938116 w 6857455"/>
              <a:gd name="connsiteY28" fmla="*/ 441886 h 874716"/>
              <a:gd name="connsiteX29" fmla="*/ 4833910 w 6857455"/>
              <a:gd name="connsiteY29" fmla="*/ 421693 h 874716"/>
              <a:gd name="connsiteX30" fmla="*/ 4810095 w 6857455"/>
              <a:gd name="connsiteY30" fmla="*/ 408167 h 874716"/>
              <a:gd name="connsiteX31" fmla="*/ 4747991 w 6857455"/>
              <a:gd name="connsiteY31" fmla="*/ 413691 h 874716"/>
              <a:gd name="connsiteX32" fmla="*/ 4692745 w 6857455"/>
              <a:gd name="connsiteY32" fmla="*/ 435790 h 874716"/>
              <a:gd name="connsiteX33" fmla="*/ 4375933 w 6857455"/>
              <a:gd name="connsiteY33" fmla="*/ 483417 h 874716"/>
              <a:gd name="connsiteX34" fmla="*/ 4185426 w 6857455"/>
              <a:gd name="connsiteY34" fmla="*/ 484179 h 874716"/>
              <a:gd name="connsiteX35" fmla="*/ 4052072 w 6857455"/>
              <a:gd name="connsiteY35" fmla="*/ 505134 h 874716"/>
              <a:gd name="connsiteX36" fmla="*/ 4029973 w 6857455"/>
              <a:gd name="connsiteY36" fmla="*/ 527233 h 874716"/>
              <a:gd name="connsiteX37" fmla="*/ 3948626 w 6857455"/>
              <a:gd name="connsiteY37" fmla="*/ 550666 h 874716"/>
              <a:gd name="connsiteX38" fmla="*/ 3871280 w 6857455"/>
              <a:gd name="connsiteY38" fmla="*/ 502275 h 874716"/>
              <a:gd name="connsiteX39" fmla="*/ 3774312 w 6857455"/>
              <a:gd name="connsiteY39" fmla="*/ 429122 h 874716"/>
              <a:gd name="connsiteX40" fmla="*/ 3721543 w 6857455"/>
              <a:gd name="connsiteY40" fmla="*/ 428552 h 874716"/>
              <a:gd name="connsiteX41" fmla="*/ 3612763 w 6857455"/>
              <a:gd name="connsiteY41" fmla="*/ 414263 h 874716"/>
              <a:gd name="connsiteX42" fmla="*/ 3537323 w 6857455"/>
              <a:gd name="connsiteY42" fmla="*/ 389878 h 874716"/>
              <a:gd name="connsiteX43" fmla="*/ 3431593 w 6857455"/>
              <a:gd name="connsiteY43" fmla="*/ 360921 h 874716"/>
              <a:gd name="connsiteX44" fmla="*/ 3392158 w 6857455"/>
              <a:gd name="connsiteY44" fmla="*/ 345681 h 874716"/>
              <a:gd name="connsiteX45" fmla="*/ 3297856 w 6857455"/>
              <a:gd name="connsiteY45" fmla="*/ 323010 h 874716"/>
              <a:gd name="connsiteX46" fmla="*/ 3219748 w 6857455"/>
              <a:gd name="connsiteY46" fmla="*/ 308151 h 874716"/>
              <a:gd name="connsiteX47" fmla="*/ 3156692 w 6857455"/>
              <a:gd name="connsiteY47" fmla="*/ 261668 h 874716"/>
              <a:gd name="connsiteX48" fmla="*/ 3136497 w 6857455"/>
              <a:gd name="connsiteY48" fmla="*/ 237663 h 874716"/>
              <a:gd name="connsiteX49" fmla="*/ 3119733 w 6857455"/>
              <a:gd name="connsiteY49" fmla="*/ 222233 h 874716"/>
              <a:gd name="connsiteX50" fmla="*/ 3045436 w 6857455"/>
              <a:gd name="connsiteY50" fmla="*/ 131742 h 874716"/>
              <a:gd name="connsiteX51" fmla="*/ 3037054 w 6857455"/>
              <a:gd name="connsiteY51" fmla="*/ 124121 h 874716"/>
              <a:gd name="connsiteX52" fmla="*/ 2936466 w 6857455"/>
              <a:gd name="connsiteY52" fmla="*/ 82400 h 874716"/>
              <a:gd name="connsiteX53" fmla="*/ 2901031 w 6857455"/>
              <a:gd name="connsiteY53" fmla="*/ 59731 h 874716"/>
              <a:gd name="connsiteX54" fmla="*/ 2828259 w 6857455"/>
              <a:gd name="connsiteY54" fmla="*/ 3149 h 874716"/>
              <a:gd name="connsiteX55" fmla="*/ 2799492 w 6857455"/>
              <a:gd name="connsiteY55" fmla="*/ 1245 h 874716"/>
              <a:gd name="connsiteX56" fmla="*/ 2693570 w 6857455"/>
              <a:gd name="connsiteY56" fmla="*/ 35154 h 874716"/>
              <a:gd name="connsiteX57" fmla="*/ 2639847 w 6857455"/>
              <a:gd name="connsiteY57" fmla="*/ 73448 h 874716"/>
              <a:gd name="connsiteX58" fmla="*/ 2621178 w 6857455"/>
              <a:gd name="connsiteY58" fmla="*/ 88688 h 874716"/>
              <a:gd name="connsiteX59" fmla="*/ 2489348 w 6857455"/>
              <a:gd name="connsiteY59" fmla="*/ 72304 h 874716"/>
              <a:gd name="connsiteX60" fmla="*/ 2452580 w 6857455"/>
              <a:gd name="connsiteY60" fmla="*/ 68683 h 874716"/>
              <a:gd name="connsiteX61" fmla="*/ 2326464 w 6857455"/>
              <a:gd name="connsiteY61" fmla="*/ 50395 h 874716"/>
              <a:gd name="connsiteX62" fmla="*/ 2300365 w 6857455"/>
              <a:gd name="connsiteY62" fmla="*/ 54777 h 874716"/>
              <a:gd name="connsiteX63" fmla="*/ 2130434 w 6857455"/>
              <a:gd name="connsiteY63" fmla="*/ 58397 h 874716"/>
              <a:gd name="connsiteX64" fmla="*/ 2118621 w 6857455"/>
              <a:gd name="connsiteY64" fmla="*/ 47919 h 874716"/>
              <a:gd name="connsiteX65" fmla="*/ 2057659 w 6857455"/>
              <a:gd name="connsiteY65" fmla="*/ 16866 h 874716"/>
              <a:gd name="connsiteX66" fmla="*/ 1976314 w 6857455"/>
              <a:gd name="connsiteY66" fmla="*/ 8865 h 874716"/>
              <a:gd name="connsiteX67" fmla="*/ 1961454 w 6857455"/>
              <a:gd name="connsiteY67" fmla="*/ 11724 h 874716"/>
              <a:gd name="connsiteX68" fmla="*/ 1906588 w 6857455"/>
              <a:gd name="connsiteY68" fmla="*/ 30964 h 874716"/>
              <a:gd name="connsiteX69" fmla="*/ 1783330 w 6857455"/>
              <a:gd name="connsiteY69" fmla="*/ 48871 h 874716"/>
              <a:gd name="connsiteX70" fmla="*/ 1759327 w 6857455"/>
              <a:gd name="connsiteY70" fmla="*/ 55349 h 874716"/>
              <a:gd name="connsiteX71" fmla="*/ 1716082 w 6857455"/>
              <a:gd name="connsiteY71" fmla="*/ 65445 h 874716"/>
              <a:gd name="connsiteX72" fmla="*/ 1598920 w 6857455"/>
              <a:gd name="connsiteY72" fmla="*/ 72114 h 874716"/>
              <a:gd name="connsiteX73" fmla="*/ 1542150 w 6857455"/>
              <a:gd name="connsiteY73" fmla="*/ 62207 h 874716"/>
              <a:gd name="connsiteX74" fmla="*/ 1516813 w 6857455"/>
              <a:gd name="connsiteY74" fmla="*/ 62779 h 874716"/>
              <a:gd name="connsiteX75" fmla="*/ 1432228 w 6857455"/>
              <a:gd name="connsiteY75" fmla="*/ 88116 h 874716"/>
              <a:gd name="connsiteX76" fmla="*/ 1224765 w 6857455"/>
              <a:gd name="connsiteY76" fmla="*/ 71924 h 874716"/>
              <a:gd name="connsiteX77" fmla="*/ 1159231 w 6857455"/>
              <a:gd name="connsiteY77" fmla="*/ 58207 h 874716"/>
              <a:gd name="connsiteX78" fmla="*/ 1124370 w 6857455"/>
              <a:gd name="connsiteY78" fmla="*/ 56301 h 874716"/>
              <a:gd name="connsiteX79" fmla="*/ 1075600 w 6857455"/>
              <a:gd name="connsiteY79" fmla="*/ 75542 h 874716"/>
              <a:gd name="connsiteX80" fmla="*/ 986633 w 6857455"/>
              <a:gd name="connsiteY80" fmla="*/ 79162 h 874716"/>
              <a:gd name="connsiteX81" fmla="*/ 861089 w 6857455"/>
              <a:gd name="connsiteY81" fmla="*/ 76304 h 874716"/>
              <a:gd name="connsiteX82" fmla="*/ 759168 w 6857455"/>
              <a:gd name="connsiteY82" fmla="*/ 104689 h 874716"/>
              <a:gd name="connsiteX83" fmla="*/ 723735 w 6857455"/>
              <a:gd name="connsiteY83" fmla="*/ 140696 h 874716"/>
              <a:gd name="connsiteX84" fmla="*/ 647532 w 6857455"/>
              <a:gd name="connsiteY84" fmla="*/ 147934 h 874716"/>
              <a:gd name="connsiteX85" fmla="*/ 552659 w 6857455"/>
              <a:gd name="connsiteY85" fmla="*/ 95926 h 874716"/>
              <a:gd name="connsiteX86" fmla="*/ 541800 w 6857455"/>
              <a:gd name="connsiteY86" fmla="*/ 97640 h 874716"/>
              <a:gd name="connsiteX87" fmla="*/ 375107 w 6857455"/>
              <a:gd name="connsiteY87" fmla="*/ 123169 h 874716"/>
              <a:gd name="connsiteX88" fmla="*/ 273567 w 6857455"/>
              <a:gd name="connsiteY88" fmla="*/ 145458 h 874716"/>
              <a:gd name="connsiteX89" fmla="*/ 264043 w 6857455"/>
              <a:gd name="connsiteY89" fmla="*/ 154792 h 874716"/>
              <a:gd name="connsiteX90" fmla="*/ 169360 w 6857455"/>
              <a:gd name="connsiteY90" fmla="*/ 177273 h 874716"/>
              <a:gd name="connsiteX91" fmla="*/ 89347 w 6857455"/>
              <a:gd name="connsiteY91" fmla="*/ 157460 h 874716"/>
              <a:gd name="connsiteX92" fmla="*/ 34291 w 6857455"/>
              <a:gd name="connsiteY92" fmla="*/ 145268 h 874716"/>
              <a:gd name="connsiteX93" fmla="*/ 0 w 6857455"/>
              <a:gd name="connsiteY93" fmla="*/ 142056 h 874716"/>
              <a:gd name="connsiteX94" fmla="*/ 0 w 6857455"/>
              <a:gd name="connsiteY94" fmla="*/ 849556 h 874716"/>
              <a:gd name="connsiteX95" fmla="*/ 60652 w 6857455"/>
              <a:gd name="connsiteY95" fmla="*/ 844783 h 874716"/>
              <a:gd name="connsiteX96" fmla="*/ 119068 w 6857455"/>
              <a:gd name="connsiteY96" fmla="*/ 827281 h 874716"/>
              <a:gd name="connsiteX97" fmla="*/ 171840 w 6857455"/>
              <a:gd name="connsiteY97" fmla="*/ 804420 h 874716"/>
              <a:gd name="connsiteX98" fmla="*/ 274329 w 6857455"/>
              <a:gd name="connsiteY98" fmla="*/ 794324 h 874716"/>
              <a:gd name="connsiteX99" fmla="*/ 306715 w 6857455"/>
              <a:gd name="connsiteY99" fmla="*/ 788798 h 874716"/>
              <a:gd name="connsiteX100" fmla="*/ 393967 w 6857455"/>
              <a:gd name="connsiteY100" fmla="*/ 765937 h 874716"/>
              <a:gd name="connsiteX101" fmla="*/ 493793 w 6857455"/>
              <a:gd name="connsiteY101" fmla="*/ 725549 h 874716"/>
              <a:gd name="connsiteX102" fmla="*/ 546373 w 6857455"/>
              <a:gd name="connsiteY102" fmla="*/ 740600 h 874716"/>
              <a:gd name="connsiteX103" fmla="*/ 730211 w 6857455"/>
              <a:gd name="connsiteY103" fmla="*/ 698116 h 874716"/>
              <a:gd name="connsiteX104" fmla="*/ 784889 w 6857455"/>
              <a:gd name="connsiteY104" fmla="*/ 676018 h 874716"/>
              <a:gd name="connsiteX105" fmla="*/ 800509 w 6857455"/>
              <a:gd name="connsiteY105" fmla="*/ 661349 h 874716"/>
              <a:gd name="connsiteX106" fmla="*/ 857661 w 6857455"/>
              <a:gd name="connsiteY106" fmla="*/ 626868 h 874716"/>
              <a:gd name="connsiteX107" fmla="*/ 949102 w 6857455"/>
              <a:gd name="connsiteY107" fmla="*/ 614676 h 874716"/>
              <a:gd name="connsiteX108" fmla="*/ 960342 w 6857455"/>
              <a:gd name="connsiteY108" fmla="*/ 607435 h 874716"/>
              <a:gd name="connsiteX109" fmla="*/ 977109 w 6857455"/>
              <a:gd name="connsiteY109" fmla="*/ 595815 h 874716"/>
              <a:gd name="connsiteX110" fmla="*/ 1071218 w 6857455"/>
              <a:gd name="connsiteY110" fmla="*/ 575240 h 874716"/>
              <a:gd name="connsiteX111" fmla="*/ 1091983 w 6857455"/>
              <a:gd name="connsiteY111" fmla="*/ 568764 h 874716"/>
              <a:gd name="connsiteX112" fmla="*/ 1109321 w 6857455"/>
              <a:gd name="connsiteY112" fmla="*/ 557904 h 874716"/>
              <a:gd name="connsiteX113" fmla="*/ 1162279 w 6857455"/>
              <a:gd name="connsiteY113" fmla="*/ 532949 h 874716"/>
              <a:gd name="connsiteX114" fmla="*/ 1206097 w 6857455"/>
              <a:gd name="connsiteY114" fmla="*/ 532187 h 874716"/>
              <a:gd name="connsiteX115" fmla="*/ 1266867 w 6857455"/>
              <a:gd name="connsiteY115" fmla="*/ 518088 h 874716"/>
              <a:gd name="connsiteX116" fmla="*/ 1380219 w 6857455"/>
              <a:gd name="connsiteY116" fmla="*/ 504182 h 874716"/>
              <a:gd name="connsiteX117" fmla="*/ 1403461 w 6857455"/>
              <a:gd name="connsiteY117" fmla="*/ 496180 h 874716"/>
              <a:gd name="connsiteX118" fmla="*/ 1544054 w 6857455"/>
              <a:gd name="connsiteY118" fmla="*/ 458268 h 874716"/>
              <a:gd name="connsiteX119" fmla="*/ 1656644 w 6857455"/>
              <a:gd name="connsiteY119" fmla="*/ 459032 h 874716"/>
              <a:gd name="connsiteX120" fmla="*/ 1665406 w 6857455"/>
              <a:gd name="connsiteY120" fmla="*/ 460747 h 874716"/>
              <a:gd name="connsiteX121" fmla="*/ 1708461 w 6857455"/>
              <a:gd name="connsiteY121" fmla="*/ 473318 h 874716"/>
              <a:gd name="connsiteX122" fmla="*/ 1775140 w 6857455"/>
              <a:gd name="connsiteY122" fmla="*/ 469891 h 874716"/>
              <a:gd name="connsiteX123" fmla="*/ 1821051 w 6857455"/>
              <a:gd name="connsiteY123" fmla="*/ 452554 h 874716"/>
              <a:gd name="connsiteX124" fmla="*/ 1878203 w 6857455"/>
              <a:gd name="connsiteY124" fmla="*/ 451792 h 874716"/>
              <a:gd name="connsiteX125" fmla="*/ 1943547 w 6857455"/>
              <a:gd name="connsiteY125" fmla="*/ 462651 h 874716"/>
              <a:gd name="connsiteX126" fmla="*/ 1972884 w 6857455"/>
              <a:gd name="connsiteY126" fmla="*/ 464937 h 874716"/>
              <a:gd name="connsiteX127" fmla="*/ 2053469 w 6857455"/>
              <a:gd name="connsiteY127" fmla="*/ 487417 h 874716"/>
              <a:gd name="connsiteX128" fmla="*/ 2101477 w 6857455"/>
              <a:gd name="connsiteY128" fmla="*/ 481893 h 874716"/>
              <a:gd name="connsiteX129" fmla="*/ 2148722 w 6857455"/>
              <a:gd name="connsiteY129" fmla="*/ 467033 h 874716"/>
              <a:gd name="connsiteX130" fmla="*/ 2179011 w 6857455"/>
              <a:gd name="connsiteY130" fmla="*/ 452744 h 874716"/>
              <a:gd name="connsiteX131" fmla="*/ 2240165 w 6857455"/>
              <a:gd name="connsiteY131" fmla="*/ 442648 h 874716"/>
              <a:gd name="connsiteX132" fmla="*/ 2251404 w 6857455"/>
              <a:gd name="connsiteY132" fmla="*/ 444172 h 874716"/>
              <a:gd name="connsiteX133" fmla="*/ 2433912 w 6857455"/>
              <a:gd name="connsiteY133" fmla="*/ 456746 h 874716"/>
              <a:gd name="connsiteX134" fmla="*/ 2506302 w 6857455"/>
              <a:gd name="connsiteY134" fmla="*/ 476939 h 874716"/>
              <a:gd name="connsiteX135" fmla="*/ 2521735 w 6857455"/>
              <a:gd name="connsiteY135" fmla="*/ 479415 h 874716"/>
              <a:gd name="connsiteX136" fmla="*/ 2675854 w 6857455"/>
              <a:gd name="connsiteY136" fmla="*/ 502086 h 874716"/>
              <a:gd name="connsiteX137" fmla="*/ 2692998 w 6857455"/>
              <a:gd name="connsiteY137" fmla="*/ 503038 h 874716"/>
              <a:gd name="connsiteX138" fmla="*/ 2740816 w 6857455"/>
              <a:gd name="connsiteY138" fmla="*/ 499037 h 874716"/>
              <a:gd name="connsiteX139" fmla="*/ 2853596 w 6857455"/>
              <a:gd name="connsiteY139" fmla="*/ 540187 h 874716"/>
              <a:gd name="connsiteX140" fmla="*/ 2966565 w 6857455"/>
              <a:gd name="connsiteY140" fmla="*/ 554286 h 874716"/>
              <a:gd name="connsiteX141" fmla="*/ 3028671 w 6857455"/>
              <a:gd name="connsiteY141" fmla="*/ 554094 h 874716"/>
              <a:gd name="connsiteX142" fmla="*/ 3073059 w 6857455"/>
              <a:gd name="connsiteY142" fmla="*/ 564192 h 874716"/>
              <a:gd name="connsiteX143" fmla="*/ 3182219 w 6857455"/>
              <a:gd name="connsiteY143" fmla="*/ 594862 h 874716"/>
              <a:gd name="connsiteX144" fmla="*/ 3233656 w 6857455"/>
              <a:gd name="connsiteY144" fmla="*/ 599625 h 874716"/>
              <a:gd name="connsiteX145" fmla="*/ 3288332 w 6857455"/>
              <a:gd name="connsiteY145" fmla="*/ 609914 h 874716"/>
              <a:gd name="connsiteX146" fmla="*/ 3423591 w 6857455"/>
              <a:gd name="connsiteY146" fmla="*/ 656015 h 874716"/>
              <a:gd name="connsiteX147" fmla="*/ 3534084 w 6857455"/>
              <a:gd name="connsiteY147" fmla="*/ 653349 h 874716"/>
              <a:gd name="connsiteX148" fmla="*/ 3604571 w 6857455"/>
              <a:gd name="connsiteY148" fmla="*/ 653918 h 874716"/>
              <a:gd name="connsiteX149" fmla="*/ 3688586 w 6857455"/>
              <a:gd name="connsiteY149" fmla="*/ 669160 h 874716"/>
              <a:gd name="connsiteX150" fmla="*/ 3757358 w 6857455"/>
              <a:gd name="connsiteY150" fmla="*/ 691450 h 874716"/>
              <a:gd name="connsiteX151" fmla="*/ 3852421 w 6857455"/>
              <a:gd name="connsiteY151" fmla="*/ 709167 h 874716"/>
              <a:gd name="connsiteX152" fmla="*/ 3947104 w 6857455"/>
              <a:gd name="connsiteY152" fmla="*/ 743267 h 874716"/>
              <a:gd name="connsiteX153" fmla="*/ 4013208 w 6857455"/>
              <a:gd name="connsiteY153" fmla="*/ 769367 h 874716"/>
              <a:gd name="connsiteX154" fmla="*/ 4105222 w 6857455"/>
              <a:gd name="connsiteY154" fmla="*/ 792417 h 874716"/>
              <a:gd name="connsiteX155" fmla="*/ 4246006 w 6857455"/>
              <a:gd name="connsiteY155" fmla="*/ 808610 h 874716"/>
              <a:gd name="connsiteX156" fmla="*/ 4310779 w 6857455"/>
              <a:gd name="connsiteY156" fmla="*/ 810326 h 874716"/>
              <a:gd name="connsiteX157" fmla="*/ 4413272 w 6857455"/>
              <a:gd name="connsiteY157" fmla="*/ 848235 h 874716"/>
              <a:gd name="connsiteX158" fmla="*/ 4457087 w 6857455"/>
              <a:gd name="connsiteY158" fmla="*/ 866524 h 874716"/>
              <a:gd name="connsiteX159" fmla="*/ 4496523 w 6857455"/>
              <a:gd name="connsiteY159" fmla="*/ 851284 h 874716"/>
              <a:gd name="connsiteX160" fmla="*/ 4522050 w 6857455"/>
              <a:gd name="connsiteY160" fmla="*/ 833757 h 874716"/>
              <a:gd name="connsiteX161" fmla="*/ 4602824 w 6857455"/>
              <a:gd name="connsiteY161" fmla="*/ 848618 h 874716"/>
              <a:gd name="connsiteX162" fmla="*/ 4688553 w 6857455"/>
              <a:gd name="connsiteY162" fmla="*/ 864238 h 874716"/>
              <a:gd name="connsiteX163" fmla="*/ 4749895 w 6857455"/>
              <a:gd name="connsiteY163" fmla="*/ 874716 h 874716"/>
              <a:gd name="connsiteX164" fmla="*/ 4826480 w 6857455"/>
              <a:gd name="connsiteY164" fmla="*/ 866334 h 874716"/>
              <a:gd name="connsiteX165" fmla="*/ 4886870 w 6857455"/>
              <a:gd name="connsiteY165" fmla="*/ 862906 h 874716"/>
              <a:gd name="connsiteX166" fmla="*/ 4935639 w 6857455"/>
              <a:gd name="connsiteY166" fmla="*/ 853190 h 874716"/>
              <a:gd name="connsiteX167" fmla="*/ 4952784 w 6857455"/>
              <a:gd name="connsiteY167" fmla="*/ 847473 h 874716"/>
              <a:gd name="connsiteX168" fmla="*/ 5088617 w 6857455"/>
              <a:gd name="connsiteY168" fmla="*/ 802896 h 874716"/>
              <a:gd name="connsiteX169" fmla="*/ 5233781 w 6857455"/>
              <a:gd name="connsiteY169" fmla="*/ 767271 h 874716"/>
              <a:gd name="connsiteX170" fmla="*/ 5327893 w 6857455"/>
              <a:gd name="connsiteY170" fmla="*/ 789752 h 874716"/>
              <a:gd name="connsiteX171" fmla="*/ 5362946 w 6857455"/>
              <a:gd name="connsiteY171" fmla="*/ 789370 h 874716"/>
              <a:gd name="connsiteX172" fmla="*/ 5524115 w 6857455"/>
              <a:gd name="connsiteY172" fmla="*/ 794514 h 874716"/>
              <a:gd name="connsiteX173" fmla="*/ 5552500 w 6857455"/>
              <a:gd name="connsiteY173" fmla="*/ 800038 h 874716"/>
              <a:gd name="connsiteX174" fmla="*/ 5705857 w 6857455"/>
              <a:gd name="connsiteY174" fmla="*/ 777367 h 874716"/>
              <a:gd name="connsiteX175" fmla="*/ 5761485 w 6857455"/>
              <a:gd name="connsiteY175" fmla="*/ 773557 h 874716"/>
              <a:gd name="connsiteX176" fmla="*/ 5812731 w 6857455"/>
              <a:gd name="connsiteY176" fmla="*/ 767271 h 874716"/>
              <a:gd name="connsiteX177" fmla="*/ 5884361 w 6857455"/>
              <a:gd name="connsiteY177" fmla="*/ 765747 h 874716"/>
              <a:gd name="connsiteX178" fmla="*/ 5958660 w 6857455"/>
              <a:gd name="connsiteY178" fmla="*/ 768605 h 874716"/>
              <a:gd name="connsiteX179" fmla="*/ 6041528 w 6857455"/>
              <a:gd name="connsiteY179" fmla="*/ 768033 h 874716"/>
              <a:gd name="connsiteX180" fmla="*/ 6074297 w 6857455"/>
              <a:gd name="connsiteY180" fmla="*/ 763081 h 874716"/>
              <a:gd name="connsiteX181" fmla="*/ 6162880 w 6857455"/>
              <a:gd name="connsiteY181" fmla="*/ 766509 h 874716"/>
              <a:gd name="connsiteX182" fmla="*/ 6209364 w 6857455"/>
              <a:gd name="connsiteY182" fmla="*/ 760795 h 874716"/>
              <a:gd name="connsiteX183" fmla="*/ 6285948 w 6857455"/>
              <a:gd name="connsiteY183" fmla="*/ 759651 h 874716"/>
              <a:gd name="connsiteX184" fmla="*/ 6310905 w 6857455"/>
              <a:gd name="connsiteY184" fmla="*/ 758316 h 874716"/>
              <a:gd name="connsiteX185" fmla="*/ 6333194 w 6857455"/>
              <a:gd name="connsiteY185" fmla="*/ 757554 h 874716"/>
              <a:gd name="connsiteX186" fmla="*/ 6409586 w 6857455"/>
              <a:gd name="connsiteY186" fmla="*/ 773177 h 874716"/>
              <a:gd name="connsiteX187" fmla="*/ 6477407 w 6857455"/>
              <a:gd name="connsiteY187" fmla="*/ 774129 h 874716"/>
              <a:gd name="connsiteX188" fmla="*/ 6596283 w 6857455"/>
              <a:gd name="connsiteY188" fmla="*/ 786703 h 874716"/>
              <a:gd name="connsiteX189" fmla="*/ 6622573 w 6857455"/>
              <a:gd name="connsiteY189" fmla="*/ 782321 h 874716"/>
              <a:gd name="connsiteX190" fmla="*/ 6704872 w 6857455"/>
              <a:gd name="connsiteY190" fmla="*/ 780607 h 874716"/>
              <a:gd name="connsiteX191" fmla="*/ 6751738 w 6857455"/>
              <a:gd name="connsiteY191" fmla="*/ 779273 h 874716"/>
              <a:gd name="connsiteX192" fmla="*/ 6809650 w 6857455"/>
              <a:gd name="connsiteY192" fmla="*/ 788417 h 874716"/>
              <a:gd name="connsiteX193" fmla="*/ 6832976 w 6857455"/>
              <a:gd name="connsiteY193" fmla="*/ 800428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857455" h="874716">
                <a:moveTo>
                  <a:pt x="6857455" y="804643"/>
                </a:moveTo>
                <a:lnTo>
                  <a:pt x="6857455" y="562246"/>
                </a:lnTo>
                <a:lnTo>
                  <a:pt x="6829178" y="551284"/>
                </a:lnTo>
                <a:cubicBezTo>
                  <a:pt x="6805745" y="539044"/>
                  <a:pt x="6784885" y="521708"/>
                  <a:pt x="6766024" y="500372"/>
                </a:cubicBezTo>
                <a:cubicBezTo>
                  <a:pt x="6755166" y="488179"/>
                  <a:pt x="6746784" y="486845"/>
                  <a:pt x="6734971" y="500944"/>
                </a:cubicBezTo>
                <a:cubicBezTo>
                  <a:pt x="6721257" y="517326"/>
                  <a:pt x="6701634" y="510850"/>
                  <a:pt x="6683915" y="507040"/>
                </a:cubicBezTo>
                <a:cubicBezTo>
                  <a:pt x="6665629" y="503230"/>
                  <a:pt x="6647148" y="499228"/>
                  <a:pt x="6628860" y="495418"/>
                </a:cubicBezTo>
                <a:cubicBezTo>
                  <a:pt x="6615335" y="492752"/>
                  <a:pt x="6601999" y="490466"/>
                  <a:pt x="6588662" y="487227"/>
                </a:cubicBezTo>
                <a:cubicBezTo>
                  <a:pt x="6547133" y="477129"/>
                  <a:pt x="6509794" y="480177"/>
                  <a:pt x="6476074" y="511230"/>
                </a:cubicBezTo>
                <a:cubicBezTo>
                  <a:pt x="6450356" y="535043"/>
                  <a:pt x="6417399" y="542093"/>
                  <a:pt x="6382345" y="534853"/>
                </a:cubicBezTo>
                <a:cubicBezTo>
                  <a:pt x="6377963" y="533901"/>
                  <a:pt x="6372439" y="530091"/>
                  <a:pt x="6369391" y="531615"/>
                </a:cubicBezTo>
                <a:cubicBezTo>
                  <a:pt x="6323479" y="553904"/>
                  <a:pt x="6287092" y="514658"/>
                  <a:pt x="6244799" y="512182"/>
                </a:cubicBezTo>
                <a:cubicBezTo>
                  <a:pt x="6226130" y="511040"/>
                  <a:pt x="6207079" y="496942"/>
                  <a:pt x="6190315" y="485703"/>
                </a:cubicBezTo>
                <a:cubicBezTo>
                  <a:pt x="6167262" y="470271"/>
                  <a:pt x="6146687" y="455412"/>
                  <a:pt x="6115446" y="462270"/>
                </a:cubicBezTo>
                <a:cubicBezTo>
                  <a:pt x="6084203" y="469319"/>
                  <a:pt x="6055627" y="456364"/>
                  <a:pt x="6032194" y="434266"/>
                </a:cubicBezTo>
                <a:cubicBezTo>
                  <a:pt x="6014287" y="417501"/>
                  <a:pt x="5994665" y="415977"/>
                  <a:pt x="5971042" y="420738"/>
                </a:cubicBezTo>
                <a:cubicBezTo>
                  <a:pt x="5941513" y="426645"/>
                  <a:pt x="5910842" y="427027"/>
                  <a:pt x="5880933" y="430646"/>
                </a:cubicBezTo>
                <a:cubicBezTo>
                  <a:pt x="5874454" y="431408"/>
                  <a:pt x="5866265" y="434076"/>
                  <a:pt x="5862452" y="438648"/>
                </a:cubicBezTo>
                <a:cubicBezTo>
                  <a:pt x="5815779" y="495418"/>
                  <a:pt x="5750055" y="495990"/>
                  <a:pt x="5685283" y="498658"/>
                </a:cubicBezTo>
                <a:cubicBezTo>
                  <a:pt x="5646039" y="500372"/>
                  <a:pt x="5606604" y="500372"/>
                  <a:pt x="5567169" y="499420"/>
                </a:cubicBezTo>
                <a:cubicBezTo>
                  <a:pt x="5553832" y="499228"/>
                  <a:pt x="5539736" y="496180"/>
                  <a:pt x="5527923" y="490466"/>
                </a:cubicBezTo>
                <a:cubicBezTo>
                  <a:pt x="5503348" y="478463"/>
                  <a:pt x="5480680" y="462843"/>
                  <a:pt x="5456292" y="450650"/>
                </a:cubicBezTo>
                <a:cubicBezTo>
                  <a:pt x="5447151" y="445886"/>
                  <a:pt x="5435338" y="445696"/>
                  <a:pt x="5424670" y="444934"/>
                </a:cubicBezTo>
                <a:cubicBezTo>
                  <a:pt x="5405809" y="443410"/>
                  <a:pt x="5384854" y="447982"/>
                  <a:pt x="5368662" y="441124"/>
                </a:cubicBezTo>
                <a:cubicBezTo>
                  <a:pt x="5326559" y="423407"/>
                  <a:pt x="5287123" y="427407"/>
                  <a:pt x="5247118" y="444934"/>
                </a:cubicBezTo>
                <a:cubicBezTo>
                  <a:pt x="5191108" y="469509"/>
                  <a:pt x="5138148" y="467605"/>
                  <a:pt x="5088617" y="428742"/>
                </a:cubicBezTo>
                <a:cubicBezTo>
                  <a:pt x="5066328" y="411215"/>
                  <a:pt x="5044609" y="419596"/>
                  <a:pt x="5025750" y="433694"/>
                </a:cubicBezTo>
                <a:cubicBezTo>
                  <a:pt x="5004032" y="450078"/>
                  <a:pt x="4982885" y="454268"/>
                  <a:pt x="4957930" y="442268"/>
                </a:cubicBezTo>
                <a:cubicBezTo>
                  <a:pt x="4952404" y="439600"/>
                  <a:pt x="4944594" y="440933"/>
                  <a:pt x="4938116" y="441886"/>
                </a:cubicBezTo>
                <a:cubicBezTo>
                  <a:pt x="4901158" y="446648"/>
                  <a:pt x="4864009" y="454650"/>
                  <a:pt x="4833910" y="421693"/>
                </a:cubicBezTo>
                <a:cubicBezTo>
                  <a:pt x="4828004" y="415214"/>
                  <a:pt x="4818097" y="412549"/>
                  <a:pt x="4810095" y="408167"/>
                </a:cubicBezTo>
                <a:cubicBezTo>
                  <a:pt x="4776566" y="390258"/>
                  <a:pt x="4777900" y="391974"/>
                  <a:pt x="4747991" y="413691"/>
                </a:cubicBezTo>
                <a:cubicBezTo>
                  <a:pt x="4732369" y="425121"/>
                  <a:pt x="4710842" y="436742"/>
                  <a:pt x="4692745" y="435790"/>
                </a:cubicBezTo>
                <a:cubicBezTo>
                  <a:pt x="4583584" y="430075"/>
                  <a:pt x="4479758" y="457508"/>
                  <a:pt x="4375933" y="483417"/>
                </a:cubicBezTo>
                <a:cubicBezTo>
                  <a:pt x="4311923" y="499420"/>
                  <a:pt x="4249436" y="500372"/>
                  <a:pt x="4185426" y="484179"/>
                </a:cubicBezTo>
                <a:cubicBezTo>
                  <a:pt x="4139133" y="472367"/>
                  <a:pt x="4095315" y="491800"/>
                  <a:pt x="4052072" y="505134"/>
                </a:cubicBezTo>
                <a:cubicBezTo>
                  <a:pt x="4043117" y="507799"/>
                  <a:pt x="4034735" y="518278"/>
                  <a:pt x="4029973" y="527233"/>
                </a:cubicBezTo>
                <a:cubicBezTo>
                  <a:pt x="4012826" y="558858"/>
                  <a:pt x="3984441" y="563810"/>
                  <a:pt x="3948626" y="550666"/>
                </a:cubicBezTo>
                <a:cubicBezTo>
                  <a:pt x="3920241" y="540377"/>
                  <a:pt x="3894332" y="526661"/>
                  <a:pt x="3871280" y="502275"/>
                </a:cubicBezTo>
                <a:cubicBezTo>
                  <a:pt x="3844229" y="473701"/>
                  <a:pt x="3816224" y="441124"/>
                  <a:pt x="3774312" y="429122"/>
                </a:cubicBezTo>
                <a:cubicBezTo>
                  <a:pt x="3756214" y="423979"/>
                  <a:pt x="3740593" y="423217"/>
                  <a:pt x="3721543" y="428552"/>
                </a:cubicBezTo>
                <a:cubicBezTo>
                  <a:pt x="3684583" y="438837"/>
                  <a:pt x="3647436" y="446078"/>
                  <a:pt x="3612763" y="414263"/>
                </a:cubicBezTo>
                <a:cubicBezTo>
                  <a:pt x="3593712" y="396736"/>
                  <a:pt x="3567994" y="385496"/>
                  <a:pt x="3537323" y="389878"/>
                </a:cubicBezTo>
                <a:cubicBezTo>
                  <a:pt x="3499031" y="395402"/>
                  <a:pt x="3464168" y="381496"/>
                  <a:pt x="3431593" y="360921"/>
                </a:cubicBezTo>
                <a:cubicBezTo>
                  <a:pt x="3419971" y="353491"/>
                  <a:pt x="3405682" y="349301"/>
                  <a:pt x="3392158" y="345681"/>
                </a:cubicBezTo>
                <a:cubicBezTo>
                  <a:pt x="3360915" y="337298"/>
                  <a:pt x="3329480" y="329868"/>
                  <a:pt x="3297856" y="323010"/>
                </a:cubicBezTo>
                <a:cubicBezTo>
                  <a:pt x="3271948" y="317296"/>
                  <a:pt x="3245849" y="313104"/>
                  <a:pt x="3219748" y="308151"/>
                </a:cubicBezTo>
                <a:cubicBezTo>
                  <a:pt x="3191173" y="302817"/>
                  <a:pt x="3168502" y="290433"/>
                  <a:pt x="3156692" y="261668"/>
                </a:cubicBezTo>
                <a:cubicBezTo>
                  <a:pt x="3152882" y="252524"/>
                  <a:pt x="3143737" y="245283"/>
                  <a:pt x="3136497" y="237663"/>
                </a:cubicBezTo>
                <a:cubicBezTo>
                  <a:pt x="3131355" y="232139"/>
                  <a:pt x="3124495" y="227947"/>
                  <a:pt x="3119733" y="222233"/>
                </a:cubicBezTo>
                <a:cubicBezTo>
                  <a:pt x="3094776" y="192132"/>
                  <a:pt x="3070201" y="161843"/>
                  <a:pt x="3045436" y="131742"/>
                </a:cubicBezTo>
                <a:cubicBezTo>
                  <a:pt x="3042958" y="128884"/>
                  <a:pt x="3040292" y="125455"/>
                  <a:pt x="3037054" y="124121"/>
                </a:cubicBezTo>
                <a:cubicBezTo>
                  <a:pt x="3003525" y="110215"/>
                  <a:pt x="2969614" y="97070"/>
                  <a:pt x="2936466" y="82400"/>
                </a:cubicBezTo>
                <a:cubicBezTo>
                  <a:pt x="2923702" y="76686"/>
                  <a:pt x="2910558" y="69637"/>
                  <a:pt x="2901031" y="59731"/>
                </a:cubicBezTo>
                <a:cubicBezTo>
                  <a:pt x="2879314" y="37250"/>
                  <a:pt x="2859502" y="12866"/>
                  <a:pt x="2828259" y="3149"/>
                </a:cubicBezTo>
                <a:cubicBezTo>
                  <a:pt x="2819114" y="293"/>
                  <a:pt x="2808256" y="-1231"/>
                  <a:pt x="2799492" y="1245"/>
                </a:cubicBezTo>
                <a:cubicBezTo>
                  <a:pt x="2763867" y="11532"/>
                  <a:pt x="2729005" y="24296"/>
                  <a:pt x="2693570" y="35154"/>
                </a:cubicBezTo>
                <a:cubicBezTo>
                  <a:pt x="2671092" y="41823"/>
                  <a:pt x="2650707" y="49825"/>
                  <a:pt x="2639847" y="73448"/>
                </a:cubicBezTo>
                <a:cubicBezTo>
                  <a:pt x="2636801" y="80114"/>
                  <a:pt x="2628226" y="87354"/>
                  <a:pt x="2621178" y="88688"/>
                </a:cubicBezTo>
                <a:cubicBezTo>
                  <a:pt x="2575839" y="97260"/>
                  <a:pt x="2531069" y="101451"/>
                  <a:pt x="2489348" y="72304"/>
                </a:cubicBezTo>
                <a:cubicBezTo>
                  <a:pt x="2480585" y="66017"/>
                  <a:pt x="2464201" y="66017"/>
                  <a:pt x="2452580" y="68683"/>
                </a:cubicBezTo>
                <a:cubicBezTo>
                  <a:pt x="2407811" y="78590"/>
                  <a:pt x="2365328" y="82020"/>
                  <a:pt x="2326464" y="50395"/>
                </a:cubicBezTo>
                <a:cubicBezTo>
                  <a:pt x="2321892" y="46585"/>
                  <a:pt x="2307224" y="50015"/>
                  <a:pt x="2300365" y="54777"/>
                </a:cubicBezTo>
                <a:cubicBezTo>
                  <a:pt x="2234259" y="101261"/>
                  <a:pt x="2198064" y="102405"/>
                  <a:pt x="2130434" y="58397"/>
                </a:cubicBezTo>
                <a:cubicBezTo>
                  <a:pt x="2126052" y="55539"/>
                  <a:pt x="2120337" y="52301"/>
                  <a:pt x="2118621" y="47919"/>
                </a:cubicBezTo>
                <a:cubicBezTo>
                  <a:pt x="2107001" y="19914"/>
                  <a:pt x="2082236" y="19152"/>
                  <a:pt x="2057659" y="16866"/>
                </a:cubicBezTo>
                <a:cubicBezTo>
                  <a:pt x="2030608" y="14390"/>
                  <a:pt x="2003555" y="11152"/>
                  <a:pt x="1976314" y="8865"/>
                </a:cubicBezTo>
                <a:cubicBezTo>
                  <a:pt x="1971550" y="8483"/>
                  <a:pt x="1966216" y="10007"/>
                  <a:pt x="1961454" y="11724"/>
                </a:cubicBezTo>
                <a:cubicBezTo>
                  <a:pt x="1943165" y="18010"/>
                  <a:pt x="1925449" y="27154"/>
                  <a:pt x="1906588" y="30964"/>
                </a:cubicBezTo>
                <a:cubicBezTo>
                  <a:pt x="1865821" y="39156"/>
                  <a:pt x="1826385" y="55539"/>
                  <a:pt x="1783330" y="48871"/>
                </a:cubicBezTo>
                <a:cubicBezTo>
                  <a:pt x="1775902" y="47729"/>
                  <a:pt x="1767327" y="53253"/>
                  <a:pt x="1759327" y="55349"/>
                </a:cubicBezTo>
                <a:cubicBezTo>
                  <a:pt x="1744849" y="58969"/>
                  <a:pt x="1730750" y="64111"/>
                  <a:pt x="1716082" y="65445"/>
                </a:cubicBezTo>
                <a:cubicBezTo>
                  <a:pt x="1677218" y="68875"/>
                  <a:pt x="1637975" y="71924"/>
                  <a:pt x="1598920" y="72114"/>
                </a:cubicBezTo>
                <a:cubicBezTo>
                  <a:pt x="1580061" y="72304"/>
                  <a:pt x="1561201" y="65065"/>
                  <a:pt x="1542150" y="62207"/>
                </a:cubicBezTo>
                <a:cubicBezTo>
                  <a:pt x="1533578" y="60873"/>
                  <a:pt x="1519669" y="58587"/>
                  <a:pt x="1516813" y="62779"/>
                </a:cubicBezTo>
                <a:cubicBezTo>
                  <a:pt x="1494714" y="94592"/>
                  <a:pt x="1463661" y="88496"/>
                  <a:pt x="1432228" y="88116"/>
                </a:cubicBezTo>
                <a:cubicBezTo>
                  <a:pt x="1362884" y="87354"/>
                  <a:pt x="1295826" y="60493"/>
                  <a:pt x="1224765" y="71924"/>
                </a:cubicBezTo>
                <a:cubicBezTo>
                  <a:pt x="1204191" y="75162"/>
                  <a:pt x="1181330" y="62397"/>
                  <a:pt x="1159231" y="58207"/>
                </a:cubicBezTo>
                <a:cubicBezTo>
                  <a:pt x="1147801" y="56111"/>
                  <a:pt x="1135228" y="53633"/>
                  <a:pt x="1124370" y="56301"/>
                </a:cubicBezTo>
                <a:cubicBezTo>
                  <a:pt x="1107605" y="60493"/>
                  <a:pt x="1091411" y="68113"/>
                  <a:pt x="1075600" y="75542"/>
                </a:cubicBezTo>
                <a:cubicBezTo>
                  <a:pt x="1046261" y="89258"/>
                  <a:pt x="1016162" y="89258"/>
                  <a:pt x="986633" y="79162"/>
                </a:cubicBezTo>
                <a:cubicBezTo>
                  <a:pt x="944722" y="64873"/>
                  <a:pt x="903193" y="64873"/>
                  <a:pt x="861089" y="76304"/>
                </a:cubicBezTo>
                <a:cubicBezTo>
                  <a:pt x="826990" y="85638"/>
                  <a:pt x="791935" y="92116"/>
                  <a:pt x="759168" y="104689"/>
                </a:cubicBezTo>
                <a:cubicBezTo>
                  <a:pt x="744689" y="110215"/>
                  <a:pt x="732497" y="126597"/>
                  <a:pt x="723735" y="140696"/>
                </a:cubicBezTo>
                <a:cubicBezTo>
                  <a:pt x="706018" y="169271"/>
                  <a:pt x="674013" y="169081"/>
                  <a:pt x="647532" y="147934"/>
                </a:cubicBezTo>
                <a:cubicBezTo>
                  <a:pt x="619717" y="125645"/>
                  <a:pt x="584664" y="112501"/>
                  <a:pt x="552659" y="95926"/>
                </a:cubicBezTo>
                <a:cubicBezTo>
                  <a:pt x="549993" y="94592"/>
                  <a:pt x="545039" y="96116"/>
                  <a:pt x="541800" y="97640"/>
                </a:cubicBezTo>
                <a:cubicBezTo>
                  <a:pt x="488649" y="122407"/>
                  <a:pt x="433593" y="126979"/>
                  <a:pt x="375107" y="123169"/>
                </a:cubicBezTo>
                <a:cubicBezTo>
                  <a:pt x="341960" y="121073"/>
                  <a:pt x="307289" y="137076"/>
                  <a:pt x="273567" y="145458"/>
                </a:cubicBezTo>
                <a:cubicBezTo>
                  <a:pt x="269757" y="146410"/>
                  <a:pt x="266519" y="151174"/>
                  <a:pt x="264043" y="154792"/>
                </a:cubicBezTo>
                <a:cubicBezTo>
                  <a:pt x="240228" y="190800"/>
                  <a:pt x="208223" y="200706"/>
                  <a:pt x="169360" y="177273"/>
                </a:cubicBezTo>
                <a:cubicBezTo>
                  <a:pt x="143643" y="161651"/>
                  <a:pt x="118114" y="158032"/>
                  <a:pt x="89347" y="157460"/>
                </a:cubicBezTo>
                <a:cubicBezTo>
                  <a:pt x="71059" y="157078"/>
                  <a:pt x="52962" y="147934"/>
                  <a:pt x="34291" y="145268"/>
                </a:cubicBezTo>
                <a:lnTo>
                  <a:pt x="0" y="142056"/>
                </a:lnTo>
                <a:lnTo>
                  <a:pt x="0" y="849556"/>
                </a:lnTo>
                <a:lnTo>
                  <a:pt x="60652" y="844783"/>
                </a:lnTo>
                <a:cubicBezTo>
                  <a:pt x="80251" y="839473"/>
                  <a:pt x="99446" y="832043"/>
                  <a:pt x="119068" y="827281"/>
                </a:cubicBezTo>
                <a:cubicBezTo>
                  <a:pt x="137355" y="822899"/>
                  <a:pt x="154501" y="812802"/>
                  <a:pt x="171840" y="804420"/>
                </a:cubicBezTo>
                <a:cubicBezTo>
                  <a:pt x="204985" y="788417"/>
                  <a:pt x="240420" y="798514"/>
                  <a:pt x="274329" y="794324"/>
                </a:cubicBezTo>
                <a:cubicBezTo>
                  <a:pt x="285188" y="792990"/>
                  <a:pt x="296046" y="791466"/>
                  <a:pt x="306715" y="788798"/>
                </a:cubicBezTo>
                <a:cubicBezTo>
                  <a:pt x="335864" y="781749"/>
                  <a:pt x="365583" y="775653"/>
                  <a:pt x="393967" y="765937"/>
                </a:cubicBezTo>
                <a:cubicBezTo>
                  <a:pt x="426165" y="755078"/>
                  <a:pt x="457028" y="740600"/>
                  <a:pt x="493793" y="725549"/>
                </a:cubicBezTo>
                <a:cubicBezTo>
                  <a:pt x="506557" y="729360"/>
                  <a:pt x="526180" y="739648"/>
                  <a:pt x="546373" y="740600"/>
                </a:cubicBezTo>
                <a:cubicBezTo>
                  <a:pt x="611337" y="743838"/>
                  <a:pt x="672107" y="726121"/>
                  <a:pt x="730211" y="698116"/>
                </a:cubicBezTo>
                <a:cubicBezTo>
                  <a:pt x="747927" y="689734"/>
                  <a:pt x="766980" y="684210"/>
                  <a:pt x="784889" y="676018"/>
                </a:cubicBezTo>
                <a:cubicBezTo>
                  <a:pt x="791173" y="673161"/>
                  <a:pt x="799365" y="667065"/>
                  <a:pt x="800509" y="661349"/>
                </a:cubicBezTo>
                <a:cubicBezTo>
                  <a:pt x="807175" y="628201"/>
                  <a:pt x="831942" y="628772"/>
                  <a:pt x="857661" y="626868"/>
                </a:cubicBezTo>
                <a:cubicBezTo>
                  <a:pt x="888332" y="624582"/>
                  <a:pt x="918621" y="619248"/>
                  <a:pt x="949102" y="614676"/>
                </a:cubicBezTo>
                <a:cubicBezTo>
                  <a:pt x="953104" y="614104"/>
                  <a:pt x="956722" y="610104"/>
                  <a:pt x="960342" y="607435"/>
                </a:cubicBezTo>
                <a:cubicBezTo>
                  <a:pt x="965867" y="603435"/>
                  <a:pt x="971011" y="597339"/>
                  <a:pt x="977109" y="595815"/>
                </a:cubicBezTo>
                <a:cubicBezTo>
                  <a:pt x="1008350" y="588385"/>
                  <a:pt x="1039783" y="582099"/>
                  <a:pt x="1071218" y="575240"/>
                </a:cubicBezTo>
                <a:cubicBezTo>
                  <a:pt x="1078266" y="573716"/>
                  <a:pt x="1085505" y="571812"/>
                  <a:pt x="1091983" y="568764"/>
                </a:cubicBezTo>
                <a:cubicBezTo>
                  <a:pt x="1098079" y="565906"/>
                  <a:pt x="1103223" y="560952"/>
                  <a:pt x="1109321" y="557904"/>
                </a:cubicBezTo>
                <a:cubicBezTo>
                  <a:pt x="1125892" y="549714"/>
                  <a:pt x="1142851" y="542093"/>
                  <a:pt x="1162279" y="532949"/>
                </a:cubicBezTo>
                <a:cubicBezTo>
                  <a:pt x="1173138" y="550094"/>
                  <a:pt x="1187810" y="540377"/>
                  <a:pt x="1206097" y="532187"/>
                </a:cubicBezTo>
                <a:cubicBezTo>
                  <a:pt x="1224765" y="523805"/>
                  <a:pt x="1246292" y="521137"/>
                  <a:pt x="1266867" y="518088"/>
                </a:cubicBezTo>
                <a:cubicBezTo>
                  <a:pt x="1304588" y="512564"/>
                  <a:pt x="1342499" y="509134"/>
                  <a:pt x="1380219" y="504182"/>
                </a:cubicBezTo>
                <a:cubicBezTo>
                  <a:pt x="1388221" y="503038"/>
                  <a:pt x="1397365" y="500944"/>
                  <a:pt x="1403461" y="496180"/>
                </a:cubicBezTo>
                <a:cubicBezTo>
                  <a:pt x="1445181" y="464175"/>
                  <a:pt x="1495858" y="455222"/>
                  <a:pt x="1544054" y="458268"/>
                </a:cubicBezTo>
                <a:cubicBezTo>
                  <a:pt x="1581965" y="460557"/>
                  <a:pt x="1619114" y="462270"/>
                  <a:pt x="1656644" y="459032"/>
                </a:cubicBezTo>
                <a:cubicBezTo>
                  <a:pt x="1659502" y="458841"/>
                  <a:pt x="1663312" y="459223"/>
                  <a:pt x="1665406" y="460747"/>
                </a:cubicBezTo>
                <a:cubicBezTo>
                  <a:pt x="1678360" y="470843"/>
                  <a:pt x="1691887" y="471605"/>
                  <a:pt x="1708461" y="473318"/>
                </a:cubicBezTo>
                <a:cubicBezTo>
                  <a:pt x="1731894" y="475797"/>
                  <a:pt x="1753421" y="474081"/>
                  <a:pt x="1775140" y="469891"/>
                </a:cubicBezTo>
                <a:cubicBezTo>
                  <a:pt x="1790952" y="466843"/>
                  <a:pt x="1806953" y="460557"/>
                  <a:pt x="1821051" y="452554"/>
                </a:cubicBezTo>
                <a:cubicBezTo>
                  <a:pt x="1840672" y="441314"/>
                  <a:pt x="1859535" y="436934"/>
                  <a:pt x="1878203" y="451792"/>
                </a:cubicBezTo>
                <a:cubicBezTo>
                  <a:pt x="1898396" y="467605"/>
                  <a:pt x="1921257" y="462081"/>
                  <a:pt x="1943547" y="462651"/>
                </a:cubicBezTo>
                <a:cubicBezTo>
                  <a:pt x="1953262" y="462843"/>
                  <a:pt x="1963550" y="462461"/>
                  <a:pt x="1972884" y="464937"/>
                </a:cubicBezTo>
                <a:cubicBezTo>
                  <a:pt x="1999935" y="471987"/>
                  <a:pt x="2026036" y="482655"/>
                  <a:pt x="2053469" y="487417"/>
                </a:cubicBezTo>
                <a:cubicBezTo>
                  <a:pt x="2068710" y="490084"/>
                  <a:pt x="2085664" y="485321"/>
                  <a:pt x="2101477" y="481893"/>
                </a:cubicBezTo>
                <a:cubicBezTo>
                  <a:pt x="2117479" y="478273"/>
                  <a:pt x="2133290" y="472749"/>
                  <a:pt x="2148722" y="467033"/>
                </a:cubicBezTo>
                <a:cubicBezTo>
                  <a:pt x="2159199" y="463223"/>
                  <a:pt x="2170629" y="459603"/>
                  <a:pt x="2179011" y="452744"/>
                </a:cubicBezTo>
                <a:cubicBezTo>
                  <a:pt x="2198064" y="437124"/>
                  <a:pt x="2217685" y="434455"/>
                  <a:pt x="2240165" y="442648"/>
                </a:cubicBezTo>
                <a:cubicBezTo>
                  <a:pt x="2243593" y="443982"/>
                  <a:pt x="2247594" y="443982"/>
                  <a:pt x="2251404" y="444172"/>
                </a:cubicBezTo>
                <a:cubicBezTo>
                  <a:pt x="2312370" y="448172"/>
                  <a:pt x="2373330" y="450650"/>
                  <a:pt x="2433912" y="456746"/>
                </a:cubicBezTo>
                <a:cubicBezTo>
                  <a:pt x="2458485" y="459223"/>
                  <a:pt x="2482107" y="470081"/>
                  <a:pt x="2506302" y="476939"/>
                </a:cubicBezTo>
                <a:cubicBezTo>
                  <a:pt x="2511256" y="478273"/>
                  <a:pt x="2516783" y="480369"/>
                  <a:pt x="2521735" y="479415"/>
                </a:cubicBezTo>
                <a:cubicBezTo>
                  <a:pt x="2575647" y="469891"/>
                  <a:pt x="2626132" y="483797"/>
                  <a:pt x="2675854" y="502086"/>
                </a:cubicBezTo>
                <a:cubicBezTo>
                  <a:pt x="2680996" y="503992"/>
                  <a:pt x="2687282" y="503419"/>
                  <a:pt x="2692998" y="503038"/>
                </a:cubicBezTo>
                <a:cubicBezTo>
                  <a:pt x="2709003" y="501706"/>
                  <a:pt x="2726337" y="495038"/>
                  <a:pt x="2740816" y="499037"/>
                </a:cubicBezTo>
                <a:cubicBezTo>
                  <a:pt x="2779297" y="510088"/>
                  <a:pt x="2817398" y="523423"/>
                  <a:pt x="2853596" y="540187"/>
                </a:cubicBezTo>
                <a:cubicBezTo>
                  <a:pt x="2890365" y="557142"/>
                  <a:pt x="2924464" y="571430"/>
                  <a:pt x="2966565" y="554286"/>
                </a:cubicBezTo>
                <a:cubicBezTo>
                  <a:pt x="2984472" y="547045"/>
                  <a:pt x="3008095" y="552190"/>
                  <a:pt x="3028671" y="554094"/>
                </a:cubicBezTo>
                <a:cubicBezTo>
                  <a:pt x="3043720" y="555618"/>
                  <a:pt x="3058198" y="564192"/>
                  <a:pt x="3073059" y="564192"/>
                </a:cubicBezTo>
                <a:cubicBezTo>
                  <a:pt x="3112686" y="564192"/>
                  <a:pt x="3147927" y="574288"/>
                  <a:pt x="3182219" y="594862"/>
                </a:cubicBezTo>
                <a:cubicBezTo>
                  <a:pt x="3195557" y="602863"/>
                  <a:pt x="3216322" y="597529"/>
                  <a:pt x="3233656" y="599625"/>
                </a:cubicBezTo>
                <a:cubicBezTo>
                  <a:pt x="3251947" y="602101"/>
                  <a:pt x="3270804" y="604387"/>
                  <a:pt x="3288332" y="609914"/>
                </a:cubicBezTo>
                <a:cubicBezTo>
                  <a:pt x="3333672" y="624392"/>
                  <a:pt x="3378441" y="640774"/>
                  <a:pt x="3423591" y="656015"/>
                </a:cubicBezTo>
                <a:cubicBezTo>
                  <a:pt x="3460738" y="668590"/>
                  <a:pt x="3497317" y="658683"/>
                  <a:pt x="3534084" y="653349"/>
                </a:cubicBezTo>
                <a:cubicBezTo>
                  <a:pt x="3557137" y="649919"/>
                  <a:pt x="3578662" y="641727"/>
                  <a:pt x="3604571" y="653918"/>
                </a:cubicBezTo>
                <a:cubicBezTo>
                  <a:pt x="3629338" y="665541"/>
                  <a:pt x="3660771" y="662873"/>
                  <a:pt x="3688586" y="669160"/>
                </a:cubicBezTo>
                <a:cubicBezTo>
                  <a:pt x="3712020" y="674494"/>
                  <a:pt x="3734687" y="683068"/>
                  <a:pt x="3757358" y="691450"/>
                </a:cubicBezTo>
                <a:cubicBezTo>
                  <a:pt x="3788221" y="702881"/>
                  <a:pt x="3818700" y="714881"/>
                  <a:pt x="3852421" y="709167"/>
                </a:cubicBezTo>
                <a:cubicBezTo>
                  <a:pt x="3890714" y="702689"/>
                  <a:pt x="3917001" y="727073"/>
                  <a:pt x="3947104" y="743267"/>
                </a:cubicBezTo>
                <a:cubicBezTo>
                  <a:pt x="3967869" y="754316"/>
                  <a:pt x="3990538" y="762509"/>
                  <a:pt x="4013208" y="769367"/>
                </a:cubicBezTo>
                <a:cubicBezTo>
                  <a:pt x="4043497" y="778321"/>
                  <a:pt x="4074740" y="783655"/>
                  <a:pt x="4105222" y="792417"/>
                </a:cubicBezTo>
                <a:cubicBezTo>
                  <a:pt x="4151325" y="805561"/>
                  <a:pt x="4198001" y="815850"/>
                  <a:pt x="4246006" y="808610"/>
                </a:cubicBezTo>
                <a:cubicBezTo>
                  <a:pt x="4268105" y="805372"/>
                  <a:pt x="4288682" y="805561"/>
                  <a:pt x="4310779" y="810326"/>
                </a:cubicBezTo>
                <a:cubicBezTo>
                  <a:pt x="4346974" y="818136"/>
                  <a:pt x="4384123" y="819089"/>
                  <a:pt x="4413272" y="848235"/>
                </a:cubicBezTo>
                <a:cubicBezTo>
                  <a:pt x="4423558" y="858524"/>
                  <a:pt x="4442037" y="861190"/>
                  <a:pt x="4457087" y="866524"/>
                </a:cubicBezTo>
                <a:cubicBezTo>
                  <a:pt x="4474424" y="872812"/>
                  <a:pt x="4487186" y="869572"/>
                  <a:pt x="4496523" y="851284"/>
                </a:cubicBezTo>
                <a:cubicBezTo>
                  <a:pt x="4500713" y="843093"/>
                  <a:pt x="4512715" y="835091"/>
                  <a:pt x="4522050" y="833757"/>
                </a:cubicBezTo>
                <a:cubicBezTo>
                  <a:pt x="4550055" y="829757"/>
                  <a:pt x="4575773" y="835663"/>
                  <a:pt x="4602824" y="848618"/>
                </a:cubicBezTo>
                <a:cubicBezTo>
                  <a:pt x="4628161" y="860810"/>
                  <a:pt x="4659786" y="859476"/>
                  <a:pt x="4688553" y="864238"/>
                </a:cubicBezTo>
                <a:cubicBezTo>
                  <a:pt x="4708936" y="867668"/>
                  <a:pt x="4729321" y="874716"/>
                  <a:pt x="4749895" y="874716"/>
                </a:cubicBezTo>
                <a:cubicBezTo>
                  <a:pt x="4775424" y="874716"/>
                  <a:pt x="4800761" y="868620"/>
                  <a:pt x="4826480" y="866334"/>
                </a:cubicBezTo>
                <a:cubicBezTo>
                  <a:pt x="4846482" y="864430"/>
                  <a:pt x="4866867" y="865192"/>
                  <a:pt x="4886870" y="862906"/>
                </a:cubicBezTo>
                <a:cubicBezTo>
                  <a:pt x="4903254" y="861190"/>
                  <a:pt x="4919447" y="856810"/>
                  <a:pt x="4935639" y="853190"/>
                </a:cubicBezTo>
                <a:cubicBezTo>
                  <a:pt x="4941546" y="851856"/>
                  <a:pt x="4947452" y="846711"/>
                  <a:pt x="4952784" y="847473"/>
                </a:cubicBezTo>
                <a:cubicBezTo>
                  <a:pt x="5005745" y="855666"/>
                  <a:pt x="5043847" y="819089"/>
                  <a:pt x="5088617" y="802896"/>
                </a:cubicBezTo>
                <a:cubicBezTo>
                  <a:pt x="5135672" y="785749"/>
                  <a:pt x="5181204" y="759461"/>
                  <a:pt x="5233781" y="767271"/>
                </a:cubicBezTo>
                <a:cubicBezTo>
                  <a:pt x="5265596" y="772033"/>
                  <a:pt x="5296267" y="783083"/>
                  <a:pt x="5327893" y="789752"/>
                </a:cubicBezTo>
                <a:cubicBezTo>
                  <a:pt x="5339132" y="792038"/>
                  <a:pt x="5351705" y="791656"/>
                  <a:pt x="5362946" y="789370"/>
                </a:cubicBezTo>
                <a:cubicBezTo>
                  <a:pt x="5417240" y="778891"/>
                  <a:pt x="5470771" y="777367"/>
                  <a:pt x="5524115" y="794514"/>
                </a:cubicBezTo>
                <a:cubicBezTo>
                  <a:pt x="5533257" y="797372"/>
                  <a:pt x="5542974" y="800038"/>
                  <a:pt x="5552500" y="800038"/>
                </a:cubicBezTo>
                <a:cubicBezTo>
                  <a:pt x="5604697" y="800038"/>
                  <a:pt x="5655944" y="796038"/>
                  <a:pt x="5705857" y="777367"/>
                </a:cubicBezTo>
                <a:cubicBezTo>
                  <a:pt x="5722622" y="771080"/>
                  <a:pt x="5743006" y="775081"/>
                  <a:pt x="5761485" y="773557"/>
                </a:cubicBezTo>
                <a:cubicBezTo>
                  <a:pt x="5778629" y="772224"/>
                  <a:pt x="5796156" y="771653"/>
                  <a:pt x="5812731" y="767271"/>
                </a:cubicBezTo>
                <a:cubicBezTo>
                  <a:pt x="5836925" y="760795"/>
                  <a:pt x="5859404" y="760033"/>
                  <a:pt x="5884361" y="765747"/>
                </a:cubicBezTo>
                <a:cubicBezTo>
                  <a:pt x="5908174" y="771080"/>
                  <a:pt x="5933892" y="768415"/>
                  <a:pt x="5958660" y="768605"/>
                </a:cubicBezTo>
                <a:cubicBezTo>
                  <a:pt x="5986282" y="768795"/>
                  <a:pt x="6013906" y="768984"/>
                  <a:pt x="6041528" y="768033"/>
                </a:cubicBezTo>
                <a:cubicBezTo>
                  <a:pt x="6052579" y="767653"/>
                  <a:pt x="6065151" y="760033"/>
                  <a:pt x="6074297" y="763081"/>
                </a:cubicBezTo>
                <a:cubicBezTo>
                  <a:pt x="6103824" y="773366"/>
                  <a:pt x="6133353" y="760985"/>
                  <a:pt x="6162880" y="766509"/>
                </a:cubicBezTo>
                <a:cubicBezTo>
                  <a:pt x="6177360" y="769367"/>
                  <a:pt x="6193743" y="761557"/>
                  <a:pt x="6209364" y="760795"/>
                </a:cubicBezTo>
                <a:cubicBezTo>
                  <a:pt x="6234892" y="759461"/>
                  <a:pt x="6260419" y="760033"/>
                  <a:pt x="6285948" y="759651"/>
                </a:cubicBezTo>
                <a:cubicBezTo>
                  <a:pt x="6294330" y="759461"/>
                  <a:pt x="6302523" y="758699"/>
                  <a:pt x="6310905" y="758316"/>
                </a:cubicBezTo>
                <a:cubicBezTo>
                  <a:pt x="6318335" y="757936"/>
                  <a:pt x="6326145" y="756222"/>
                  <a:pt x="6333194" y="757554"/>
                </a:cubicBezTo>
                <a:cubicBezTo>
                  <a:pt x="6358723" y="762318"/>
                  <a:pt x="6383869" y="770129"/>
                  <a:pt x="6409586" y="773177"/>
                </a:cubicBezTo>
                <a:cubicBezTo>
                  <a:pt x="6431875" y="775843"/>
                  <a:pt x="6454928" y="772224"/>
                  <a:pt x="6477407" y="774129"/>
                </a:cubicBezTo>
                <a:cubicBezTo>
                  <a:pt x="6517032" y="777367"/>
                  <a:pt x="6556657" y="783083"/>
                  <a:pt x="6596283" y="786703"/>
                </a:cubicBezTo>
                <a:cubicBezTo>
                  <a:pt x="6604857" y="787465"/>
                  <a:pt x="6613809" y="782701"/>
                  <a:pt x="6622573" y="782321"/>
                </a:cubicBezTo>
                <a:cubicBezTo>
                  <a:pt x="6650006" y="781369"/>
                  <a:pt x="6677439" y="781177"/>
                  <a:pt x="6704872" y="780607"/>
                </a:cubicBezTo>
                <a:cubicBezTo>
                  <a:pt x="6720493" y="780415"/>
                  <a:pt x="6736305" y="780987"/>
                  <a:pt x="6751738" y="779273"/>
                </a:cubicBezTo>
                <a:cubicBezTo>
                  <a:pt x="6772120" y="776987"/>
                  <a:pt x="6790599" y="773557"/>
                  <a:pt x="6809650" y="788417"/>
                </a:cubicBezTo>
                <a:cubicBezTo>
                  <a:pt x="6816984" y="794180"/>
                  <a:pt x="6824819" y="797942"/>
                  <a:pt x="6832976" y="800428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260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294F61-2601-74A0-CD6C-33A3B3BCF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 BEROEP ZOEKEN WE?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91B13FE-F4D3-4239-5F39-1D842D8B4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1442" y="3428999"/>
            <a:ext cx="4353116" cy="18643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5100" b="1" dirty="0">
                <a:solidFill>
                  <a:srgbClr val="595959"/>
                </a:solidFill>
              </a:rPr>
              <a:t>NAMREMMIT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57BD837-5C5D-C465-3D68-919103C5ED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9082" r="4896"/>
          <a:stretch>
            <a:fillRect/>
          </a:stretch>
        </p:blipFill>
        <p:spPr>
          <a:xfrm>
            <a:off x="7104340" y="685799"/>
            <a:ext cx="4151977" cy="553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9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ADDB3F0-4AE0-EE9A-7E4C-D9E4DD6DE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WELKE VLAAMSE STAD ZOEKEN WE?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393C484-10A9-E83A-35CA-492AA50AF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1442" y="3251200"/>
            <a:ext cx="4353116" cy="843280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5100" b="1" dirty="0">
                <a:solidFill>
                  <a:srgbClr val="595959"/>
                </a:solidFill>
              </a:rPr>
              <a:t>EDRAANEDUO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5FE35388-6721-02A0-155C-7D32B47C3A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67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A1574F6-D289-0532-068B-546BDB4C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WELKE POLITIEKER ZOEKEN WE?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CA05E3F-CB0A-CABC-DC33-7E0E85FD08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1442" y="3342640"/>
            <a:ext cx="4353116" cy="934720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5100" b="1" dirty="0">
                <a:solidFill>
                  <a:srgbClr val="595959"/>
                </a:solidFill>
              </a:rPr>
              <a:t>STIVERC EDLIH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626C7C3-98A0-71BE-355E-B619B151FC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08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3096E8-2889-11D3-79A7-E41530E8B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 LAND ZOEKEN WE?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C43A8E1-6778-2AD5-3BE5-18D81EA01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3428999"/>
            <a:ext cx="4353116" cy="118364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100" b="1" dirty="0">
                <a:solidFill>
                  <a:srgbClr val="595959"/>
                </a:solidFill>
              </a:rPr>
              <a:t>LAGUTROP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861EFC98-1E4E-BB3E-81B2-23401CFC6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397CBAD-90DA-2F9D-B1B9-FBAE0AD61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 SPREEKWOORD ZOEKEN WE?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560FE5E-8F7B-D2BD-D30F-A5017A0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2966720"/>
            <a:ext cx="4353116" cy="229616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4800" b="1" dirty="0">
                <a:solidFill>
                  <a:srgbClr val="595959"/>
                </a:solidFill>
              </a:rPr>
              <a:t>SNEGREN TEH TKIT </a:t>
            </a:r>
            <a:r>
              <a:rPr lang="en-US" sz="4800" b="1" dirty="0" err="1">
                <a:solidFill>
                  <a:srgbClr val="595959"/>
                </a:solidFill>
              </a:rPr>
              <a:t>TKIT</a:t>
            </a:r>
            <a:r>
              <a:rPr lang="en-US" sz="4800" b="1" dirty="0">
                <a:solidFill>
                  <a:srgbClr val="595959"/>
                </a:solidFill>
              </a:rPr>
              <a:t> SIUHT EJKOLK TEH SLAOZ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B484F4D1-5561-FEE8-E190-F06A30278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76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13385D-D2AD-6DFD-7E0D-94F470DB1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 dirty="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WELKE BEKENDEVLAAMSE ACTEUR ZOEKEN WE?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0D22137-D626-1E10-AB4D-51F53D963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3200401"/>
            <a:ext cx="4353116" cy="221488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100" b="1" dirty="0">
                <a:solidFill>
                  <a:srgbClr val="595959"/>
                </a:solidFill>
              </a:rPr>
              <a:t>MRUB FEJ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1BBCEDFB-F8EE-CF1B-B8F0-F02D3B910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99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AA03EDC-7067-4DFF-B672-541D016AAA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EBF3E39-B0BE-496A-8604-9007470FF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654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1404AAA-C877-C934-E7FE-926B88F68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442" y="685800"/>
            <a:ext cx="4353116" cy="147466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kern="1200" dirty="0">
                <a:solidFill>
                  <a:srgbClr val="595959"/>
                </a:solidFill>
                <a:latin typeface="+mj-lt"/>
                <a:ea typeface="+mj-ea"/>
                <a:cs typeface="+mj-cs"/>
              </a:rPr>
              <a:t>WELKE BEKENDE VLAAMSE ACTRICE ZOEKEN WE?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9E64E5A-D918-25EB-7BC8-2A0A970F0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442" y="3186545"/>
            <a:ext cx="4353116" cy="30312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100" b="1" dirty="0">
                <a:solidFill>
                  <a:srgbClr val="595959"/>
                </a:solidFill>
              </a:rPr>
              <a:t>SYHT HAEL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DE068B5-4C40-CD62-951F-9A98AC130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1" y="694857"/>
            <a:ext cx="4797056" cy="551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27867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Microsoft Office PowerPoint</Application>
  <PresentationFormat>Breedbeeld</PresentationFormat>
  <Paragraphs>82</Paragraphs>
  <Slides>27</Slides>
  <Notes>18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27</vt:i4>
      </vt:variant>
    </vt:vector>
  </HeadingPairs>
  <TitlesOfParts>
    <vt:vector size="31" baseType="lpstr">
      <vt:lpstr>Aptos</vt:lpstr>
      <vt:lpstr>Aptos Display</vt:lpstr>
      <vt:lpstr>Arial</vt:lpstr>
      <vt:lpstr>Kantoorthema</vt:lpstr>
      <vt:lpstr>hersenkrakers</vt:lpstr>
      <vt:lpstr>WELKE VLAAMSE ZANGER ZOEKEN WE?</vt:lpstr>
      <vt:lpstr>WELK BEROEP ZOEKEN WE?</vt:lpstr>
      <vt:lpstr>WELKE VLAAMSE STAD ZOEKEN WE?</vt:lpstr>
      <vt:lpstr>WELKE POLITIEKER ZOEKEN WE?</vt:lpstr>
      <vt:lpstr>WELK LAND ZOEKEN WE?</vt:lpstr>
      <vt:lpstr>WELK SPREEKWOORD ZOEKEN WE?</vt:lpstr>
      <vt:lpstr>WELKE BEKENDEVLAAMSE ACTEUR ZOEKEN WE?</vt:lpstr>
      <vt:lpstr>WELKE BEKENDE VLAAMSE ACTRICE ZOEKEN WE?</vt:lpstr>
      <vt:lpstr>WELK VOORWERP UIT DE KEUKEN ZOEKEN WE?</vt:lpstr>
      <vt:lpstr>WELKE BEKENDE VLAAMSE SERIE ZOEKEN WE?</vt:lpstr>
      <vt:lpstr>Rebussen</vt:lpstr>
      <vt:lpstr>LOS DE REBUS OP</vt:lpstr>
      <vt:lpstr>LOS DE REBUS OP</vt:lpstr>
      <vt:lpstr>LOS DE REBUS  OP </vt:lpstr>
      <vt:lpstr>VRAAGSTUKKEN</vt:lpstr>
      <vt:lpstr>PowerPoint-presentatie</vt:lpstr>
      <vt:lpstr>PowerPoint-presentatie</vt:lpstr>
      <vt:lpstr>PowerPoint-presentatie</vt:lpstr>
      <vt:lpstr>PowerPoint-presentatie</vt:lpstr>
      <vt:lpstr>PowerPoint-presentatie</vt:lpstr>
      <vt:lpstr>Maak een woord van minstens         5 letters </vt:lpstr>
      <vt:lpstr>H  T R  E B   O O   N   O  G</vt:lpstr>
      <vt:lpstr>H  N  K  E E  K  L   T  E   S</vt:lpstr>
      <vt:lpstr>O  F   I E  R   L   T  E A   O  N</vt:lpstr>
      <vt:lpstr>O  V  R L  Z  E  E  N</vt:lpstr>
      <vt:lpstr>D  M  D   O   E     D     K  K  N  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vicky andries</dc:creator>
  <cp:lastModifiedBy>vicky andries</cp:lastModifiedBy>
  <cp:revision>3</cp:revision>
  <dcterms:created xsi:type="dcterms:W3CDTF">2025-08-11T10:28:54Z</dcterms:created>
  <dcterms:modified xsi:type="dcterms:W3CDTF">2025-08-12T13:57:06Z</dcterms:modified>
</cp:coreProperties>
</file>