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296" r:id="rId12"/>
    <p:sldId id="297" r:id="rId13"/>
    <p:sldId id="298" r:id="rId14"/>
    <p:sldId id="299" r:id="rId15"/>
    <p:sldId id="300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3" r:id="rId29"/>
    <p:sldId id="314" r:id="rId30"/>
    <p:sldId id="315" r:id="rId31"/>
    <p:sldId id="316" r:id="rId32"/>
    <p:sldId id="287" r:id="rId33"/>
    <p:sldId id="286" r:id="rId34"/>
    <p:sldId id="258" r:id="rId35"/>
    <p:sldId id="259" r:id="rId36"/>
    <p:sldId id="260" r:id="rId37"/>
    <p:sldId id="261" r:id="rId38"/>
    <p:sldId id="262" r:id="rId39"/>
    <p:sldId id="263" r:id="rId40"/>
    <p:sldId id="264" r:id="rId41"/>
    <p:sldId id="265" r:id="rId42"/>
    <p:sldId id="266" r:id="rId43"/>
    <p:sldId id="267" r:id="rId44"/>
    <p:sldId id="268" r:id="rId45"/>
    <p:sldId id="269" r:id="rId46"/>
    <p:sldId id="270" r:id="rId47"/>
    <p:sldId id="271" r:id="rId48"/>
    <p:sldId id="272" r:id="rId49"/>
    <p:sldId id="273" r:id="rId50"/>
    <p:sldId id="274" r:id="rId51"/>
    <p:sldId id="275" r:id="rId52"/>
    <p:sldId id="276" r:id="rId53"/>
    <p:sldId id="277" r:id="rId54"/>
    <p:sldId id="278" r:id="rId55"/>
    <p:sldId id="279" r:id="rId56"/>
    <p:sldId id="280" r:id="rId57"/>
    <p:sldId id="281" r:id="rId58"/>
    <p:sldId id="282" r:id="rId59"/>
    <p:sldId id="283" r:id="rId60"/>
    <p:sldId id="284" r:id="rId61"/>
    <p:sldId id="285" r:id="rId62"/>
    <p:sldId id="317" r:id="rId63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83" d="100"/>
          <a:sy n="83" d="100"/>
        </p:scale>
        <p:origin x="643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EE2276-4B74-21F1-F332-D58D475793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7DB130C-CCBC-0040-1966-29DBF78B9D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622626F-7CBE-1AA5-BFC0-5A21C6DAD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97DFA-93E5-405C-ADB4-C2D5C47CC3E6}" type="datetimeFigureOut">
              <a:rPr lang="nl-BE" smtClean="0"/>
              <a:t>5/08/2025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6D825FC-F0D5-DFE4-F24E-08EE2C957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DE914E1-1F33-8994-5B5A-EAFC419F0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9000-D5AD-4193-AA75-5438C1C9F06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11765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EF2C42-851B-59AD-E116-819C26FD9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ABA0EB27-9F19-154D-DAC5-E5AA064D3A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3F8979A-845B-14B9-3CB3-915D26EB5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97DFA-93E5-405C-ADB4-C2D5C47CC3E6}" type="datetimeFigureOut">
              <a:rPr lang="nl-BE" smtClean="0"/>
              <a:t>5/08/2025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9D0F468-D0D1-05BA-81ED-EBE3528E2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B071A37-60A6-3884-D4AD-49117400B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9000-D5AD-4193-AA75-5438C1C9F06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30908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8032737D-703C-B28A-5708-93C20F0143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4E1F910A-4B24-9B79-3601-75BD9CF153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CE0B6F4-CF68-0C13-F57E-2B8A31250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97DFA-93E5-405C-ADB4-C2D5C47CC3E6}" type="datetimeFigureOut">
              <a:rPr lang="nl-BE" smtClean="0"/>
              <a:t>5/08/2025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B0F0531-80B3-F39E-F4BD-F01163E8F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4F654E0-2D74-9D53-D1F1-CE59D0FA0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9000-D5AD-4193-AA75-5438C1C9F06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0079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AA64E8-8874-1B54-3618-64185647E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3F6524A-0B00-39E0-A381-055CC38575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8B99C0D-63BD-73F6-21D5-30ED1C182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97DFA-93E5-405C-ADB4-C2D5C47CC3E6}" type="datetimeFigureOut">
              <a:rPr lang="nl-BE" smtClean="0"/>
              <a:t>5/08/2025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16103FB-CA2C-E110-09D3-A900BDF4B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9960C02-AB12-FFC8-80F1-69F4CB078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9000-D5AD-4193-AA75-5438C1C9F06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70098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24C86E-2B6D-F3DC-C28A-B7834DE72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DA35D4F-5DF7-D6C8-0BE0-7C003E0914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2D28C57-A6F2-9B52-8108-C757E9A52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97DFA-93E5-405C-ADB4-C2D5C47CC3E6}" type="datetimeFigureOut">
              <a:rPr lang="nl-BE" smtClean="0"/>
              <a:t>5/08/2025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D609FCF-4726-70D4-D4DB-7E8133BC3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A993835-0434-1E9C-3F78-76D62666F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9000-D5AD-4193-AA75-5438C1C9F06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22793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86D4A8-272E-A6A8-6B75-7F05FFB2E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8074604-730C-5B7F-B237-B5B49EA589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9F670DA-1FB9-B203-DBEC-A3CF243E0D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A5409D7-C801-C137-AAA2-47FA55760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97DFA-93E5-405C-ADB4-C2D5C47CC3E6}" type="datetimeFigureOut">
              <a:rPr lang="nl-BE" smtClean="0"/>
              <a:t>5/08/2025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66464EF-3512-89BB-9250-C281B6016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BAD320A-15F6-DA04-FDBF-F3F2D1062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9000-D5AD-4193-AA75-5438C1C9F06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26854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590D91-B3A6-8364-1012-5087A1ADD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2E5FE67-E837-9310-DABD-CB3D1AE6DE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F3FE208-0C84-95E1-10CA-5BB652BEB6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8E2C9883-281C-713E-C67C-404BCCBB19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BEB5B829-C183-C941-ECBC-A6BACCD10D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86B1179-A133-D81D-19A8-B637CEADD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97DFA-93E5-405C-ADB4-C2D5C47CC3E6}" type="datetimeFigureOut">
              <a:rPr lang="nl-BE" smtClean="0"/>
              <a:t>5/08/2025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0B655232-1915-7549-DEBF-89D5D6EAB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692EB0A2-B1BA-2ED2-ABCB-CB871ABBF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9000-D5AD-4193-AA75-5438C1C9F06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33867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88BACA-B9F6-5A16-093F-2C950E486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3C21152C-828F-420E-562E-25C3F1B0F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97DFA-93E5-405C-ADB4-C2D5C47CC3E6}" type="datetimeFigureOut">
              <a:rPr lang="nl-BE" smtClean="0"/>
              <a:t>5/08/2025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6787287-B8D2-CACD-C994-0F71468F0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C42C2ABE-74A2-47DE-8EB8-79C922A0F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9000-D5AD-4193-AA75-5438C1C9F06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62923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9B9FA00C-24B0-8E3B-7FCE-BD0274099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97DFA-93E5-405C-ADB4-C2D5C47CC3E6}" type="datetimeFigureOut">
              <a:rPr lang="nl-BE" smtClean="0"/>
              <a:t>5/08/2025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CFEE7826-A62F-422D-8281-1D6B305ED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B89AFF5-6A03-04D5-D1D1-47D399F80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9000-D5AD-4193-AA75-5438C1C9F06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51084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1D9953-C631-1405-3659-C7E3C3D2B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FEE31C3-1EF8-7A65-74B1-CE65A60838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AEA809D-1E3E-29CE-4E76-360ECB85A2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1C47CAA-5945-A0D2-7721-F231F5F5A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97DFA-93E5-405C-ADB4-C2D5C47CC3E6}" type="datetimeFigureOut">
              <a:rPr lang="nl-BE" smtClean="0"/>
              <a:t>5/08/2025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20E7EAD-1F27-C73C-E019-5F43640B1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47A675C-B51B-6C9B-7D37-A7C79CA60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9000-D5AD-4193-AA75-5438C1C9F06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8469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EA49EF-5207-6586-4125-0C15B1E14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4F6D3A2C-6115-5BE2-4EF8-6BB08EA496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A8F3019-AA29-75C6-15B0-2F4B976F17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34E54E8-ED66-9539-35E9-A8F39DFBD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97DFA-93E5-405C-ADB4-C2D5C47CC3E6}" type="datetimeFigureOut">
              <a:rPr lang="nl-BE" smtClean="0"/>
              <a:t>5/08/2025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CC74B57-A70F-8626-3096-8E5648CF9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019CE8A-28CC-81B7-F108-BEB041514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B19000-D5AD-4193-AA75-5438C1C9F06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41097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0A6669AE-E9AD-FFB7-7F3D-7EA8C4A3FF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AA69483-ED0E-3C82-EBB2-830FCC9418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50D3AB2-141C-1CD1-3894-0AC9013CC7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097DFA-93E5-405C-ADB4-C2D5C47CC3E6}" type="datetimeFigureOut">
              <a:rPr lang="nl-BE" smtClean="0"/>
              <a:t>5/08/2025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905915C-C2AB-A330-F0EE-556A68B31C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2A42AD2-C361-C5E2-B7CE-D786E9EBCD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DB19000-D5AD-4193-AA75-5438C1C9F069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93761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657F69E0-C4B0-4BEC-A689-4F8D877F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 descr="Diverse verse groenten op een roze achtergrond">
            <a:extLst>
              <a:ext uri="{FF2B5EF4-FFF2-40B4-BE49-F238E27FC236}">
                <a16:creationId xmlns:a16="http://schemas.microsoft.com/office/drawing/2014/main" id="{B450B479-627F-183E-F63B-B1862BE07B3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15" r="-1" b="31821"/>
          <a:stretch>
            <a:fillRect/>
          </a:stretch>
        </p:blipFill>
        <p:spPr>
          <a:xfrm>
            <a:off x="20" y="10"/>
            <a:ext cx="12188930" cy="685799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AAB200E-39B9-CB3D-358A-0AABA88AD4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63240"/>
          </a:xfrm>
        </p:spPr>
        <p:txBody>
          <a:bodyPr>
            <a:normAutofit/>
          </a:bodyPr>
          <a:lstStyle/>
          <a:p>
            <a:r>
              <a:rPr lang="nl-BE" sz="6600" b="1" dirty="0">
                <a:solidFill>
                  <a:schemeClr val="bg1"/>
                </a:solidFill>
              </a:rPr>
              <a:t>Culinaire quiz</a:t>
            </a:r>
          </a:p>
        </p:txBody>
      </p:sp>
      <p:sp>
        <p:nvSpPr>
          <p:cNvPr id="26" name="sketchy line">
            <a:extLst>
              <a:ext uri="{FF2B5EF4-FFF2-40B4-BE49-F238E27FC236}">
                <a16:creationId xmlns:a16="http://schemas.microsoft.com/office/drawing/2014/main" id="{9F6380B4-6A1C-481E-8408-B4E6C75B9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368623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rgbClr val="FFFFFF">
              <a:alpha val="75000"/>
            </a:srgbClr>
          </a:solidFill>
          <a:ln w="44450" cap="rnd">
            <a:solidFill>
              <a:schemeClr val="bg1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2302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7CFC51-1D86-2790-702E-767151D4B9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527031D-B682-A75D-F296-E92733704A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705DE3F-54BB-AB80-EA78-E010594EF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2400" b="1" dirty="0"/>
              <a:t>9. Wat is de </a:t>
            </a:r>
            <a:r>
              <a:rPr lang="en-US" sz="2400" b="1" dirty="0" err="1"/>
              <a:t>culinaire</a:t>
            </a:r>
            <a:r>
              <a:rPr lang="en-US" sz="2400" b="1" dirty="0"/>
              <a:t> term </a:t>
            </a:r>
            <a:r>
              <a:rPr lang="en-US" sz="2400" b="1" dirty="0" err="1"/>
              <a:t>voor</a:t>
            </a:r>
            <a:r>
              <a:rPr lang="en-US" sz="2400" b="1" dirty="0"/>
              <a:t> het </a:t>
            </a:r>
            <a:r>
              <a:rPr lang="en-US" sz="2400" b="1" dirty="0" err="1"/>
              <a:t>garen</a:t>
            </a:r>
            <a:r>
              <a:rPr lang="en-US" sz="2400" b="1" dirty="0"/>
              <a:t> van </a:t>
            </a:r>
            <a:r>
              <a:rPr lang="en-US" sz="2400" b="1" dirty="0" err="1"/>
              <a:t>een</a:t>
            </a:r>
            <a:r>
              <a:rPr lang="en-US" sz="2400" b="1" dirty="0"/>
              <a:t> product in </a:t>
            </a:r>
            <a:r>
              <a:rPr lang="en-US" sz="2400" b="1" dirty="0" err="1"/>
              <a:t>een</a:t>
            </a:r>
            <a:r>
              <a:rPr lang="en-US" sz="2400" b="1" dirty="0"/>
              <a:t> </a:t>
            </a:r>
            <a:r>
              <a:rPr lang="en-US" sz="2400" b="1" dirty="0" err="1"/>
              <a:t>hete</a:t>
            </a:r>
            <a:r>
              <a:rPr lang="en-US" sz="2400" b="1" dirty="0"/>
              <a:t> </a:t>
            </a:r>
            <a:r>
              <a:rPr lang="en-US" sz="2400" b="1" dirty="0" err="1"/>
              <a:t>vloeistof</a:t>
            </a:r>
            <a:r>
              <a:rPr lang="en-US" sz="2400" b="1" dirty="0"/>
              <a:t> die </a:t>
            </a:r>
            <a:r>
              <a:rPr lang="en-US" sz="2400" b="1" dirty="0" err="1"/>
              <a:t>nét</a:t>
            </a:r>
            <a:r>
              <a:rPr lang="en-US" sz="2400" b="1" dirty="0"/>
              <a:t> </a:t>
            </a:r>
            <a:r>
              <a:rPr lang="en-US" sz="2400" b="1" dirty="0" err="1"/>
              <a:t>onder</a:t>
            </a:r>
            <a:r>
              <a:rPr lang="en-US" sz="2400" b="1" dirty="0"/>
              <a:t> het </a:t>
            </a:r>
            <a:r>
              <a:rPr lang="en-US" sz="2400" b="1" dirty="0" err="1"/>
              <a:t>kookpunt</a:t>
            </a:r>
            <a:r>
              <a:rPr lang="en-US" sz="2400" b="1" dirty="0"/>
              <a:t> </a:t>
            </a:r>
            <a:r>
              <a:rPr lang="en-US" sz="2400" b="1" dirty="0" err="1"/>
              <a:t>gehouden</a:t>
            </a:r>
            <a:r>
              <a:rPr lang="en-US" sz="2400" b="1" dirty="0"/>
              <a:t> </a:t>
            </a:r>
            <a:r>
              <a:rPr lang="en-US" sz="2400" b="1" dirty="0" err="1"/>
              <a:t>wordt</a:t>
            </a:r>
            <a:r>
              <a:rPr lang="en-US" sz="2400" b="1" dirty="0"/>
              <a:t>? Tip: Dit </a:t>
            </a:r>
            <a:r>
              <a:rPr lang="en-US" sz="2400" b="1" dirty="0" err="1"/>
              <a:t>wordt</a:t>
            </a:r>
            <a:r>
              <a:rPr lang="en-US" sz="2400" b="1" dirty="0"/>
              <a:t> </a:t>
            </a:r>
            <a:r>
              <a:rPr lang="en-US" sz="2400" b="1" dirty="0" err="1"/>
              <a:t>vaak</a:t>
            </a:r>
            <a:r>
              <a:rPr lang="en-US" sz="2400" b="1" dirty="0"/>
              <a:t> </a:t>
            </a:r>
            <a:r>
              <a:rPr lang="en-US" sz="2400" b="1" dirty="0" err="1"/>
              <a:t>gebruikt</a:t>
            </a:r>
            <a:r>
              <a:rPr lang="en-US" sz="2400" b="1" dirty="0"/>
              <a:t> </a:t>
            </a:r>
            <a:r>
              <a:rPr lang="en-US" sz="2400" b="1" dirty="0" err="1"/>
              <a:t>voor</a:t>
            </a:r>
            <a:r>
              <a:rPr lang="en-US" sz="2400" b="1" dirty="0"/>
              <a:t> </a:t>
            </a:r>
            <a:r>
              <a:rPr lang="en-US" sz="2400" b="1" dirty="0" err="1"/>
              <a:t>eieren</a:t>
            </a:r>
            <a:r>
              <a:rPr lang="en-US" sz="2400" b="1" dirty="0"/>
              <a:t> of vis.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B6703E0B-AADC-3645-A407-2E4F7E749C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49D6FC9-B628-660A-873E-2213A9ACBF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BLANCHEREN</a:t>
            </a:r>
          </a:p>
          <a:p>
            <a:r>
              <a:rPr lang="en-US" sz="2800" b="1" dirty="0"/>
              <a:t>B. POCHEREN </a:t>
            </a:r>
          </a:p>
          <a:p>
            <a:r>
              <a:rPr lang="en-US" sz="2800" b="1" dirty="0"/>
              <a:t>C. INLEGGEN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BA0E486-7C7E-CB02-8817-C6757290AF6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098946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3C269A-EB93-8A7A-D7F3-F64C08F3D7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6BA061E-3618-FC9A-657C-E39279B1B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31DBDA7-DD7D-CFEC-ED66-1E6767F516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2600" b="1" dirty="0"/>
              <a:t>10. Welke </a:t>
            </a:r>
            <a:r>
              <a:rPr lang="en-US" sz="2600" b="1" dirty="0" err="1"/>
              <a:t>blauwschimmelkaas</a:t>
            </a:r>
            <a:r>
              <a:rPr lang="en-US" sz="2600" b="1" dirty="0"/>
              <a:t> is </a:t>
            </a:r>
            <a:r>
              <a:rPr lang="en-US" sz="2600" b="1" dirty="0" err="1"/>
              <a:t>genoemd</a:t>
            </a:r>
            <a:r>
              <a:rPr lang="en-US" sz="2600" b="1" dirty="0"/>
              <a:t> </a:t>
            </a:r>
            <a:r>
              <a:rPr lang="en-US" sz="2600" b="1" dirty="0" err="1"/>
              <a:t>naar</a:t>
            </a:r>
            <a:r>
              <a:rPr lang="en-US" sz="2600" b="1" dirty="0"/>
              <a:t> het </a:t>
            </a:r>
            <a:r>
              <a:rPr lang="en-US" sz="2600" b="1" dirty="0" err="1"/>
              <a:t>stadje</a:t>
            </a:r>
            <a:r>
              <a:rPr lang="en-US" sz="2600" b="1" dirty="0"/>
              <a:t> </a:t>
            </a:r>
            <a:r>
              <a:rPr lang="en-US" sz="2600" b="1" dirty="0" err="1"/>
              <a:t>nabij</a:t>
            </a:r>
            <a:r>
              <a:rPr lang="en-US" sz="2600" b="1" dirty="0"/>
              <a:t> Milaan </a:t>
            </a:r>
            <a:r>
              <a:rPr lang="en-US" sz="2600" b="1" dirty="0" err="1"/>
              <a:t>waar</a:t>
            </a:r>
            <a:r>
              <a:rPr lang="en-US" sz="2600" b="1" dirty="0"/>
              <a:t> de kaas </a:t>
            </a:r>
            <a:r>
              <a:rPr lang="en-US" sz="2600" b="1" dirty="0" err="1"/>
              <a:t>vermoedelijk</a:t>
            </a:r>
            <a:r>
              <a:rPr lang="en-US" sz="2600" b="1" dirty="0"/>
              <a:t> </a:t>
            </a:r>
            <a:r>
              <a:rPr lang="en-US" sz="2600" b="1" dirty="0" err="1"/>
              <a:t>voor</a:t>
            </a:r>
            <a:r>
              <a:rPr lang="en-US" sz="2600" b="1" dirty="0"/>
              <a:t> het </a:t>
            </a:r>
            <a:r>
              <a:rPr lang="en-US" sz="2600" b="1" dirty="0" err="1"/>
              <a:t>eerst</a:t>
            </a:r>
            <a:r>
              <a:rPr lang="en-US" sz="2600" b="1" dirty="0"/>
              <a:t> </a:t>
            </a:r>
            <a:r>
              <a:rPr lang="en-US" sz="2600" b="1" dirty="0" err="1"/>
              <a:t>werd</a:t>
            </a:r>
            <a:r>
              <a:rPr lang="en-US" sz="2600" b="1" dirty="0"/>
              <a:t> </a:t>
            </a:r>
            <a:r>
              <a:rPr lang="en-US" sz="2600" b="1" dirty="0" err="1"/>
              <a:t>gemaakt</a:t>
            </a:r>
            <a:r>
              <a:rPr lang="en-US" sz="2600" b="1" dirty="0"/>
              <a:t>?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073383D4-304E-EA00-36E4-E6C570D159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EA04840-D390-EDF2-76AF-B6613A8B44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GORGONZOLA</a:t>
            </a:r>
          </a:p>
          <a:p>
            <a:r>
              <a:rPr lang="en-US" sz="2800" b="1" dirty="0"/>
              <a:t>B. ROQUEFORT</a:t>
            </a:r>
          </a:p>
          <a:p>
            <a:r>
              <a:rPr lang="en-US" sz="2800" b="1" dirty="0"/>
              <a:t>C. BLUE D’AUVERGNE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964B44E-9FEA-CED9-4B8A-4F7F636A718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646005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5221C4-BBA6-8323-E7CE-EE4B271A7E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FA29AC2-62E5-008E-C5D0-ACA3D56740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0054E14-2D75-3784-E0E3-2621C9454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br>
              <a:rPr lang="en-US" sz="3400" dirty="0"/>
            </a:br>
            <a:r>
              <a:rPr lang="en-US" sz="3400" b="1" dirty="0"/>
              <a:t>11. </a:t>
            </a:r>
            <a:r>
              <a:rPr lang="en-US" sz="4000" b="1" dirty="0" err="1"/>
              <a:t>Waarvan</a:t>
            </a:r>
            <a:r>
              <a:rPr lang="en-US" sz="4000" b="1" dirty="0"/>
              <a:t> is "hummus" </a:t>
            </a:r>
            <a:r>
              <a:rPr lang="en-US" sz="4000" b="1" dirty="0" err="1"/>
              <a:t>gemaakt</a:t>
            </a:r>
            <a:r>
              <a:rPr lang="en-US" sz="4000" b="1" dirty="0"/>
              <a:t>?</a:t>
            </a:r>
            <a:endParaRPr lang="en-US" sz="3400" b="1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92005BDD-ABE1-6B2E-4E9A-BAB4405551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21D6983-2E8F-AFA0-B634-82BF67498F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SPLITERWTEN</a:t>
            </a:r>
          </a:p>
          <a:p>
            <a:r>
              <a:rPr lang="en-US" sz="2800" b="1" dirty="0"/>
              <a:t>B. DOPERWTEN</a:t>
            </a:r>
          </a:p>
          <a:p>
            <a:r>
              <a:rPr lang="en-US" sz="2800" b="1" dirty="0"/>
              <a:t>C. KIKKERERWTEN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4180E5E-CBD4-2920-1227-89C0AA57F9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812976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93F636-EE8E-EB00-47F2-80DA5A8383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6F32E52-36A3-6F70-D087-A9D7816E7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6B3CAA9-48A5-6BAE-2D1F-A126E1CDC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3600" b="1" dirty="0"/>
              <a:t>12. Welke </a:t>
            </a:r>
            <a:r>
              <a:rPr lang="en-US" sz="3600" b="1" dirty="0" err="1"/>
              <a:t>sterke</a:t>
            </a:r>
            <a:r>
              <a:rPr lang="en-US" sz="3600" b="1" dirty="0"/>
              <a:t> drank </a:t>
            </a:r>
            <a:r>
              <a:rPr lang="en-US" sz="3600" b="1" dirty="0" err="1"/>
              <a:t>krijg</a:t>
            </a:r>
            <a:r>
              <a:rPr lang="en-US" sz="3600" b="1" dirty="0"/>
              <a:t> je </a:t>
            </a:r>
            <a:r>
              <a:rPr lang="en-US" sz="3600" b="1" dirty="0" err="1"/>
              <a:t>na</a:t>
            </a:r>
            <a:r>
              <a:rPr lang="en-US" sz="3600" b="1" dirty="0"/>
              <a:t> het </a:t>
            </a:r>
            <a:r>
              <a:rPr lang="en-US" sz="3600" b="1" dirty="0" err="1"/>
              <a:t>destilleren</a:t>
            </a:r>
            <a:r>
              <a:rPr lang="en-US" sz="3600" b="1" dirty="0"/>
              <a:t> van </a:t>
            </a:r>
            <a:r>
              <a:rPr lang="en-US" sz="3600" b="1" dirty="0" err="1"/>
              <a:t>appelcider</a:t>
            </a:r>
            <a:r>
              <a:rPr lang="en-US" sz="3600" b="1" dirty="0"/>
              <a:t>?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3CF6DA5E-0FA8-8AB5-2B7D-349FAD1C82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D4CEA67-FF2A-3A57-CB05-38353B4BC0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JENEVER</a:t>
            </a:r>
          </a:p>
          <a:p>
            <a:r>
              <a:rPr lang="en-US" sz="2800" b="1" dirty="0"/>
              <a:t>B. CALVADOS</a:t>
            </a:r>
          </a:p>
          <a:p>
            <a:r>
              <a:rPr lang="en-US" sz="2800" b="1" dirty="0"/>
              <a:t>C. WIJN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88236E8-0C39-615F-1678-8AC24EFF357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092602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73FF02-25A8-0F75-28C9-37B84C1C7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D3FA8AB-C2F9-14CC-566E-69F8E67B3D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40D9982-450B-440A-3AEC-64F92F8E2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br>
              <a:rPr lang="en-US" sz="2600" dirty="0"/>
            </a:br>
            <a:r>
              <a:rPr lang="en-US" sz="3100" b="1" dirty="0"/>
              <a:t>13. Van welk </a:t>
            </a:r>
            <a:r>
              <a:rPr lang="en-US" sz="3100" b="1" dirty="0" err="1"/>
              <a:t>dier</a:t>
            </a:r>
            <a:r>
              <a:rPr lang="en-US" sz="3100" b="1" dirty="0"/>
              <a:t> </a:t>
            </a:r>
            <a:r>
              <a:rPr lang="en-US" sz="3100" b="1" dirty="0" err="1"/>
              <a:t>zijn</a:t>
            </a:r>
            <a:r>
              <a:rPr lang="en-US" sz="3100" b="1" dirty="0"/>
              <a:t> de </a:t>
            </a:r>
            <a:r>
              <a:rPr lang="en-US" sz="3100" b="1" dirty="0" err="1"/>
              <a:t>ingrediënten</a:t>
            </a:r>
            <a:r>
              <a:rPr lang="en-US" sz="3100" b="1" dirty="0"/>
              <a:t> van het </a:t>
            </a:r>
            <a:r>
              <a:rPr lang="en-US" sz="3100" b="1" dirty="0" err="1"/>
              <a:t>befaamde</a:t>
            </a:r>
            <a:r>
              <a:rPr lang="en-US" sz="3100" b="1" dirty="0"/>
              <a:t> </a:t>
            </a:r>
            <a:r>
              <a:rPr lang="en-US" sz="3100" b="1" dirty="0" err="1"/>
              <a:t>Schotse</a:t>
            </a:r>
            <a:r>
              <a:rPr lang="en-US" sz="3100" b="1" dirty="0"/>
              <a:t> </a:t>
            </a:r>
            <a:r>
              <a:rPr lang="en-US" sz="3100" b="1" dirty="0" err="1"/>
              <a:t>gerecht</a:t>
            </a:r>
            <a:r>
              <a:rPr lang="en-US" sz="3100" b="1" dirty="0"/>
              <a:t> "Haggis" </a:t>
            </a:r>
            <a:r>
              <a:rPr lang="en-US" sz="3100" b="1" dirty="0" err="1"/>
              <a:t>afkomstig</a:t>
            </a:r>
            <a:r>
              <a:rPr lang="en-US" sz="3100" b="1" dirty="0"/>
              <a:t>?</a:t>
            </a:r>
            <a:endParaRPr lang="en-US" sz="2600" b="1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40130C46-B7FE-C3DF-9215-930C98A057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99F05C6-7326-3ED4-CFB1-FEED1D7A6B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/>
              <a:t>A. KOE</a:t>
            </a:r>
          </a:p>
          <a:p>
            <a:r>
              <a:rPr lang="en-US" b="1" dirty="0"/>
              <a:t>B. SCHAAP</a:t>
            </a:r>
          </a:p>
          <a:p>
            <a:r>
              <a:rPr lang="en-US" b="1" dirty="0"/>
              <a:t>C. VARKEN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EDA79EB-26E3-E510-1E86-23050272F4E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388281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358CC7-A443-7904-1F4A-D3D84E0BC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E807CB3-E429-0AF8-4E85-52C5818A78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AFEBDF4-8748-8987-1240-31556901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600" b="1" dirty="0"/>
              <a:t>14. </a:t>
            </a:r>
            <a:r>
              <a:rPr lang="en-US" sz="2600" b="1" dirty="0" err="1"/>
              <a:t>Naast</a:t>
            </a:r>
            <a:r>
              <a:rPr lang="en-US" sz="2600" b="1" dirty="0"/>
              <a:t> de </a:t>
            </a:r>
            <a:r>
              <a:rPr lang="en-US" sz="2600" b="1" dirty="0" err="1"/>
              <a:t>Dubbele</a:t>
            </a:r>
            <a:r>
              <a:rPr lang="en-US" sz="2600" b="1" dirty="0"/>
              <a:t> </a:t>
            </a:r>
            <a:r>
              <a:rPr lang="en-US" sz="2600" b="1" dirty="0" err="1"/>
              <a:t>en</a:t>
            </a:r>
            <a:r>
              <a:rPr lang="en-US" sz="2600" b="1" dirty="0"/>
              <a:t> de Tripel van Westmalle is er </a:t>
            </a:r>
            <a:r>
              <a:rPr lang="en-US" sz="2600" b="1" dirty="0" err="1"/>
              <a:t>ook</a:t>
            </a:r>
            <a:r>
              <a:rPr lang="en-US" sz="2600" b="1" dirty="0"/>
              <a:t> </a:t>
            </a:r>
            <a:r>
              <a:rPr lang="en-US" sz="2600" b="1" dirty="0" err="1"/>
              <a:t>een</a:t>
            </a:r>
            <a:r>
              <a:rPr lang="en-US" sz="2600" b="1" dirty="0"/>
              <a:t> </a:t>
            </a:r>
            <a:r>
              <a:rPr lang="en-US" sz="2600" b="1" dirty="0" err="1"/>
              <a:t>derde</a:t>
            </a:r>
            <a:r>
              <a:rPr lang="en-US" sz="2600" b="1" dirty="0"/>
              <a:t> </a:t>
            </a:r>
            <a:r>
              <a:rPr lang="en-US" sz="2600" b="1" dirty="0" err="1"/>
              <a:t>soort</a:t>
            </a:r>
            <a:r>
              <a:rPr lang="en-US" sz="2600" b="1" dirty="0"/>
              <a:t> </a:t>
            </a:r>
            <a:r>
              <a:rPr lang="en-US" sz="2600" b="1" dirty="0" err="1"/>
              <a:t>dat</a:t>
            </a:r>
            <a:r>
              <a:rPr lang="en-US" sz="2600" b="1" dirty="0"/>
              <a:t> </a:t>
            </a:r>
            <a:r>
              <a:rPr lang="en-US" sz="2600" b="1" dirty="0" err="1"/>
              <a:t>sinds</a:t>
            </a:r>
            <a:r>
              <a:rPr lang="en-US" sz="2600" b="1" dirty="0"/>
              <a:t> </a:t>
            </a:r>
            <a:r>
              <a:rPr lang="en-US" sz="2600" b="1" dirty="0" err="1"/>
              <a:t>kort</a:t>
            </a:r>
            <a:r>
              <a:rPr lang="en-US" sz="2600" b="1" dirty="0"/>
              <a:t> </a:t>
            </a:r>
            <a:r>
              <a:rPr lang="en-US" sz="2600" b="1" dirty="0" err="1"/>
              <a:t>ook</a:t>
            </a:r>
            <a:r>
              <a:rPr lang="en-US" sz="2600" b="1" dirty="0"/>
              <a:t> </a:t>
            </a:r>
            <a:r>
              <a:rPr lang="en-US" sz="2600" b="1" dirty="0" err="1"/>
              <a:t>wordt</a:t>
            </a:r>
            <a:r>
              <a:rPr lang="en-US" sz="2600" b="1" dirty="0"/>
              <a:t> </a:t>
            </a:r>
            <a:r>
              <a:rPr lang="en-US" sz="2600" b="1" dirty="0" err="1"/>
              <a:t>verkocht</a:t>
            </a:r>
            <a:r>
              <a:rPr lang="en-US" sz="2600" b="1" dirty="0"/>
              <a:t>. De naam?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B15177B0-19C3-B0E8-CE62-9F57A509F2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5D2CBC7-738C-DF9C-C7A1-9E1C3E730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ENKELE</a:t>
            </a:r>
          </a:p>
          <a:p>
            <a:r>
              <a:rPr lang="en-US" sz="2800" b="1" dirty="0"/>
              <a:t>B. BLONDE</a:t>
            </a:r>
          </a:p>
          <a:p>
            <a:r>
              <a:rPr lang="en-US" sz="2800" b="1" dirty="0"/>
              <a:t>C. EXTRA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D467012-AC44-7EAD-22A7-BEDBEFFDF6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038353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30A892-1968-4829-B4D3-6C2DB47D7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CB2B498-7C4F-911B-40B1-948ADC27B6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1985636-B746-5993-0B91-CCD6A6FA9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477520"/>
            <a:ext cx="4368602" cy="2540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b="1" dirty="0"/>
              <a:t>15. Wat </a:t>
            </a:r>
            <a:r>
              <a:rPr lang="en-US" b="1" dirty="0" err="1"/>
              <a:t>zijn</a:t>
            </a:r>
            <a:r>
              <a:rPr lang="en-US" b="1" dirty="0"/>
              <a:t> </a:t>
            </a:r>
            <a:r>
              <a:rPr lang="en-US" b="1" dirty="0" err="1"/>
              <a:t>schorseneren</a:t>
            </a:r>
            <a:r>
              <a:rPr lang="en-US" b="1" dirty="0"/>
              <a:t>?</a:t>
            </a:r>
            <a:br>
              <a:rPr lang="en-US" sz="2600" dirty="0"/>
            </a:br>
            <a:br>
              <a:rPr lang="en-US" sz="2600" dirty="0"/>
            </a:br>
            <a:br>
              <a:rPr lang="en-US" sz="2600" dirty="0"/>
            </a:br>
            <a:br>
              <a:rPr lang="en-US" sz="2600" b="1" dirty="0"/>
            </a:br>
            <a:endParaRPr lang="en-US" sz="26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52438F81-3C84-B5DD-9EE6-B1B4E30CEA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4130BB7-9367-5547-BFC1-F3D25DF53B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3301999"/>
            <a:ext cx="4243589" cy="289156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Een </a:t>
            </a:r>
            <a:r>
              <a:rPr lang="en-US" sz="2800" b="1" dirty="0" err="1"/>
              <a:t>vrucht</a:t>
            </a:r>
            <a:endParaRPr lang="en-US" sz="2800" b="1" dirty="0"/>
          </a:p>
          <a:p>
            <a:r>
              <a:rPr lang="en-US" sz="2800" b="1" dirty="0"/>
              <a:t>B. Een </a:t>
            </a:r>
            <a:r>
              <a:rPr lang="en-US" sz="2800" b="1" dirty="0" err="1"/>
              <a:t>groente</a:t>
            </a:r>
            <a:endParaRPr lang="en-US" sz="2800" b="1" dirty="0"/>
          </a:p>
          <a:p>
            <a:r>
              <a:rPr lang="en-US" sz="2800" b="1" dirty="0"/>
              <a:t>C. Een </a:t>
            </a:r>
            <a:r>
              <a:rPr lang="en-US" sz="2800" b="1" dirty="0" err="1"/>
              <a:t>bepaald</a:t>
            </a:r>
            <a:r>
              <a:rPr lang="en-US" sz="2800" b="1" dirty="0"/>
              <a:t> </a:t>
            </a:r>
            <a:r>
              <a:rPr lang="en-US" sz="2800" b="1" dirty="0" err="1"/>
              <a:t>soort</a:t>
            </a:r>
            <a:r>
              <a:rPr lang="en-US" sz="2800" b="1" dirty="0"/>
              <a:t> </a:t>
            </a:r>
            <a:r>
              <a:rPr lang="en-US" sz="2800" b="1" dirty="0" err="1"/>
              <a:t>kruidenmix</a:t>
            </a:r>
            <a:endParaRPr lang="en-US" sz="2800" b="1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8767657-364C-747E-DFD0-ED3823C9A32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158365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794D4B-8070-D5D1-416E-258B0FD50D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71B3B229-0382-505F-0CF5-9A5A5B808E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1CF52503-F695-7A1B-6739-1D7866FD4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2279913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fontAlgn="base"/>
            <a:r>
              <a:rPr lang="en-US" sz="2700" b="1" dirty="0"/>
              <a:t>16. Welke </a:t>
            </a:r>
            <a:r>
              <a:rPr lang="en-US" sz="2700" b="1" dirty="0" err="1"/>
              <a:t>Italiaanse</a:t>
            </a:r>
            <a:r>
              <a:rPr lang="en-US" sz="2700" b="1" dirty="0"/>
              <a:t> </a:t>
            </a:r>
            <a:r>
              <a:rPr lang="en-US" sz="2700" b="1" dirty="0" err="1"/>
              <a:t>alcoholische</a:t>
            </a:r>
            <a:r>
              <a:rPr lang="en-US" sz="2700" b="1" dirty="0"/>
              <a:t> drank, met </a:t>
            </a:r>
            <a:r>
              <a:rPr lang="en-US" sz="2700" b="1" dirty="0" err="1"/>
              <a:t>een</a:t>
            </a:r>
            <a:r>
              <a:rPr lang="en-US" sz="2700" b="1" dirty="0"/>
              <a:t> </a:t>
            </a:r>
            <a:r>
              <a:rPr lang="en-US" sz="2700" b="1" dirty="0" err="1"/>
              <a:t>alcoholpercentage</a:t>
            </a:r>
            <a:r>
              <a:rPr lang="en-US" sz="2700" b="1" dirty="0"/>
              <a:t> van </a:t>
            </a:r>
            <a:r>
              <a:rPr lang="en-US" sz="2700" b="1" dirty="0" err="1"/>
              <a:t>tussen</a:t>
            </a:r>
            <a:r>
              <a:rPr lang="en-US" sz="2700" b="1" dirty="0"/>
              <a:t> de 25 </a:t>
            </a:r>
            <a:r>
              <a:rPr lang="en-US" sz="2700" b="1" dirty="0" err="1"/>
              <a:t>en</a:t>
            </a:r>
            <a:r>
              <a:rPr lang="en-US" sz="2700" b="1" dirty="0"/>
              <a:t> 36 </a:t>
            </a:r>
            <a:r>
              <a:rPr lang="en-US" sz="2700" b="1" dirty="0" err="1"/>
              <a:t>procent</a:t>
            </a:r>
            <a:r>
              <a:rPr lang="en-US" sz="2700" b="1" dirty="0"/>
              <a:t>, </a:t>
            </a:r>
            <a:r>
              <a:rPr lang="en-US" sz="2700" b="1" dirty="0" err="1"/>
              <a:t>wordt</a:t>
            </a:r>
            <a:r>
              <a:rPr lang="en-US" sz="2700" b="1" dirty="0"/>
              <a:t> </a:t>
            </a:r>
            <a:r>
              <a:rPr lang="en-US" sz="2700" b="1" dirty="0" err="1"/>
              <a:t>gemaakt</a:t>
            </a:r>
            <a:r>
              <a:rPr lang="en-US" sz="2700" b="1" dirty="0"/>
              <a:t> van </a:t>
            </a:r>
            <a:r>
              <a:rPr lang="en-US" sz="2700" b="1" dirty="0" err="1"/>
              <a:t>citroenen</a:t>
            </a:r>
            <a:r>
              <a:rPr lang="en-US" sz="2700" b="1" dirty="0"/>
              <a:t>?</a:t>
            </a:r>
            <a:br>
              <a:rPr lang="en-US" sz="2200" b="1" dirty="0"/>
            </a:br>
            <a:br>
              <a:rPr lang="en-US" sz="2200" dirty="0"/>
            </a:br>
            <a:endParaRPr lang="en-US" sz="2200" dirty="0"/>
          </a:p>
        </p:txBody>
      </p:sp>
      <p:sp>
        <p:nvSpPr>
          <p:cNvPr id="16" name="sketchy line">
            <a:extLst>
              <a:ext uri="{FF2B5EF4-FFF2-40B4-BE49-F238E27FC236}">
                <a16:creationId xmlns:a16="http://schemas.microsoft.com/office/drawing/2014/main" id="{76948369-6FEA-9AA4-FA47-29DFF103C7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FF7DA65-BA45-1428-940B-0FCEA392F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/>
              <a:t>A. LIMONCELLO</a:t>
            </a:r>
          </a:p>
          <a:p>
            <a:r>
              <a:rPr lang="en-US" b="1" dirty="0"/>
              <a:t>B. MOJITO</a:t>
            </a:r>
          </a:p>
          <a:p>
            <a:r>
              <a:rPr lang="en-US" b="1" dirty="0"/>
              <a:t>C. SCROPPINO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EE0E6ED2-55E4-FC29-9288-4FF5B7DD2FA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981508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9254DC-8B5E-2F5C-C32F-8F791AE364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442645E-B4C5-54AD-BD48-4D614E0B96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C190A83-820C-0397-80A3-816928376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243815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2700" b="1" dirty="0"/>
              <a:t>17. Hoe </a:t>
            </a:r>
            <a:r>
              <a:rPr lang="en-US" sz="2700" b="1" dirty="0" err="1"/>
              <a:t>heet</a:t>
            </a:r>
            <a:r>
              <a:rPr lang="en-US" sz="2700" b="1" dirty="0"/>
              <a:t> de </a:t>
            </a:r>
            <a:r>
              <a:rPr lang="en-US" sz="2700" b="1" dirty="0" err="1"/>
              <a:t>typisch</a:t>
            </a:r>
            <a:r>
              <a:rPr lang="en-US" sz="2700" b="1" dirty="0"/>
              <a:t> </a:t>
            </a:r>
            <a:r>
              <a:rPr lang="en-US" sz="2700" b="1" dirty="0" err="1"/>
              <a:t>Weense</a:t>
            </a:r>
            <a:r>
              <a:rPr lang="en-US" sz="2700" b="1" dirty="0"/>
              <a:t> </a:t>
            </a:r>
            <a:r>
              <a:rPr lang="en-US" sz="2700" b="1" dirty="0" err="1"/>
              <a:t>chocoladecake</a:t>
            </a:r>
            <a:r>
              <a:rPr lang="en-US" sz="2700" b="1" dirty="0"/>
              <a:t>, </a:t>
            </a:r>
            <a:r>
              <a:rPr lang="en-US" sz="2700" b="1" dirty="0" err="1"/>
              <a:t>gevuld</a:t>
            </a:r>
            <a:r>
              <a:rPr lang="en-US" sz="2700" b="1" dirty="0"/>
              <a:t> met </a:t>
            </a:r>
            <a:r>
              <a:rPr lang="en-US" sz="2700" b="1" dirty="0" err="1"/>
              <a:t>abrikozenmarmelade</a:t>
            </a:r>
            <a:r>
              <a:rPr lang="en-US" sz="2700" b="1" dirty="0"/>
              <a:t> </a:t>
            </a:r>
            <a:r>
              <a:rPr lang="en-US" sz="2700" b="1" dirty="0" err="1"/>
              <a:t>en</a:t>
            </a:r>
            <a:r>
              <a:rPr lang="en-US" sz="2700" b="1" dirty="0"/>
              <a:t> </a:t>
            </a:r>
            <a:r>
              <a:rPr lang="en-US" sz="2700" b="1" dirty="0" err="1"/>
              <a:t>bedekt</a:t>
            </a:r>
            <a:r>
              <a:rPr lang="en-US" sz="2700" b="1" dirty="0"/>
              <a:t> met </a:t>
            </a:r>
            <a:r>
              <a:rPr lang="en-US" sz="2700" b="1" dirty="0" err="1"/>
              <a:t>een</a:t>
            </a:r>
            <a:r>
              <a:rPr lang="en-US" sz="2700" b="1" dirty="0"/>
              <a:t> </a:t>
            </a:r>
            <a:r>
              <a:rPr lang="en-US" sz="2700" b="1" dirty="0" err="1"/>
              <a:t>dikke</a:t>
            </a:r>
            <a:r>
              <a:rPr lang="en-US" sz="2700" b="1" dirty="0"/>
              <a:t> </a:t>
            </a:r>
            <a:r>
              <a:rPr lang="en-US" sz="2700" b="1" dirty="0" err="1"/>
              <a:t>laag</a:t>
            </a:r>
            <a:r>
              <a:rPr lang="en-US" sz="2700" b="1" dirty="0"/>
              <a:t> </a:t>
            </a:r>
            <a:r>
              <a:rPr lang="en-US" sz="2700" b="1" dirty="0" err="1"/>
              <a:t>chocoladeglazuur</a:t>
            </a:r>
            <a:r>
              <a:rPr lang="en-US" sz="2700" b="1" dirty="0"/>
              <a:t>?</a:t>
            </a:r>
            <a:br>
              <a:rPr lang="en-US" sz="2200" b="1" dirty="0"/>
            </a:br>
            <a:endParaRPr lang="en-US" sz="22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2222794C-812B-A670-5515-EC8310886E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A31C68E-A1A4-8803-9523-562C8D55B7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3428999"/>
            <a:ext cx="4243589" cy="276456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SACHERTORTE</a:t>
            </a:r>
          </a:p>
          <a:p>
            <a:r>
              <a:rPr lang="en-US" sz="2800" b="1" dirty="0"/>
              <a:t>B. GANACHE</a:t>
            </a:r>
          </a:p>
          <a:p>
            <a:r>
              <a:rPr lang="en-US" sz="2800" b="1" dirty="0"/>
              <a:t>C. BRESELIENNE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DAA939D-29B0-F6CC-6EF1-63895E3AA7D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636544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9C259E-123D-4D1E-CEB9-AEB55BDCA0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54B1A9D4-E5D2-35CB-9BA0-CB21A1E482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B60D09F-9014-D6FF-AFA6-ECDFF8281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3600" b="1" dirty="0"/>
              <a:t>18. Wat is de </a:t>
            </a:r>
            <a:r>
              <a:rPr lang="en-US" sz="3600" b="1" dirty="0" err="1"/>
              <a:t>hoofdingrediënt</a:t>
            </a:r>
            <a:r>
              <a:rPr lang="en-US" sz="3600" b="1" dirty="0"/>
              <a:t> van </a:t>
            </a:r>
            <a:r>
              <a:rPr lang="en-US" sz="3600" b="1" dirty="0" err="1"/>
              <a:t>een</a:t>
            </a:r>
            <a:r>
              <a:rPr lang="en-US" sz="3600" b="1" dirty="0"/>
              <a:t> </a:t>
            </a:r>
            <a:r>
              <a:rPr lang="en-US" sz="3600" b="1" dirty="0" err="1"/>
              <a:t>Griekse</a:t>
            </a:r>
            <a:r>
              <a:rPr lang="en-US" sz="3600" b="1" dirty="0"/>
              <a:t> tzatziki?</a:t>
            </a:r>
            <a:br>
              <a:rPr lang="en-US" sz="3000" b="1" dirty="0"/>
            </a:br>
            <a:endParaRPr lang="en-US" sz="3000" dirty="0"/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2BA7FB17-D6CA-D500-C81B-46D1E1E24B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1D9AE8C-57EF-653F-5573-8CC93388E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/>
              <a:t>A. PETERSELIE</a:t>
            </a:r>
          </a:p>
          <a:p>
            <a:r>
              <a:rPr lang="en-US" b="1" dirty="0"/>
              <a:t>B. YOGHURT</a:t>
            </a:r>
          </a:p>
          <a:p>
            <a:r>
              <a:rPr lang="en-US" b="1" dirty="0"/>
              <a:t>C. FETA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4C1280DC-530A-ABE7-C94D-D7629076B6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98405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E178CF6-4AEE-5789-A7AD-4A66DC09C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516127"/>
            <a:ext cx="4368602" cy="235677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100" b="1" dirty="0"/>
              <a:t>1. Welk ingredient in brood </a:t>
            </a:r>
            <a:r>
              <a:rPr lang="en-US" sz="3100" b="1" dirty="0" err="1"/>
              <a:t>zorgt</a:t>
            </a:r>
            <a:r>
              <a:rPr lang="en-US" sz="3100" b="1" dirty="0"/>
              <a:t> </a:t>
            </a:r>
            <a:r>
              <a:rPr lang="en-US" sz="3100" b="1" dirty="0" err="1"/>
              <a:t>ervoor</a:t>
            </a:r>
            <a:r>
              <a:rPr lang="en-US" sz="3100" b="1" dirty="0"/>
              <a:t> </a:t>
            </a:r>
            <a:r>
              <a:rPr lang="en-US" sz="3100" b="1" dirty="0" err="1"/>
              <a:t>dat</a:t>
            </a:r>
            <a:r>
              <a:rPr lang="en-US" sz="3100" b="1" dirty="0"/>
              <a:t> het </a:t>
            </a:r>
            <a:r>
              <a:rPr lang="en-US" sz="3100" b="1" dirty="0" err="1"/>
              <a:t>rijst</a:t>
            </a:r>
            <a:r>
              <a:rPr lang="en-US" sz="3100" b="1" dirty="0"/>
              <a:t>?</a:t>
            </a:r>
            <a:br>
              <a:rPr lang="en-US" sz="3000" dirty="0"/>
            </a:br>
            <a:br>
              <a:rPr lang="en-US" sz="3000" b="1" dirty="0"/>
            </a:br>
            <a:endParaRPr lang="en-US" sz="30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3F2841C-8553-D506-E2BA-71797AA80B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endParaRPr lang="en-US" sz="2200" b="1" dirty="0"/>
          </a:p>
          <a:p>
            <a:r>
              <a:rPr lang="en-US" sz="2800" b="1" dirty="0"/>
              <a:t>A. GIST</a:t>
            </a:r>
          </a:p>
          <a:p>
            <a:r>
              <a:rPr lang="en-US" sz="2800" b="1" dirty="0"/>
              <a:t>B. BOTER</a:t>
            </a:r>
          </a:p>
          <a:p>
            <a:r>
              <a:rPr lang="en-US" sz="2800" b="1" dirty="0"/>
              <a:t>C. EIEREN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D79D82B-4CFA-91CF-699E-015A217F900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535627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CF70A10-E4ED-985F-977C-DD2076E213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62F86B6-626C-A172-21EE-A8576BA43B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EAB25B9-A90E-3ABB-DBD5-46FCB1AA2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238735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200" b="1" dirty="0"/>
              <a:t>19. Pink Lady is wat </a:t>
            </a:r>
            <a:r>
              <a:rPr lang="en-US" sz="4200" b="1" dirty="0" err="1"/>
              <a:t>voor</a:t>
            </a:r>
            <a:r>
              <a:rPr lang="en-US" sz="4200" b="1" dirty="0"/>
              <a:t> </a:t>
            </a:r>
            <a:r>
              <a:rPr lang="en-US" sz="4200" b="1" dirty="0" err="1"/>
              <a:t>soort</a:t>
            </a:r>
            <a:r>
              <a:rPr lang="en-US" sz="4200" b="1" dirty="0"/>
              <a:t> fruit?</a:t>
            </a:r>
            <a:br>
              <a:rPr lang="en-US" sz="4200" b="1" dirty="0"/>
            </a:br>
            <a:endParaRPr lang="en-US" sz="42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22CACB13-52E9-BA06-D3C3-CEA63879FE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D3DC2C1-C488-2900-9BD4-750652FEA8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/>
              <a:t>A. NECTARINE</a:t>
            </a:r>
          </a:p>
          <a:p>
            <a:r>
              <a:rPr lang="en-US" b="1" dirty="0"/>
              <a:t>B. SINAASAPPEL</a:t>
            </a:r>
          </a:p>
          <a:p>
            <a:r>
              <a:rPr lang="en-US" b="1" dirty="0"/>
              <a:t>C. APPEL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C79B799-D212-65BD-DBFA-4EEF3DEC96A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651919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E180B8-AD0F-3D8A-EDDB-20E0D18EF3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F020C5B-90C3-E3F3-88FC-631CC644FD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D4D9DCD-CF30-3956-FCA9-75BA14C28E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2700" b="1" dirty="0"/>
              <a:t> 20. Wat is de Franse term </a:t>
            </a:r>
            <a:r>
              <a:rPr lang="en-US" sz="2700" b="1" dirty="0" err="1"/>
              <a:t>voor</a:t>
            </a:r>
            <a:r>
              <a:rPr lang="en-US" sz="2700" b="1" dirty="0"/>
              <a:t> het </a:t>
            </a:r>
            <a:r>
              <a:rPr lang="en-US" sz="2700" b="1" dirty="0" err="1"/>
              <a:t>snel</a:t>
            </a:r>
            <a:r>
              <a:rPr lang="en-US" sz="2700" b="1" dirty="0"/>
              <a:t> </a:t>
            </a:r>
            <a:r>
              <a:rPr lang="en-US" sz="2700" b="1" dirty="0" err="1"/>
              <a:t>onderdompelen</a:t>
            </a:r>
            <a:r>
              <a:rPr lang="en-US" sz="2700" b="1" dirty="0"/>
              <a:t> van </a:t>
            </a:r>
            <a:r>
              <a:rPr lang="en-US" sz="2700" b="1" dirty="0" err="1"/>
              <a:t>voedsel</a:t>
            </a:r>
            <a:r>
              <a:rPr lang="en-US" sz="2700" b="1" dirty="0"/>
              <a:t> in </a:t>
            </a:r>
            <a:r>
              <a:rPr lang="en-US" sz="2700" b="1" dirty="0" err="1"/>
              <a:t>kokend</a:t>
            </a:r>
            <a:r>
              <a:rPr lang="en-US" sz="2700" b="1" dirty="0"/>
              <a:t> water </a:t>
            </a:r>
            <a:r>
              <a:rPr lang="en-US" sz="2700" b="1" dirty="0" err="1"/>
              <a:t>en</a:t>
            </a:r>
            <a:r>
              <a:rPr lang="en-US" sz="2700" b="1" dirty="0"/>
              <a:t> </a:t>
            </a:r>
            <a:r>
              <a:rPr lang="en-US" sz="2700" b="1" dirty="0" err="1"/>
              <a:t>vervolgens</a:t>
            </a:r>
            <a:r>
              <a:rPr lang="en-US" sz="2700" b="1" dirty="0"/>
              <a:t> in </a:t>
            </a:r>
            <a:r>
              <a:rPr lang="en-US" sz="2700" b="1" dirty="0" err="1"/>
              <a:t>koud</a:t>
            </a:r>
            <a:r>
              <a:rPr lang="en-US" sz="2700" b="1" dirty="0"/>
              <a:t> water om het </a:t>
            </a:r>
            <a:r>
              <a:rPr lang="en-US" sz="2700" b="1" dirty="0" err="1"/>
              <a:t>kookproces</a:t>
            </a:r>
            <a:r>
              <a:rPr lang="en-US" sz="2700" b="1" dirty="0"/>
              <a:t> </a:t>
            </a:r>
            <a:r>
              <a:rPr lang="en-US" sz="2700" b="1" dirty="0" err="1"/>
              <a:t>te</a:t>
            </a:r>
            <a:r>
              <a:rPr lang="en-US" sz="2700" b="1" dirty="0"/>
              <a:t> </a:t>
            </a:r>
            <a:r>
              <a:rPr lang="en-US" sz="2700" b="1" dirty="0" err="1"/>
              <a:t>stoppen</a:t>
            </a:r>
            <a:r>
              <a:rPr lang="en-US" sz="2700" b="1" dirty="0"/>
              <a:t>?</a:t>
            </a:r>
            <a:br>
              <a:rPr lang="en-US" sz="2200" b="1" dirty="0"/>
            </a:br>
            <a:endParaRPr lang="en-US" sz="22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B71B5298-75DC-B0AE-3B49-9F7150415B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720A169-426E-22AE-3778-FF636D436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/>
              <a:t>A. BLANCHEREN</a:t>
            </a:r>
          </a:p>
          <a:p>
            <a:r>
              <a:rPr lang="en-US" b="1" dirty="0"/>
              <a:t>B. POCHEREN</a:t>
            </a:r>
          </a:p>
          <a:p>
            <a:r>
              <a:rPr lang="en-US" b="1" dirty="0"/>
              <a:t>C. SMOREN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BABB7B7-41C9-F7BF-1AEB-B96C8BA5652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180346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954F6A-96B2-99DE-E8D8-C4736A96EF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C680005-0719-1EB6-2542-DCED13BCA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65764C4-C016-4209-A296-B157AC4DD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3800" b="1" dirty="0"/>
              <a:t>21. </a:t>
            </a:r>
            <a:r>
              <a:rPr lang="en-US" sz="3800" b="1" dirty="0" err="1"/>
              <a:t>Waar</a:t>
            </a:r>
            <a:r>
              <a:rPr lang="en-US" sz="3800" b="1" dirty="0"/>
              <a:t> </a:t>
            </a:r>
            <a:r>
              <a:rPr lang="en-US" sz="3800" b="1" dirty="0" err="1"/>
              <a:t>wordt</a:t>
            </a:r>
            <a:r>
              <a:rPr lang="en-US" sz="3800" b="1" dirty="0"/>
              <a:t> </a:t>
            </a:r>
            <a:r>
              <a:rPr lang="en-US" sz="3800" b="1" dirty="0" err="1"/>
              <a:t>Japanse</a:t>
            </a:r>
            <a:r>
              <a:rPr lang="en-US" sz="3800" b="1" dirty="0"/>
              <a:t> Sake van </a:t>
            </a:r>
            <a:r>
              <a:rPr lang="en-US" sz="3800" b="1" dirty="0" err="1"/>
              <a:t>gemaakt</a:t>
            </a:r>
            <a:r>
              <a:rPr lang="en-US" sz="3800" b="1" dirty="0"/>
              <a:t>?</a:t>
            </a:r>
            <a:br>
              <a:rPr lang="en-US" sz="3800" b="1" dirty="0"/>
            </a:br>
            <a:endParaRPr lang="en-US" sz="38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1F29839E-4FA6-4D01-DEFC-766BACDE2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C5FEA70-07BC-6E5B-F6C6-8D7F1D881B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/>
              <a:t>A. AARDAPPELEN</a:t>
            </a:r>
          </a:p>
          <a:p>
            <a:r>
              <a:rPr lang="en-US" b="1" dirty="0"/>
              <a:t>B. HOPPE</a:t>
            </a:r>
          </a:p>
          <a:p>
            <a:r>
              <a:rPr lang="en-US" b="1" dirty="0"/>
              <a:t>C. RIJST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22A621E-6DBF-47B0-00FC-2DF21EA52E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128764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7921EA-786B-D0EA-2D0C-6519357E3D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7A7A733-295A-495D-6333-6FE7DE16B4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593B2D0-9EDC-BD70-6F8A-F981F14DC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200" b="1" dirty="0"/>
              <a:t>22. Wat is 's </a:t>
            </a:r>
            <a:r>
              <a:rPr lang="en-US" sz="4200" b="1" dirty="0" err="1"/>
              <a:t>werelds</a:t>
            </a:r>
            <a:r>
              <a:rPr lang="en-US" sz="4200" b="1" dirty="0"/>
              <a:t> </a:t>
            </a:r>
            <a:r>
              <a:rPr lang="en-US" sz="4200" b="1" dirty="0" err="1"/>
              <a:t>duurste</a:t>
            </a:r>
            <a:r>
              <a:rPr lang="en-US" sz="4200" b="1" dirty="0"/>
              <a:t> </a:t>
            </a:r>
            <a:r>
              <a:rPr lang="en-US" sz="4200" b="1" dirty="0" err="1"/>
              <a:t>specerij</a:t>
            </a:r>
            <a:r>
              <a:rPr lang="en-US" sz="4200" b="1" dirty="0"/>
              <a:t>?</a:t>
            </a:r>
            <a:br>
              <a:rPr lang="en-US" sz="4200" b="1" dirty="0"/>
            </a:br>
            <a:endParaRPr lang="en-US" sz="42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9B439E2E-230E-CB5E-E477-5D8C5FD19A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22D8A8-22DF-C5A4-850E-BB819E150C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/>
              <a:t>A. DRAGON</a:t>
            </a:r>
          </a:p>
          <a:p>
            <a:r>
              <a:rPr lang="en-US" b="1" dirty="0"/>
              <a:t>B. SAFFRAAN</a:t>
            </a:r>
          </a:p>
          <a:p>
            <a:r>
              <a:rPr lang="en-US" b="1" dirty="0"/>
              <a:t>C. KORIANDER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5EF2F82-3CC1-B8C5-BF58-697DA8A7C2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252883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EEF17F-85DF-227F-59DC-120BBAB5E0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4A8CC9D-B233-6AD1-BDEE-8281A4244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C2758BC-556A-FFB2-134C-87EB776F7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226162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dirty="0"/>
              <a:t>23. </a:t>
            </a:r>
            <a:r>
              <a:rPr lang="en-US" sz="4000" b="1" dirty="0" err="1"/>
              <a:t>Uit</a:t>
            </a:r>
            <a:r>
              <a:rPr lang="en-US" sz="4000" b="1" dirty="0"/>
              <a:t> welk land </a:t>
            </a:r>
            <a:r>
              <a:rPr lang="en-US" sz="4000" b="1" dirty="0" err="1"/>
              <a:t>komen</a:t>
            </a:r>
            <a:r>
              <a:rPr lang="en-US" sz="4000" b="1" dirty="0"/>
              <a:t> Patatas Bravas </a:t>
            </a:r>
            <a:r>
              <a:rPr lang="en-US" sz="4000" b="1" dirty="0" err="1"/>
              <a:t>en</a:t>
            </a:r>
            <a:r>
              <a:rPr lang="en-US" sz="4000" b="1" dirty="0"/>
              <a:t> paella?</a:t>
            </a:r>
            <a:br>
              <a:rPr lang="en-US" sz="3000" b="1" dirty="0"/>
            </a:br>
            <a:endParaRPr lang="en-US" sz="30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BFFADDAE-2A41-EAC4-27DC-3DEF160D22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4116CD0-0DA7-E03D-CEA9-45CA84A32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/>
              <a:t>A. SPANJE</a:t>
            </a:r>
          </a:p>
          <a:p>
            <a:r>
              <a:rPr lang="en-US" b="1" dirty="0"/>
              <a:t>B. PORTUGAL</a:t>
            </a:r>
          </a:p>
          <a:p>
            <a:r>
              <a:rPr lang="en-US" b="1" dirty="0"/>
              <a:t>C. GRIEKENLAND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81ACFBD-A5C7-558F-4DAE-284E512F58B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1357510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96F849-F105-6F7D-BC69-5C415A45FC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26A9E12-7DC5-6379-2388-220FF38925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4B10C91-92E5-1570-62FC-B70ACB197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200" b="1" dirty="0"/>
              <a:t>24. Wat </a:t>
            </a:r>
            <a:r>
              <a:rPr lang="en-US" sz="4200" b="1" dirty="0" err="1"/>
              <a:t>voor</a:t>
            </a:r>
            <a:r>
              <a:rPr lang="en-US" sz="4200" b="1" dirty="0"/>
              <a:t> </a:t>
            </a:r>
            <a:r>
              <a:rPr lang="en-US" sz="4200" b="1" dirty="0" err="1"/>
              <a:t>soort</a:t>
            </a:r>
            <a:r>
              <a:rPr lang="en-US" sz="4200" b="1" dirty="0"/>
              <a:t> drank is marsala?</a:t>
            </a:r>
            <a:br>
              <a:rPr lang="en-US" sz="4200" b="1" dirty="0"/>
            </a:br>
            <a:endParaRPr lang="en-US" sz="42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3F7C30A6-8E16-5082-9129-B412C81533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C087814-1624-FCA7-8EA6-B336348BF0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/>
              <a:t>A. COGNAC</a:t>
            </a:r>
          </a:p>
          <a:p>
            <a:r>
              <a:rPr lang="en-US" b="1" dirty="0"/>
              <a:t>B. WHISKEY</a:t>
            </a:r>
          </a:p>
          <a:p>
            <a:r>
              <a:rPr lang="en-US" b="1" dirty="0"/>
              <a:t>C. WIJN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92326E2-A34F-0B97-2E2D-10171CAF93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526415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757F6D-1B62-BE41-878C-F6728EA4C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FA1CE25-809B-7D6D-48E9-2147B1B5CC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B3CF3BD-A1ED-C038-C144-7F5A5C03B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2279913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2700" b="1" dirty="0"/>
              <a:t>25. Hoe </a:t>
            </a:r>
            <a:r>
              <a:rPr lang="en-US" sz="2700" b="1" dirty="0" err="1"/>
              <a:t>noem</a:t>
            </a:r>
            <a:r>
              <a:rPr lang="en-US" sz="2700" b="1" dirty="0"/>
              <a:t> je met </a:t>
            </a:r>
            <a:r>
              <a:rPr lang="en-US" sz="2700" b="1" dirty="0" err="1"/>
              <a:t>een</a:t>
            </a:r>
            <a:r>
              <a:rPr lang="en-US" sz="2700" b="1" dirty="0"/>
              <a:t> Frans </a:t>
            </a:r>
            <a:r>
              <a:rPr lang="en-US" sz="2700" b="1" dirty="0" err="1"/>
              <a:t>woord</a:t>
            </a:r>
            <a:r>
              <a:rPr lang="en-US" sz="2700" b="1" dirty="0"/>
              <a:t> </a:t>
            </a:r>
            <a:r>
              <a:rPr lang="en-US" sz="2700" b="1" dirty="0" err="1"/>
              <a:t>een</a:t>
            </a:r>
            <a:r>
              <a:rPr lang="en-US" sz="2700" b="1" dirty="0"/>
              <a:t> </a:t>
            </a:r>
            <a:r>
              <a:rPr lang="en-US" sz="2700" b="1" dirty="0" err="1"/>
              <a:t>custardachtig</a:t>
            </a:r>
            <a:r>
              <a:rPr lang="en-US" sz="2700" b="1" dirty="0"/>
              <a:t> </a:t>
            </a:r>
            <a:r>
              <a:rPr lang="en-US" sz="2700" b="1" dirty="0" err="1"/>
              <a:t>nagerecht</a:t>
            </a:r>
            <a:r>
              <a:rPr lang="en-US" sz="2700" b="1" dirty="0"/>
              <a:t>, met </a:t>
            </a:r>
            <a:r>
              <a:rPr lang="en-US" sz="2700" b="1" dirty="0" err="1"/>
              <a:t>daaroverheen</a:t>
            </a:r>
            <a:r>
              <a:rPr lang="en-US" sz="2700" b="1" dirty="0"/>
              <a:t> </a:t>
            </a:r>
            <a:r>
              <a:rPr lang="en-US" sz="2700" b="1" dirty="0" err="1"/>
              <a:t>een</a:t>
            </a:r>
            <a:r>
              <a:rPr lang="en-US" sz="2700" b="1" dirty="0"/>
              <a:t> </a:t>
            </a:r>
            <a:r>
              <a:rPr lang="en-US" sz="2700" b="1" dirty="0" err="1"/>
              <a:t>gekaramelliseerde</a:t>
            </a:r>
            <a:r>
              <a:rPr lang="en-US" sz="2700" b="1" dirty="0"/>
              <a:t> </a:t>
            </a:r>
            <a:r>
              <a:rPr lang="en-US" sz="2700" b="1" dirty="0" err="1"/>
              <a:t>laag</a:t>
            </a:r>
            <a:r>
              <a:rPr lang="en-US" sz="2700" b="1" dirty="0"/>
              <a:t> </a:t>
            </a:r>
            <a:r>
              <a:rPr lang="en-US" sz="2700" b="1" dirty="0" err="1"/>
              <a:t>suiker</a:t>
            </a:r>
            <a:r>
              <a:rPr lang="en-US" sz="2700" b="1" dirty="0"/>
              <a:t>?</a:t>
            </a:r>
            <a:br>
              <a:rPr lang="en-US" sz="2200" b="1" dirty="0"/>
            </a:br>
            <a:endParaRPr lang="en-US" sz="22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0F7D7AE3-8D71-1568-130C-4D375770C5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B6FBD80-C26C-98E0-3B6A-41F490BE72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480" y="3297935"/>
            <a:ext cx="4771697" cy="28427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CREME BRULỂE</a:t>
            </a:r>
          </a:p>
          <a:p>
            <a:r>
              <a:rPr lang="en-US" sz="2800" b="1" dirty="0"/>
              <a:t>B. SUIKERBOMMETJE</a:t>
            </a:r>
          </a:p>
          <a:p>
            <a:r>
              <a:rPr lang="en-US" sz="2800" b="1" dirty="0"/>
              <a:t>C. TIRAMISU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5B802EF-F8E8-E6F7-DB20-F723BE8B607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449561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F8FB1F-97F0-E0ED-DC25-A90EF4C377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323117C-E697-8645-DCCB-40F9B6CA2F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7A4919E-364B-65EC-12C7-AA965726F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2700" b="1" dirty="0"/>
              <a:t>26. Hoe </a:t>
            </a:r>
            <a:r>
              <a:rPr lang="en-US" sz="2700" b="1" dirty="0" err="1"/>
              <a:t>noem</a:t>
            </a:r>
            <a:r>
              <a:rPr lang="en-US" sz="2700" b="1" dirty="0"/>
              <a:t> je het </a:t>
            </a:r>
            <a:r>
              <a:rPr lang="en-US" sz="2700" b="1" dirty="0" err="1"/>
              <a:t>Spaanse</a:t>
            </a:r>
            <a:r>
              <a:rPr lang="en-US" sz="2700" b="1" dirty="0"/>
              <a:t> </a:t>
            </a:r>
            <a:r>
              <a:rPr lang="en-US" sz="2700" b="1" dirty="0" err="1"/>
              <a:t>gerecht</a:t>
            </a:r>
            <a:r>
              <a:rPr lang="en-US" sz="2700" b="1" dirty="0"/>
              <a:t> </a:t>
            </a:r>
            <a:r>
              <a:rPr lang="en-US" sz="2700" b="1" dirty="0" err="1"/>
              <a:t>dat</a:t>
            </a:r>
            <a:r>
              <a:rPr lang="en-US" sz="2700" b="1" dirty="0"/>
              <a:t> </a:t>
            </a:r>
            <a:r>
              <a:rPr lang="en-US" sz="2700" b="1" dirty="0" err="1"/>
              <a:t>bestaat</a:t>
            </a:r>
            <a:r>
              <a:rPr lang="en-US" sz="2700" b="1" dirty="0"/>
              <a:t> </a:t>
            </a:r>
            <a:r>
              <a:rPr lang="en-US" sz="2700" b="1" dirty="0" err="1"/>
              <a:t>uit</a:t>
            </a:r>
            <a:r>
              <a:rPr lang="en-US" sz="2700" b="1" dirty="0"/>
              <a:t> </a:t>
            </a:r>
            <a:r>
              <a:rPr lang="en-US" sz="2700" b="1" dirty="0" err="1"/>
              <a:t>koude</a:t>
            </a:r>
            <a:r>
              <a:rPr lang="en-US" sz="2700" b="1" dirty="0"/>
              <a:t> </a:t>
            </a:r>
            <a:r>
              <a:rPr lang="en-US" sz="2700" b="1" dirty="0" err="1"/>
              <a:t>soep</a:t>
            </a:r>
            <a:r>
              <a:rPr lang="en-US" sz="2700" b="1" dirty="0"/>
              <a:t> van </a:t>
            </a:r>
            <a:r>
              <a:rPr lang="en-US" sz="2700" b="1" dirty="0" err="1"/>
              <a:t>rauwe</a:t>
            </a:r>
            <a:r>
              <a:rPr lang="en-US" sz="2700" b="1" dirty="0"/>
              <a:t> </a:t>
            </a:r>
            <a:r>
              <a:rPr lang="en-US" sz="2700" b="1" dirty="0" err="1"/>
              <a:t>groenten</a:t>
            </a:r>
            <a:r>
              <a:rPr lang="en-US" sz="2700" b="1" dirty="0"/>
              <a:t> </a:t>
            </a:r>
            <a:r>
              <a:rPr lang="en-US" sz="2700" b="1" dirty="0" err="1"/>
              <a:t>en</a:t>
            </a:r>
            <a:r>
              <a:rPr lang="en-US" sz="2700" b="1" dirty="0"/>
              <a:t> </a:t>
            </a:r>
            <a:r>
              <a:rPr lang="en-US" sz="2700" b="1" dirty="0" err="1"/>
              <a:t>kruiden</a:t>
            </a:r>
            <a:r>
              <a:rPr lang="en-US" sz="2700" b="1" dirty="0"/>
              <a:t>, </a:t>
            </a:r>
            <a:r>
              <a:rPr lang="en-US" sz="2700" b="1" dirty="0" err="1"/>
              <a:t>meestal</a:t>
            </a:r>
            <a:r>
              <a:rPr lang="en-US" sz="2700" b="1" dirty="0"/>
              <a:t> met </a:t>
            </a:r>
            <a:r>
              <a:rPr lang="en-US" sz="2700" b="1" dirty="0" err="1"/>
              <a:t>tomaat</a:t>
            </a:r>
            <a:r>
              <a:rPr lang="en-US" sz="2700" b="1" dirty="0"/>
              <a:t>?</a:t>
            </a:r>
            <a:br>
              <a:rPr lang="en-US" sz="2200" b="1" dirty="0"/>
            </a:br>
            <a:endParaRPr lang="en-US" sz="22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FF6E20D8-C11B-1DA2-96E8-B1318EA0A6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B03C52F-0C0E-304E-284B-127C5203B7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/>
              <a:t>A. SUSHI</a:t>
            </a:r>
          </a:p>
          <a:p>
            <a:r>
              <a:rPr lang="en-US" b="1" dirty="0"/>
              <a:t>B. GAZPACHO</a:t>
            </a:r>
          </a:p>
          <a:p>
            <a:r>
              <a:rPr lang="en-US" b="1" dirty="0"/>
              <a:t>C. TJACHICI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952ECF2-2AD9-4355-4A1C-07836BAE08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24150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B18169-6300-A0D0-7989-0607BFE653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8FFAB1D-EB60-DC89-F70F-8AA4CD1864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167663F-1C59-B315-726D-6422FD4D8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000" b="1" dirty="0"/>
              <a:t>27. </a:t>
            </a:r>
            <a:r>
              <a:rPr lang="en-US" sz="3000" b="1" dirty="0" err="1"/>
              <a:t>Uit</a:t>
            </a:r>
            <a:r>
              <a:rPr lang="en-US" sz="3000" b="1" dirty="0"/>
              <a:t> </a:t>
            </a:r>
            <a:r>
              <a:rPr lang="en-US" sz="3000" b="1" dirty="0" err="1"/>
              <a:t>welke</a:t>
            </a:r>
            <a:r>
              <a:rPr lang="en-US" sz="3000" b="1" dirty="0"/>
              <a:t> </a:t>
            </a:r>
            <a:r>
              <a:rPr lang="en-US" sz="3000" b="1" dirty="0" err="1"/>
              <a:t>keuken</a:t>
            </a:r>
            <a:r>
              <a:rPr lang="en-US" sz="3000" b="1" dirty="0"/>
              <a:t> </a:t>
            </a:r>
            <a:r>
              <a:rPr lang="en-US" sz="3000" b="1" dirty="0" err="1"/>
              <a:t>kennen</a:t>
            </a:r>
            <a:r>
              <a:rPr lang="en-US" sz="3000" b="1" dirty="0"/>
              <a:t> we naan brood?</a:t>
            </a:r>
            <a:br>
              <a:rPr lang="en-US" sz="3000" b="1" dirty="0"/>
            </a:br>
            <a:endParaRPr lang="en-US" sz="30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31B025B8-4F12-D2DA-5314-9547CB7E6E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6BDB3EF-548E-DCCE-72A3-DFAE602D4F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3465575"/>
            <a:ext cx="4243589" cy="272799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/>
              <a:t>A. AFRIKAANSE</a:t>
            </a:r>
          </a:p>
          <a:p>
            <a:r>
              <a:rPr lang="en-US" b="1" dirty="0"/>
              <a:t>B. AZIATISCHE</a:t>
            </a:r>
          </a:p>
          <a:p>
            <a:r>
              <a:rPr lang="en-US" b="1" dirty="0"/>
              <a:t>C. INDISCHE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C04F414-FE8E-A3B3-C197-9C95B4C4C63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59261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FDCB580-2442-A457-8AD9-E4DDE0BD1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6AC7B6D-00FD-D874-D584-146B3A0157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8C2DE52-92E4-8394-90AA-C2AB8A2B3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2279913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000" b="1" dirty="0"/>
              <a:t>28. Wat </a:t>
            </a:r>
            <a:r>
              <a:rPr lang="en-US" sz="4000" b="1" dirty="0" err="1"/>
              <a:t>staat</a:t>
            </a:r>
            <a:r>
              <a:rPr lang="en-US" sz="4000" b="1" dirty="0"/>
              <a:t> </a:t>
            </a:r>
            <a:r>
              <a:rPr lang="en-US" sz="4000" b="1" dirty="0" err="1"/>
              <a:t>bekend</a:t>
            </a:r>
            <a:r>
              <a:rPr lang="en-US" sz="4000" b="1" dirty="0"/>
              <a:t> </a:t>
            </a:r>
            <a:r>
              <a:rPr lang="en-US" sz="4000" b="1" dirty="0" err="1"/>
              <a:t>als</a:t>
            </a:r>
            <a:r>
              <a:rPr lang="en-US" sz="4000" b="1" dirty="0"/>
              <a:t> de </a:t>
            </a:r>
            <a:r>
              <a:rPr lang="en-US" sz="4000" b="1" dirty="0" err="1"/>
              <a:t>werelds</a:t>
            </a:r>
            <a:r>
              <a:rPr lang="en-US" sz="4000" b="1" dirty="0"/>
              <a:t> </a:t>
            </a:r>
            <a:r>
              <a:rPr lang="en-US" sz="4000" b="1" dirty="0" err="1"/>
              <a:t>stinkende</a:t>
            </a:r>
            <a:r>
              <a:rPr lang="en-US" sz="4000" b="1" dirty="0"/>
              <a:t> </a:t>
            </a:r>
            <a:r>
              <a:rPr lang="en-US" sz="4000" b="1" dirty="0" err="1"/>
              <a:t>vrucht</a:t>
            </a:r>
            <a:r>
              <a:rPr lang="en-US" sz="4000" b="1" dirty="0"/>
              <a:t>?</a:t>
            </a:r>
            <a:br>
              <a:rPr lang="en-US" sz="3000" b="1" dirty="0"/>
            </a:br>
            <a:endParaRPr lang="en-US" sz="30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23BEC1B6-E520-EE56-2987-A5D27D752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B34F9E8-2D60-B15C-435A-E08566DFEE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/>
              <a:t>A. DE DOERIAN</a:t>
            </a:r>
          </a:p>
          <a:p>
            <a:r>
              <a:rPr lang="en-US" b="1" dirty="0"/>
              <a:t>B. DE STERVRUCHT</a:t>
            </a:r>
          </a:p>
          <a:p>
            <a:r>
              <a:rPr lang="en-US" b="1" dirty="0"/>
              <a:t>C. GINKO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D566333-4C23-498F-6876-BB87F16077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59179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559AEE-CF8D-4CF3-E314-83E6372FA5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504FDEC-433F-C36C-4269-88BC8A9D92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780F442-3197-F4B7-DAE2-82B3CC7A4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2186922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br>
              <a:rPr lang="en-US" sz="2200" dirty="0"/>
            </a:br>
            <a:r>
              <a:rPr lang="en-US" sz="2700" b="1" dirty="0"/>
              <a:t>2. </a:t>
            </a:r>
            <a:r>
              <a:rPr lang="en-US" sz="2700" b="1" dirty="0" err="1"/>
              <a:t>Eén</a:t>
            </a:r>
            <a:r>
              <a:rPr lang="en-US" sz="2700" b="1" dirty="0"/>
              <a:t> van de </a:t>
            </a:r>
            <a:r>
              <a:rPr lang="en-US" sz="2700" b="1" dirty="0" err="1"/>
              <a:t>bekendste</a:t>
            </a:r>
            <a:r>
              <a:rPr lang="en-US" sz="2700" b="1" dirty="0"/>
              <a:t> </a:t>
            </a:r>
            <a:r>
              <a:rPr lang="en-US" sz="2700" b="1" dirty="0" err="1"/>
              <a:t>gerechten</a:t>
            </a:r>
            <a:r>
              <a:rPr lang="en-US" sz="2700" b="1" dirty="0"/>
              <a:t> </a:t>
            </a:r>
            <a:r>
              <a:rPr lang="en-US" sz="2700" b="1" dirty="0" err="1"/>
              <a:t>uit</a:t>
            </a:r>
            <a:r>
              <a:rPr lang="en-US" sz="2700" b="1" dirty="0"/>
              <a:t> de </a:t>
            </a:r>
            <a:r>
              <a:rPr lang="en-US" sz="2700" b="1" dirty="0" err="1"/>
              <a:t>Marokkaanse</a:t>
            </a:r>
            <a:r>
              <a:rPr lang="en-US" sz="2700" b="1" dirty="0"/>
              <a:t> </a:t>
            </a:r>
            <a:r>
              <a:rPr lang="en-US" sz="2700" b="1" dirty="0" err="1"/>
              <a:t>keuken</a:t>
            </a:r>
            <a:r>
              <a:rPr lang="en-US" sz="2700" b="1" dirty="0"/>
              <a:t> </a:t>
            </a:r>
            <a:r>
              <a:rPr lang="en-US" sz="2700" b="1" dirty="0" err="1"/>
              <a:t>uitleent</a:t>
            </a:r>
            <a:r>
              <a:rPr lang="en-US" sz="2700" b="1" dirty="0"/>
              <a:t> </a:t>
            </a:r>
            <a:r>
              <a:rPr lang="en-US" sz="2700" b="1" dirty="0" err="1"/>
              <a:t>zijn</a:t>
            </a:r>
            <a:r>
              <a:rPr lang="en-US" sz="2700" b="1" dirty="0"/>
              <a:t> naam </a:t>
            </a:r>
            <a:r>
              <a:rPr lang="en-US" sz="2700" b="1" dirty="0" err="1"/>
              <a:t>aan</a:t>
            </a:r>
            <a:r>
              <a:rPr lang="en-US" sz="2700" b="1" dirty="0"/>
              <a:t> </a:t>
            </a:r>
            <a:r>
              <a:rPr lang="en-US" sz="2700" b="1" dirty="0" err="1"/>
              <a:t>een</a:t>
            </a:r>
            <a:r>
              <a:rPr lang="en-US" sz="2700" b="1" dirty="0"/>
              <a:t> </a:t>
            </a:r>
            <a:r>
              <a:rPr lang="en-US" sz="2700" b="1" dirty="0" err="1"/>
              <a:t>typische</a:t>
            </a:r>
            <a:r>
              <a:rPr lang="en-US" sz="2700" b="1" dirty="0"/>
              <a:t> </a:t>
            </a:r>
            <a:r>
              <a:rPr lang="en-US" sz="2700" b="1" dirty="0" err="1"/>
              <a:t>kegelvormige</a:t>
            </a:r>
            <a:r>
              <a:rPr lang="en-US" sz="2700" b="1" dirty="0"/>
              <a:t> </a:t>
            </a:r>
            <a:r>
              <a:rPr lang="en-US" sz="2700" b="1" dirty="0" err="1"/>
              <a:t>aardewerken</a:t>
            </a:r>
            <a:r>
              <a:rPr lang="en-US" sz="2700" b="1" dirty="0"/>
              <a:t> </a:t>
            </a:r>
            <a:r>
              <a:rPr lang="en-US" sz="2700" b="1" dirty="0" err="1"/>
              <a:t>stoofpot</a:t>
            </a:r>
            <a:r>
              <a:rPr lang="en-US" sz="2700" b="1" dirty="0"/>
              <a:t>. Hoe </a:t>
            </a:r>
            <a:r>
              <a:rPr lang="en-US" sz="2700" b="1" dirty="0" err="1"/>
              <a:t>heet</a:t>
            </a:r>
            <a:r>
              <a:rPr lang="en-US" sz="2700" b="1" dirty="0"/>
              <a:t> </a:t>
            </a:r>
            <a:r>
              <a:rPr lang="en-US" sz="2700" b="1" dirty="0" err="1"/>
              <a:t>dit</a:t>
            </a:r>
            <a:r>
              <a:rPr lang="en-US" sz="2700" b="1" dirty="0"/>
              <a:t> </a:t>
            </a:r>
            <a:r>
              <a:rPr lang="en-US" sz="2700" b="1" dirty="0" err="1"/>
              <a:t>gerecht</a:t>
            </a:r>
            <a:r>
              <a:rPr lang="en-US" sz="2700" b="1" dirty="0"/>
              <a:t>?</a:t>
            </a:r>
            <a:endParaRPr lang="en-US" sz="2200" b="1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64CCCBBC-BFF4-6C9E-FC5C-92B122904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F7405D9-EC19-90B0-EB35-3B9E6976F1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COUS </a:t>
            </a:r>
            <a:r>
              <a:rPr lang="en-US" sz="2800" b="1" dirty="0" err="1"/>
              <a:t>COUS</a:t>
            </a:r>
            <a:endParaRPr lang="en-US" sz="2800" b="1" dirty="0"/>
          </a:p>
          <a:p>
            <a:r>
              <a:rPr lang="en-US" sz="2800" b="1" dirty="0"/>
              <a:t>B. PAËLLA</a:t>
            </a:r>
          </a:p>
          <a:p>
            <a:r>
              <a:rPr lang="en-US" sz="2800" b="1" dirty="0"/>
              <a:t>C. TAJINE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7CCAFCB-AE38-26B5-11EF-9EF4D55ED58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34433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4C088B-E215-748F-19C2-64D487418B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D4BFE5A-6F81-F664-341B-7BB149EECF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BE69348-CFFF-83EF-FC4F-E3D2B11C9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226162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3600" b="1" dirty="0"/>
              <a:t>29. </a:t>
            </a:r>
            <a:r>
              <a:rPr lang="en-US" sz="3600" b="1" dirty="0" err="1"/>
              <a:t>Hoeveel</a:t>
            </a:r>
            <a:r>
              <a:rPr lang="en-US" sz="3600" b="1" dirty="0"/>
              <a:t> </a:t>
            </a:r>
            <a:r>
              <a:rPr lang="en-US" sz="3600" b="1" dirty="0" err="1"/>
              <a:t>suikerklontjes</a:t>
            </a:r>
            <a:r>
              <a:rPr lang="en-US" sz="3600" b="1" dirty="0"/>
              <a:t> </a:t>
            </a:r>
            <a:r>
              <a:rPr lang="en-US" sz="3600" b="1" dirty="0" err="1"/>
              <a:t>bevat</a:t>
            </a:r>
            <a:r>
              <a:rPr lang="en-US" sz="3600" b="1" dirty="0"/>
              <a:t> </a:t>
            </a:r>
            <a:r>
              <a:rPr lang="en-US" sz="3600" b="1" dirty="0" err="1"/>
              <a:t>een</a:t>
            </a:r>
            <a:r>
              <a:rPr lang="en-US" sz="3600" b="1" dirty="0"/>
              <a:t> </a:t>
            </a:r>
            <a:r>
              <a:rPr lang="en-US" sz="3600" b="1" dirty="0" err="1"/>
              <a:t>blikje</a:t>
            </a:r>
            <a:r>
              <a:rPr lang="en-US" sz="3600" b="1" dirty="0"/>
              <a:t> cola van 0,33 liter </a:t>
            </a:r>
            <a:r>
              <a:rPr lang="en-US" sz="3600" b="1" dirty="0" err="1"/>
              <a:t>ongeveer</a:t>
            </a:r>
            <a:r>
              <a:rPr lang="en-US" sz="3600" b="1" dirty="0"/>
              <a:t>?</a:t>
            </a:r>
            <a:br>
              <a:rPr lang="en-US" sz="3000" b="1" dirty="0"/>
            </a:br>
            <a:endParaRPr lang="en-US" sz="30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CCFE7EB2-AF0C-B061-C61D-83378C538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EF04D90-9A6B-0B35-E87E-2929C1D502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/>
              <a:t>A. 8 KLONTJES</a:t>
            </a:r>
          </a:p>
          <a:p>
            <a:r>
              <a:rPr lang="en-US" b="1" dirty="0"/>
              <a:t>B. 7 KLONTJES</a:t>
            </a:r>
          </a:p>
          <a:p>
            <a:r>
              <a:rPr lang="en-US" b="1" dirty="0"/>
              <a:t>C. 6 KLONTJES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F125317-1682-B220-5EB3-6E6B6E0C27F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485836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1E3C654-4C1A-B333-E9E4-E1032F5B0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800"/>
              <a:t>30. WAT IS DE FRANSE TERM VOOR STOKBROOD?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F5853DF-B365-8A0B-9B42-860B916125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3428999"/>
            <a:ext cx="4243589" cy="276456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3600" b="1" dirty="0"/>
              <a:t>A. PICOLLO</a:t>
            </a:r>
          </a:p>
          <a:p>
            <a:r>
              <a:rPr lang="en-US" sz="3600" b="1" dirty="0"/>
              <a:t>B. PISTOLET</a:t>
            </a:r>
          </a:p>
          <a:p>
            <a:r>
              <a:rPr lang="en-US" sz="3600" b="1" dirty="0"/>
              <a:t>C. BAGUETTE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3FAC194C-F51B-86DC-D04C-206890000C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3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616992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9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58296CF-8324-1BCA-2CB4-3347126CB37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 t="8073" b="12702"/>
          <a:stretch>
            <a:fillRect/>
          </a:stretch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8D2D1F6-5C6D-3723-CEFA-E1514DD90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2"/>
            <a:ext cx="9144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>
                <a:solidFill>
                  <a:srgbClr val="FFFFFF"/>
                </a:solidFill>
              </a:rPr>
              <a:t>ANTWOORDEN</a:t>
            </a:r>
          </a:p>
        </p:txBody>
      </p:sp>
    </p:spTree>
    <p:extLst>
      <p:ext uri="{BB962C8B-B14F-4D97-AF65-F5344CB8AC3E}">
        <p14:creationId xmlns:p14="http://schemas.microsoft.com/office/powerpoint/2010/main" val="36978184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D92EC3F-F2E9-09A4-A9F7-1D49D7DB02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51340BD-CDB3-8A8F-6F19-10AEE9BA84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E32972F-0FE2-63FF-14FC-1C30E2599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516127"/>
            <a:ext cx="4368602" cy="235677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100" b="1" dirty="0"/>
              <a:t>1. Welk </a:t>
            </a:r>
            <a:r>
              <a:rPr lang="en-US" sz="3100" b="1" dirty="0" err="1"/>
              <a:t>ingrediënt</a:t>
            </a:r>
            <a:r>
              <a:rPr lang="en-US" sz="3100" b="1" dirty="0"/>
              <a:t> in brood </a:t>
            </a:r>
            <a:r>
              <a:rPr lang="en-US" sz="3100" b="1" dirty="0" err="1"/>
              <a:t>zorgt</a:t>
            </a:r>
            <a:r>
              <a:rPr lang="en-US" sz="3100" b="1" dirty="0"/>
              <a:t> </a:t>
            </a:r>
            <a:r>
              <a:rPr lang="en-US" sz="3100" b="1" dirty="0" err="1"/>
              <a:t>ervoor</a:t>
            </a:r>
            <a:r>
              <a:rPr lang="en-US" sz="3100" b="1" dirty="0"/>
              <a:t> </a:t>
            </a:r>
            <a:r>
              <a:rPr lang="en-US" sz="3100" b="1" dirty="0" err="1"/>
              <a:t>dat</a:t>
            </a:r>
            <a:r>
              <a:rPr lang="en-US" sz="3100" b="1" dirty="0"/>
              <a:t> het </a:t>
            </a:r>
            <a:r>
              <a:rPr lang="en-US" sz="3100" b="1" dirty="0" err="1"/>
              <a:t>rijst</a:t>
            </a:r>
            <a:r>
              <a:rPr lang="en-US" sz="3100" b="1" dirty="0"/>
              <a:t>?</a:t>
            </a:r>
            <a:br>
              <a:rPr lang="en-US" sz="3000" dirty="0"/>
            </a:br>
            <a:br>
              <a:rPr lang="en-US" sz="3000" b="1" dirty="0"/>
            </a:br>
            <a:endParaRPr lang="en-US" sz="30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AB8E2A3-4150-4F33-0017-3505A1B59C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8920ACC-D727-8A54-9A4D-189F50D1A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endParaRPr lang="en-US" sz="2200" b="1" dirty="0"/>
          </a:p>
          <a:p>
            <a:r>
              <a:rPr lang="en-US" sz="2800" b="1" dirty="0">
                <a:highlight>
                  <a:srgbClr val="FF0000"/>
                </a:highlight>
              </a:rPr>
              <a:t>A. GIST</a:t>
            </a:r>
          </a:p>
          <a:p>
            <a:r>
              <a:rPr lang="en-US" sz="2800" b="1" dirty="0"/>
              <a:t>B. BOTER</a:t>
            </a:r>
          </a:p>
          <a:p>
            <a:r>
              <a:rPr lang="en-US" sz="2800" b="1" dirty="0"/>
              <a:t>C. EIEREN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DDD8944-5C66-1B2D-6B49-801C6EBDE3F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359153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96A0614-EFE0-22AF-0894-D87346457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br>
              <a:rPr lang="en-US" sz="2200" dirty="0"/>
            </a:br>
            <a:r>
              <a:rPr lang="en-US" sz="2200" dirty="0"/>
              <a:t>2. </a:t>
            </a:r>
            <a:r>
              <a:rPr lang="en-US" sz="2700" b="1" dirty="0" err="1"/>
              <a:t>Eén</a:t>
            </a:r>
            <a:r>
              <a:rPr lang="en-US" sz="2700" b="1" dirty="0"/>
              <a:t> van de </a:t>
            </a:r>
            <a:r>
              <a:rPr lang="en-US" sz="2700" b="1" dirty="0" err="1"/>
              <a:t>bekendste</a:t>
            </a:r>
            <a:r>
              <a:rPr lang="en-US" sz="2700" b="1" dirty="0"/>
              <a:t> </a:t>
            </a:r>
            <a:r>
              <a:rPr lang="en-US" sz="2700" b="1" dirty="0" err="1"/>
              <a:t>gerechten</a:t>
            </a:r>
            <a:r>
              <a:rPr lang="en-US" sz="2700" b="1" dirty="0"/>
              <a:t> </a:t>
            </a:r>
            <a:r>
              <a:rPr lang="en-US" sz="2700" b="1" dirty="0" err="1"/>
              <a:t>uit</a:t>
            </a:r>
            <a:r>
              <a:rPr lang="en-US" sz="2700" b="1" dirty="0"/>
              <a:t> de </a:t>
            </a:r>
            <a:r>
              <a:rPr lang="en-US" sz="2700" b="1" dirty="0" err="1"/>
              <a:t>Marokkaanse</a:t>
            </a:r>
            <a:r>
              <a:rPr lang="en-US" sz="2700" b="1" dirty="0"/>
              <a:t> </a:t>
            </a:r>
            <a:r>
              <a:rPr lang="en-US" sz="2700" b="1" dirty="0" err="1"/>
              <a:t>keuken</a:t>
            </a:r>
            <a:r>
              <a:rPr lang="en-US" sz="2700" b="1" dirty="0"/>
              <a:t> </a:t>
            </a:r>
            <a:r>
              <a:rPr lang="en-US" sz="2700" b="1" dirty="0" err="1"/>
              <a:t>uitleent</a:t>
            </a:r>
            <a:r>
              <a:rPr lang="en-US" sz="2700" b="1" dirty="0"/>
              <a:t> </a:t>
            </a:r>
            <a:r>
              <a:rPr lang="en-US" sz="2700" b="1" dirty="0" err="1"/>
              <a:t>zijn</a:t>
            </a:r>
            <a:r>
              <a:rPr lang="en-US" sz="2700" b="1" dirty="0"/>
              <a:t> naam </a:t>
            </a:r>
            <a:r>
              <a:rPr lang="en-US" sz="2700" b="1" dirty="0" err="1"/>
              <a:t>aan</a:t>
            </a:r>
            <a:r>
              <a:rPr lang="en-US" sz="2700" b="1" dirty="0"/>
              <a:t> </a:t>
            </a:r>
            <a:r>
              <a:rPr lang="en-US" sz="2700" b="1" dirty="0" err="1"/>
              <a:t>een</a:t>
            </a:r>
            <a:r>
              <a:rPr lang="en-US" sz="2700" b="1" dirty="0"/>
              <a:t> </a:t>
            </a:r>
            <a:r>
              <a:rPr lang="en-US" sz="2700" b="1" dirty="0" err="1"/>
              <a:t>typische</a:t>
            </a:r>
            <a:r>
              <a:rPr lang="en-US" sz="2700" b="1" dirty="0"/>
              <a:t> </a:t>
            </a:r>
            <a:r>
              <a:rPr lang="en-US" sz="2700" b="1" dirty="0" err="1"/>
              <a:t>kegelvormige</a:t>
            </a:r>
            <a:r>
              <a:rPr lang="en-US" sz="2700" b="1" dirty="0"/>
              <a:t> </a:t>
            </a:r>
            <a:r>
              <a:rPr lang="en-US" sz="2700" b="1" dirty="0" err="1"/>
              <a:t>aardewerken</a:t>
            </a:r>
            <a:r>
              <a:rPr lang="en-US" sz="2700" b="1" dirty="0"/>
              <a:t> </a:t>
            </a:r>
            <a:r>
              <a:rPr lang="en-US" sz="2700" b="1" dirty="0" err="1"/>
              <a:t>stoofpot</a:t>
            </a:r>
            <a:r>
              <a:rPr lang="en-US" sz="2700" b="1" dirty="0"/>
              <a:t>. Hoe </a:t>
            </a:r>
            <a:r>
              <a:rPr lang="en-US" sz="2700" b="1" dirty="0" err="1"/>
              <a:t>heet</a:t>
            </a:r>
            <a:r>
              <a:rPr lang="en-US" sz="2700" b="1" dirty="0"/>
              <a:t> </a:t>
            </a:r>
            <a:r>
              <a:rPr lang="en-US" sz="2700" b="1" dirty="0" err="1"/>
              <a:t>dit</a:t>
            </a:r>
            <a:r>
              <a:rPr lang="en-US" sz="2700" b="1" dirty="0"/>
              <a:t> </a:t>
            </a:r>
            <a:r>
              <a:rPr lang="en-US" sz="2700" b="1" dirty="0" err="1"/>
              <a:t>gerecht</a:t>
            </a:r>
            <a:r>
              <a:rPr lang="en-US" sz="2700" b="1" dirty="0"/>
              <a:t>?</a:t>
            </a:r>
            <a:endParaRPr lang="en-US" sz="2200" b="1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DAE5DFA-BEF8-2D5C-5D20-6F2D562A0D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COUS </a:t>
            </a:r>
            <a:r>
              <a:rPr lang="en-US" sz="2800" b="1" dirty="0" err="1"/>
              <a:t>COUS</a:t>
            </a:r>
            <a:endParaRPr lang="en-US" sz="2800" b="1" dirty="0"/>
          </a:p>
          <a:p>
            <a:r>
              <a:rPr lang="en-US" sz="2800" b="1" dirty="0"/>
              <a:t>B. PAËLLA</a:t>
            </a:r>
          </a:p>
          <a:p>
            <a:r>
              <a:rPr lang="en-US" sz="2800" b="1" dirty="0">
                <a:highlight>
                  <a:srgbClr val="FF0000"/>
                </a:highlight>
              </a:rPr>
              <a:t>C. TAJINE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4D41646-B7FA-CDC7-34B4-727D96EC269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711092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4B72F0E-5ECD-2E49-1D27-AD8ADE890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000" b="1" dirty="0"/>
              <a:t>3. We </a:t>
            </a:r>
            <a:r>
              <a:rPr lang="en-US" sz="3000" b="1" dirty="0" err="1"/>
              <a:t>zoeken</a:t>
            </a:r>
            <a:r>
              <a:rPr lang="en-US" sz="3000" b="1" dirty="0"/>
              <a:t> </a:t>
            </a:r>
            <a:r>
              <a:rPr lang="en-US" sz="3000" b="1" dirty="0" err="1"/>
              <a:t>een</a:t>
            </a:r>
            <a:r>
              <a:rPr lang="en-US" sz="3000" b="1" dirty="0"/>
              <a:t> plat, </a:t>
            </a:r>
            <a:r>
              <a:rPr lang="en-US" sz="3000" b="1" dirty="0" err="1"/>
              <a:t>hartig</a:t>
            </a:r>
            <a:r>
              <a:rPr lang="en-US" sz="3000" b="1" dirty="0"/>
              <a:t> </a:t>
            </a:r>
            <a:r>
              <a:rPr lang="en-US" sz="3000" b="1" dirty="0" err="1"/>
              <a:t>Italiaans</a:t>
            </a:r>
            <a:r>
              <a:rPr lang="en-US" sz="3000" b="1" dirty="0"/>
              <a:t> brood </a:t>
            </a:r>
            <a:r>
              <a:rPr lang="en-US" sz="3000" b="1" dirty="0" err="1"/>
              <a:t>dat</a:t>
            </a:r>
            <a:r>
              <a:rPr lang="en-US" sz="3000" b="1" dirty="0"/>
              <a:t> </a:t>
            </a:r>
            <a:r>
              <a:rPr lang="en-US" sz="3000" b="1" dirty="0" err="1"/>
              <a:t>begint</a:t>
            </a:r>
            <a:r>
              <a:rPr lang="en-US" sz="3000" b="1" dirty="0"/>
              <a:t> met de letter F van Firenze.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8ED177D-147E-BC38-32C3-F659AE476C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>
                <a:highlight>
                  <a:srgbClr val="FF0000"/>
                </a:highlight>
              </a:rPr>
              <a:t>A. FOCCATIA</a:t>
            </a:r>
          </a:p>
          <a:p>
            <a:r>
              <a:rPr lang="en-US" sz="2800" b="1" dirty="0"/>
              <a:t>B. FLATBREAD</a:t>
            </a:r>
          </a:p>
          <a:p>
            <a:r>
              <a:rPr lang="en-US" sz="2800" b="1" dirty="0"/>
              <a:t>C. FRITATTA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A15CF7E-EB9D-6F16-0A54-9685D22F597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288997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5DBCC028-2C02-D486-85BB-11B2511FF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200" b="1" dirty="0"/>
              <a:t>4. Welke </a:t>
            </a:r>
            <a:r>
              <a:rPr lang="en-US" sz="2200" b="1" dirty="0" err="1"/>
              <a:t>koffie</a:t>
            </a:r>
            <a:r>
              <a:rPr lang="en-US" sz="2200" b="1" dirty="0"/>
              <a:t> </a:t>
            </a:r>
            <a:r>
              <a:rPr lang="en-US" sz="2200" b="1" dirty="0" err="1"/>
              <a:t>dankt</a:t>
            </a:r>
            <a:r>
              <a:rPr lang="en-US" sz="2200" b="1" dirty="0"/>
              <a:t> </a:t>
            </a:r>
            <a:r>
              <a:rPr lang="en-US" sz="2200" b="1" dirty="0" err="1"/>
              <a:t>zijn</a:t>
            </a:r>
            <a:r>
              <a:rPr lang="en-US" sz="2200" b="1" dirty="0"/>
              <a:t> naam </a:t>
            </a:r>
            <a:r>
              <a:rPr lang="en-US" sz="2200" b="1" dirty="0" err="1"/>
              <a:t>aan</a:t>
            </a:r>
            <a:r>
              <a:rPr lang="en-US" sz="2200" b="1" dirty="0"/>
              <a:t> het </a:t>
            </a:r>
            <a:r>
              <a:rPr lang="en-US" sz="2200" b="1" dirty="0" err="1"/>
              <a:t>Italiaanse</a:t>
            </a:r>
            <a:r>
              <a:rPr lang="en-US" sz="2200" b="1" dirty="0"/>
              <a:t> </a:t>
            </a:r>
            <a:r>
              <a:rPr lang="en-US" sz="2200" b="1" dirty="0" err="1"/>
              <a:t>woord</a:t>
            </a:r>
            <a:r>
              <a:rPr lang="en-US" sz="2200" b="1" dirty="0"/>
              <a:t> </a:t>
            </a:r>
            <a:r>
              <a:rPr lang="en-US" sz="2200" b="1" dirty="0" err="1"/>
              <a:t>voor</a:t>
            </a:r>
            <a:r>
              <a:rPr lang="en-US" sz="2200" b="1" dirty="0"/>
              <a:t> '</a:t>
            </a:r>
            <a:r>
              <a:rPr lang="en-US" sz="2200" b="1" dirty="0" err="1"/>
              <a:t>bevlekt</a:t>
            </a:r>
            <a:r>
              <a:rPr lang="en-US" sz="2200" b="1" dirty="0"/>
              <a:t>' – </a:t>
            </a:r>
            <a:r>
              <a:rPr lang="en-US" sz="2200" b="1" dirty="0" err="1"/>
              <a:t>een</a:t>
            </a:r>
            <a:r>
              <a:rPr lang="en-US" sz="2200" b="1" dirty="0"/>
              <a:t> </a:t>
            </a:r>
            <a:r>
              <a:rPr lang="en-US" sz="2200" b="1" dirty="0" err="1"/>
              <a:t>verwijzing</a:t>
            </a:r>
            <a:r>
              <a:rPr lang="en-US" sz="2200" b="1" dirty="0"/>
              <a:t> </a:t>
            </a:r>
            <a:r>
              <a:rPr lang="en-US" sz="2200" b="1" dirty="0" err="1"/>
              <a:t>naar</a:t>
            </a:r>
            <a:r>
              <a:rPr lang="en-US" sz="2200" b="1" dirty="0"/>
              <a:t> het </a:t>
            </a:r>
            <a:r>
              <a:rPr lang="en-US" sz="2200" b="1" dirty="0" err="1"/>
              <a:t>wolkje</a:t>
            </a:r>
            <a:r>
              <a:rPr lang="en-US" sz="2200" b="1" dirty="0"/>
              <a:t> </a:t>
            </a:r>
            <a:r>
              <a:rPr lang="en-US" sz="2200" b="1" dirty="0" err="1"/>
              <a:t>melkschuim</a:t>
            </a:r>
            <a:r>
              <a:rPr lang="en-US" sz="2200" b="1" dirty="0"/>
              <a:t> </a:t>
            </a:r>
            <a:r>
              <a:rPr lang="en-US" sz="2200" b="1" dirty="0" err="1"/>
              <a:t>dat</a:t>
            </a:r>
            <a:r>
              <a:rPr lang="en-US" sz="2200" b="1" dirty="0"/>
              <a:t> </a:t>
            </a:r>
            <a:r>
              <a:rPr lang="en-US" sz="2200" b="1" dirty="0" err="1"/>
              <a:t>aan</a:t>
            </a:r>
            <a:r>
              <a:rPr lang="en-US" sz="2200" b="1" dirty="0"/>
              <a:t> </a:t>
            </a:r>
            <a:r>
              <a:rPr lang="en-US" sz="2200" b="1" dirty="0" err="1"/>
              <a:t>een</a:t>
            </a:r>
            <a:r>
              <a:rPr lang="en-US" sz="2200" b="1" dirty="0"/>
              <a:t> espresso </a:t>
            </a:r>
            <a:r>
              <a:rPr lang="en-US" sz="2200" b="1" dirty="0" err="1"/>
              <a:t>wordt</a:t>
            </a:r>
            <a:r>
              <a:rPr lang="en-US" sz="2200" b="1" dirty="0"/>
              <a:t> </a:t>
            </a:r>
            <a:r>
              <a:rPr lang="en-US" sz="2200" b="1" dirty="0" err="1"/>
              <a:t>toegevoegd</a:t>
            </a:r>
            <a:r>
              <a:rPr lang="en-US" sz="2200" b="1" dirty="0"/>
              <a:t>?</a:t>
            </a:r>
          </a:p>
        </p:txBody>
      </p:sp>
      <p:sp>
        <p:nvSpPr>
          <p:cNvPr id="2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BB12C63-6FDE-E232-8ECD-866514458A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CAFE LATTE</a:t>
            </a:r>
          </a:p>
          <a:p>
            <a:r>
              <a:rPr lang="en-US" sz="2800" b="1" dirty="0">
                <a:highlight>
                  <a:srgbClr val="FF0000"/>
                </a:highlight>
              </a:rPr>
              <a:t>B. CAFFE MACHIATTO</a:t>
            </a:r>
          </a:p>
          <a:p>
            <a:r>
              <a:rPr lang="en-US" sz="2800" b="1" dirty="0"/>
              <a:t>C. CAFFE ESPRESSO</a:t>
            </a:r>
          </a:p>
        </p:txBody>
      </p:sp>
      <p:pic>
        <p:nvPicPr>
          <p:cNvPr id="7" name="Afbeelding 6" descr="Afbeelding met Natuurlijke voeding, produceren, groente, Lokale gerechten&#10;&#10;Door AI gegenereerde inhoud is mogelijk onjuist.">
            <a:extLst>
              <a:ext uri="{FF2B5EF4-FFF2-40B4-BE49-F238E27FC236}">
                <a16:creationId xmlns:a16="http://schemas.microsoft.com/office/drawing/2014/main" id="{7D037668-8E1D-961F-5B39-B82164D8758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7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1933827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55B335E-0F52-36E8-82D2-EA4B35798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br>
              <a:rPr lang="en-US" sz="2600" dirty="0"/>
            </a:br>
            <a:r>
              <a:rPr lang="en-US" sz="2600" dirty="0"/>
              <a:t>5. </a:t>
            </a:r>
            <a:r>
              <a:rPr lang="en-US" sz="3100" b="1" dirty="0"/>
              <a:t>Welke </a:t>
            </a:r>
            <a:r>
              <a:rPr lang="en-US" sz="3100" b="1" dirty="0" err="1"/>
              <a:t>vurige</a:t>
            </a:r>
            <a:r>
              <a:rPr lang="en-US" sz="3100" b="1" dirty="0"/>
              <a:t> </a:t>
            </a:r>
            <a:r>
              <a:rPr lang="en-US" sz="3100" b="1" dirty="0" err="1"/>
              <a:t>saus</a:t>
            </a:r>
            <a:r>
              <a:rPr lang="en-US" sz="3100" b="1" dirty="0"/>
              <a:t> met </a:t>
            </a:r>
            <a:r>
              <a:rPr lang="en-US" sz="3100" b="1" dirty="0" err="1"/>
              <a:t>een</a:t>
            </a:r>
            <a:r>
              <a:rPr lang="en-US" sz="3100" b="1" dirty="0"/>
              <a:t> T </a:t>
            </a:r>
            <a:r>
              <a:rPr lang="en-US" sz="3100" b="1" dirty="0" err="1"/>
              <a:t>deelt</a:t>
            </a:r>
            <a:r>
              <a:rPr lang="en-US" sz="3100" b="1" dirty="0"/>
              <a:t> </a:t>
            </a:r>
            <a:r>
              <a:rPr lang="en-US" sz="3100" b="1" dirty="0" err="1"/>
              <a:t>haar</a:t>
            </a:r>
            <a:r>
              <a:rPr lang="en-US" sz="3100" b="1" dirty="0"/>
              <a:t> naam met </a:t>
            </a:r>
            <a:r>
              <a:rPr lang="en-US" sz="3100" b="1" dirty="0" err="1"/>
              <a:t>een</a:t>
            </a:r>
            <a:r>
              <a:rPr lang="en-US" sz="3100" b="1" dirty="0"/>
              <a:t> </a:t>
            </a:r>
            <a:r>
              <a:rPr lang="en-US" sz="3100" b="1" dirty="0" err="1"/>
              <a:t>Mexicaanse</a:t>
            </a:r>
            <a:r>
              <a:rPr lang="en-US" sz="3100" b="1" dirty="0"/>
              <a:t> </a:t>
            </a:r>
            <a:r>
              <a:rPr lang="en-US" sz="3100" b="1" dirty="0" err="1"/>
              <a:t>staat</a:t>
            </a:r>
            <a:r>
              <a:rPr lang="en-US" sz="3100" b="1" dirty="0"/>
              <a:t>?</a:t>
            </a:r>
            <a:endParaRPr lang="en-US" sz="2600" b="1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251644C-DE11-5959-99C8-3FFAC7DF01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SAMBAL</a:t>
            </a:r>
          </a:p>
          <a:p>
            <a:r>
              <a:rPr lang="en-US" sz="2800" b="1" dirty="0"/>
              <a:t>B. PILI </a:t>
            </a:r>
            <a:r>
              <a:rPr lang="en-US" sz="2800" b="1" dirty="0" err="1"/>
              <a:t>PILI</a:t>
            </a:r>
            <a:endParaRPr lang="en-US" sz="2800" b="1" dirty="0"/>
          </a:p>
          <a:p>
            <a:r>
              <a:rPr lang="en-US" sz="2800" b="1" dirty="0">
                <a:highlight>
                  <a:srgbClr val="FF0000"/>
                </a:highlight>
              </a:rPr>
              <a:t>C. TABASCO</a:t>
            </a:r>
          </a:p>
        </p:txBody>
      </p:sp>
      <p:pic>
        <p:nvPicPr>
          <p:cNvPr id="5" name="Afbeelding 4" descr="Diverse verse groenten op een roze achtergrond">
            <a:extLst>
              <a:ext uri="{FF2B5EF4-FFF2-40B4-BE49-F238E27FC236}">
                <a16:creationId xmlns:a16="http://schemas.microsoft.com/office/drawing/2014/main" id="{C4C98950-EE33-F580-EDEB-E0BC915C0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3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424820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BB1E8EE-FEAD-5C3A-1024-EC33CC86F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3400" b="1" dirty="0"/>
              <a:t>6. Welke </a:t>
            </a:r>
            <a:r>
              <a:rPr lang="en-US" sz="3400" b="1" dirty="0" err="1"/>
              <a:t>groente</a:t>
            </a:r>
            <a:r>
              <a:rPr lang="en-US" sz="3400" b="1" dirty="0"/>
              <a:t> </a:t>
            </a:r>
            <a:r>
              <a:rPr lang="en-US" sz="3400" b="1" dirty="0" err="1"/>
              <a:t>wordt</a:t>
            </a:r>
            <a:r>
              <a:rPr lang="en-US" sz="3400" b="1" dirty="0"/>
              <a:t> door </a:t>
            </a:r>
            <a:r>
              <a:rPr lang="en-US" sz="3400" b="1" dirty="0" err="1"/>
              <a:t>Amerikanen</a:t>
            </a:r>
            <a:r>
              <a:rPr lang="en-US" sz="3400" b="1" dirty="0"/>
              <a:t> "zucchini" </a:t>
            </a:r>
            <a:r>
              <a:rPr lang="en-US" sz="3400" b="1" dirty="0" err="1"/>
              <a:t>genoemd</a:t>
            </a:r>
            <a:r>
              <a:rPr lang="en-US" sz="3400" b="1" dirty="0"/>
              <a:t>?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6B35599-9BCD-ACB6-48DB-8D6B7038F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>
                <a:highlight>
                  <a:srgbClr val="FF0000"/>
                </a:highlight>
              </a:rPr>
              <a:t>A. COURGETTE</a:t>
            </a:r>
          </a:p>
          <a:p>
            <a:r>
              <a:rPr lang="en-US" sz="2800" b="1" dirty="0"/>
              <a:t>B. PAPRIKA</a:t>
            </a:r>
          </a:p>
          <a:p>
            <a:r>
              <a:rPr lang="en-US" sz="2800" b="1" dirty="0"/>
              <a:t>C. POMPOEN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14F1713-74CF-B30B-32C5-9681B50A145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365614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789299D-59AA-87A5-74D4-A039152FB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br>
              <a:rPr lang="en-US" sz="3000" dirty="0"/>
            </a:br>
            <a:r>
              <a:rPr lang="en-US" sz="3000" dirty="0"/>
              <a:t>7. </a:t>
            </a:r>
            <a:r>
              <a:rPr lang="en-US" sz="3600" b="1" dirty="0"/>
              <a:t>Welke </a:t>
            </a:r>
            <a:r>
              <a:rPr lang="en-US" sz="3600" b="1" dirty="0" err="1"/>
              <a:t>noot</a:t>
            </a:r>
            <a:r>
              <a:rPr lang="en-US" sz="3600" b="1" dirty="0"/>
              <a:t> </a:t>
            </a:r>
            <a:r>
              <a:rPr lang="en-US" sz="3600" b="1" dirty="0" err="1"/>
              <a:t>vind</a:t>
            </a:r>
            <a:r>
              <a:rPr lang="en-US" sz="3600" b="1" dirty="0"/>
              <a:t> je </a:t>
            </a:r>
            <a:r>
              <a:rPr lang="en-US" sz="3600" b="1" dirty="0" err="1"/>
              <a:t>terug</a:t>
            </a:r>
            <a:r>
              <a:rPr lang="en-US" sz="3600" b="1" dirty="0"/>
              <a:t> in het midden van </a:t>
            </a:r>
            <a:r>
              <a:rPr lang="en-US" sz="3600" b="1" dirty="0" err="1"/>
              <a:t>een</a:t>
            </a:r>
            <a:r>
              <a:rPr lang="en-US" sz="3600" b="1" dirty="0"/>
              <a:t> Ferrero Rocher?</a:t>
            </a:r>
            <a:endParaRPr lang="en-US" sz="3000" b="1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CA2A1F1-D298-6E4E-DE39-912830C4E6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OKKERNOOT</a:t>
            </a:r>
          </a:p>
          <a:p>
            <a:r>
              <a:rPr lang="en-US" sz="2800" b="1" dirty="0"/>
              <a:t>B. PINDANOOT</a:t>
            </a:r>
          </a:p>
          <a:p>
            <a:r>
              <a:rPr lang="en-US" sz="2800" b="1" dirty="0">
                <a:highlight>
                  <a:srgbClr val="FF0000"/>
                </a:highlight>
              </a:rPr>
              <a:t>C. HAZELNOOT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5933FF2-A33D-1B49-73EC-8D2AECD174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34873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2BA3C1-41CB-05D9-66E9-8BDDB7F8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0718AF7-2F34-26AE-FDAF-7088C9393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307D0FF-83B0-38A4-E701-42788DAEE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000" b="1" dirty="0"/>
              <a:t>3. We </a:t>
            </a:r>
            <a:r>
              <a:rPr lang="en-US" sz="3000" b="1" dirty="0" err="1"/>
              <a:t>zoeken</a:t>
            </a:r>
            <a:r>
              <a:rPr lang="en-US" sz="3000" b="1" dirty="0"/>
              <a:t> </a:t>
            </a:r>
            <a:r>
              <a:rPr lang="en-US" sz="3000" b="1" dirty="0" err="1"/>
              <a:t>een</a:t>
            </a:r>
            <a:r>
              <a:rPr lang="en-US" sz="3000" b="1" dirty="0"/>
              <a:t> plat, </a:t>
            </a:r>
            <a:r>
              <a:rPr lang="en-US" sz="3000" b="1" dirty="0" err="1"/>
              <a:t>hartig</a:t>
            </a:r>
            <a:r>
              <a:rPr lang="en-US" sz="3000" b="1" dirty="0"/>
              <a:t> </a:t>
            </a:r>
            <a:r>
              <a:rPr lang="en-US" sz="3000" b="1" dirty="0" err="1"/>
              <a:t>Italiaans</a:t>
            </a:r>
            <a:r>
              <a:rPr lang="en-US" sz="3000" b="1" dirty="0"/>
              <a:t> brood </a:t>
            </a:r>
            <a:r>
              <a:rPr lang="en-US" sz="3000" b="1" dirty="0" err="1"/>
              <a:t>dat</a:t>
            </a:r>
            <a:r>
              <a:rPr lang="en-US" sz="3000" b="1" dirty="0"/>
              <a:t> </a:t>
            </a:r>
            <a:r>
              <a:rPr lang="en-US" sz="3000" b="1" dirty="0" err="1"/>
              <a:t>begint</a:t>
            </a:r>
            <a:r>
              <a:rPr lang="en-US" sz="3000" b="1" dirty="0"/>
              <a:t> met de letter F van Firenze.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8A717B90-D601-AB65-27AB-8CD939D8B2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1F75C4D-CBB2-6AED-0BCF-2A4BE465C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FOCCATIA</a:t>
            </a:r>
          </a:p>
          <a:p>
            <a:r>
              <a:rPr lang="en-US" sz="2800" b="1" dirty="0"/>
              <a:t>B. FLATBREAD</a:t>
            </a:r>
          </a:p>
          <a:p>
            <a:r>
              <a:rPr lang="en-US" sz="2800" b="1" dirty="0"/>
              <a:t>C. FRITATTA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024D781-50E8-6593-A12E-B947C40C1F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471835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391D460-E9BE-EB00-B671-08A7CEB5B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br>
              <a:rPr lang="en-US" sz="2600" dirty="0"/>
            </a:br>
            <a:r>
              <a:rPr lang="en-US" sz="2600" dirty="0"/>
              <a:t>8. </a:t>
            </a:r>
            <a:r>
              <a:rPr lang="en-US" sz="3100" b="1" dirty="0"/>
              <a:t>Welk bier </a:t>
            </a:r>
            <a:r>
              <a:rPr lang="en-US" sz="3100" b="1" dirty="0" err="1"/>
              <a:t>wordt</a:t>
            </a:r>
            <a:r>
              <a:rPr lang="en-US" sz="3100" b="1" dirty="0"/>
              <a:t> </a:t>
            </a:r>
            <a:r>
              <a:rPr lang="en-US" sz="3100" b="1" dirty="0" err="1"/>
              <a:t>gebrouwen</a:t>
            </a:r>
            <a:r>
              <a:rPr lang="en-US" sz="3100" b="1" dirty="0"/>
              <a:t> in de </a:t>
            </a:r>
            <a:r>
              <a:rPr lang="en-US" sz="3100" b="1" dirty="0" err="1"/>
              <a:t>beroemde</a:t>
            </a:r>
            <a:r>
              <a:rPr lang="en-US" sz="3100" b="1" dirty="0"/>
              <a:t> St. James' Gate </a:t>
            </a:r>
            <a:r>
              <a:rPr lang="en-US" sz="3100" b="1" dirty="0" err="1"/>
              <a:t>brouwerij</a:t>
            </a:r>
            <a:r>
              <a:rPr lang="en-US" sz="3100" b="1" dirty="0"/>
              <a:t> in de </a:t>
            </a:r>
            <a:r>
              <a:rPr lang="en-US" sz="3100" b="1" dirty="0" err="1"/>
              <a:t>Ierse</a:t>
            </a:r>
            <a:r>
              <a:rPr lang="en-US" sz="3100" b="1" dirty="0"/>
              <a:t> </a:t>
            </a:r>
            <a:r>
              <a:rPr lang="en-US" sz="3100" b="1" dirty="0" err="1"/>
              <a:t>hoofdstad</a:t>
            </a:r>
            <a:r>
              <a:rPr lang="en-US" sz="3100" b="1" dirty="0"/>
              <a:t> Dublin?</a:t>
            </a:r>
            <a:endParaRPr lang="en-US" sz="2600" b="1" dirty="0"/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F96804A-A677-7AED-7E6D-44ECB30F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HEINEKEN</a:t>
            </a:r>
          </a:p>
          <a:p>
            <a:r>
              <a:rPr lang="en-US" sz="2800" b="1" dirty="0"/>
              <a:t>B. KASTEELBIER</a:t>
            </a:r>
          </a:p>
          <a:p>
            <a:r>
              <a:rPr lang="en-US" sz="2800" b="1" dirty="0">
                <a:highlight>
                  <a:srgbClr val="FF0000"/>
                </a:highlight>
              </a:rPr>
              <a:t>C. GUINESS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761C5409-FB27-4290-2BB8-0D77DC0D0F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7085911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EB7DA4D-BEF2-BF0D-AD77-C4CDD85AC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2400" b="1" dirty="0"/>
              <a:t>9. Wat is de </a:t>
            </a:r>
            <a:r>
              <a:rPr lang="en-US" sz="2400" b="1" dirty="0" err="1"/>
              <a:t>culinaire</a:t>
            </a:r>
            <a:r>
              <a:rPr lang="en-US" sz="2400" b="1" dirty="0"/>
              <a:t> term </a:t>
            </a:r>
            <a:r>
              <a:rPr lang="en-US" sz="2400" b="1" dirty="0" err="1"/>
              <a:t>voor</a:t>
            </a:r>
            <a:r>
              <a:rPr lang="en-US" sz="2400" b="1" dirty="0"/>
              <a:t> het </a:t>
            </a:r>
            <a:r>
              <a:rPr lang="en-US" sz="2400" b="1" dirty="0" err="1"/>
              <a:t>garen</a:t>
            </a:r>
            <a:r>
              <a:rPr lang="en-US" sz="2400" b="1" dirty="0"/>
              <a:t> van </a:t>
            </a:r>
            <a:r>
              <a:rPr lang="en-US" sz="2400" b="1" dirty="0" err="1"/>
              <a:t>een</a:t>
            </a:r>
            <a:r>
              <a:rPr lang="en-US" sz="2400" b="1" dirty="0"/>
              <a:t> product in </a:t>
            </a:r>
            <a:r>
              <a:rPr lang="en-US" sz="2400" b="1" dirty="0" err="1"/>
              <a:t>een</a:t>
            </a:r>
            <a:r>
              <a:rPr lang="en-US" sz="2400" b="1" dirty="0"/>
              <a:t> </a:t>
            </a:r>
            <a:r>
              <a:rPr lang="en-US" sz="2400" b="1" dirty="0" err="1"/>
              <a:t>hete</a:t>
            </a:r>
            <a:r>
              <a:rPr lang="en-US" sz="2400" b="1" dirty="0"/>
              <a:t> </a:t>
            </a:r>
            <a:r>
              <a:rPr lang="en-US" sz="2400" b="1" dirty="0" err="1"/>
              <a:t>vloeistof</a:t>
            </a:r>
            <a:r>
              <a:rPr lang="en-US" sz="2400" b="1" dirty="0"/>
              <a:t> die </a:t>
            </a:r>
            <a:r>
              <a:rPr lang="en-US" sz="2400" b="1" dirty="0" err="1"/>
              <a:t>nét</a:t>
            </a:r>
            <a:r>
              <a:rPr lang="en-US" sz="2400" b="1" dirty="0"/>
              <a:t> </a:t>
            </a:r>
            <a:r>
              <a:rPr lang="en-US" sz="2400" b="1" dirty="0" err="1"/>
              <a:t>onder</a:t>
            </a:r>
            <a:r>
              <a:rPr lang="en-US" sz="2400" b="1" dirty="0"/>
              <a:t> het </a:t>
            </a:r>
            <a:r>
              <a:rPr lang="en-US" sz="2400" b="1" dirty="0" err="1"/>
              <a:t>kookpunt</a:t>
            </a:r>
            <a:r>
              <a:rPr lang="en-US" sz="2400" b="1" dirty="0"/>
              <a:t> </a:t>
            </a:r>
            <a:r>
              <a:rPr lang="en-US" sz="2400" b="1" dirty="0" err="1"/>
              <a:t>gehouden</a:t>
            </a:r>
            <a:r>
              <a:rPr lang="en-US" sz="2400" b="1" dirty="0"/>
              <a:t> </a:t>
            </a:r>
            <a:r>
              <a:rPr lang="en-US" sz="2400" b="1" dirty="0" err="1"/>
              <a:t>wordt</a:t>
            </a:r>
            <a:r>
              <a:rPr lang="en-US" sz="2400" b="1" dirty="0"/>
              <a:t>? Tip: Dit </a:t>
            </a:r>
            <a:r>
              <a:rPr lang="en-US" sz="2400" b="1" dirty="0" err="1"/>
              <a:t>wordt</a:t>
            </a:r>
            <a:r>
              <a:rPr lang="en-US" sz="2400" b="1" dirty="0"/>
              <a:t> </a:t>
            </a:r>
            <a:r>
              <a:rPr lang="en-US" sz="2400" b="1" dirty="0" err="1"/>
              <a:t>vaak</a:t>
            </a:r>
            <a:r>
              <a:rPr lang="en-US" sz="2400" b="1" dirty="0"/>
              <a:t> </a:t>
            </a:r>
            <a:r>
              <a:rPr lang="en-US" sz="2400" b="1" dirty="0" err="1"/>
              <a:t>gebruikt</a:t>
            </a:r>
            <a:r>
              <a:rPr lang="en-US" sz="2400" b="1" dirty="0"/>
              <a:t> </a:t>
            </a:r>
            <a:r>
              <a:rPr lang="en-US" sz="2400" b="1" dirty="0" err="1"/>
              <a:t>voor</a:t>
            </a:r>
            <a:r>
              <a:rPr lang="en-US" sz="2400" b="1" dirty="0"/>
              <a:t> </a:t>
            </a:r>
            <a:r>
              <a:rPr lang="en-US" sz="2400" b="1" dirty="0" err="1"/>
              <a:t>eieren</a:t>
            </a:r>
            <a:r>
              <a:rPr lang="en-US" sz="2400" b="1" dirty="0"/>
              <a:t> of vis.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0137811-FFBC-E6EC-7560-BFA0E7B67D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BLANCHEREN</a:t>
            </a:r>
          </a:p>
          <a:p>
            <a:r>
              <a:rPr lang="en-US" sz="2800" b="1" dirty="0">
                <a:highlight>
                  <a:srgbClr val="FF0000"/>
                </a:highlight>
              </a:rPr>
              <a:t>B. POCHEREN </a:t>
            </a:r>
          </a:p>
          <a:p>
            <a:r>
              <a:rPr lang="en-US" sz="2800" b="1" dirty="0"/>
              <a:t>C. INLEGGEN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8CAA9F45-D39F-1DFE-25D6-3FE8AD4144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640015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118783E-4B1D-80C9-E51B-8264B3B1A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2600" b="1" dirty="0"/>
              <a:t>10. Welke </a:t>
            </a:r>
            <a:r>
              <a:rPr lang="en-US" sz="2600" b="1" dirty="0" err="1"/>
              <a:t>blauwschimmelkaas</a:t>
            </a:r>
            <a:r>
              <a:rPr lang="en-US" sz="2600" b="1" dirty="0"/>
              <a:t> is </a:t>
            </a:r>
            <a:r>
              <a:rPr lang="en-US" sz="2600" b="1" dirty="0" err="1"/>
              <a:t>genoemd</a:t>
            </a:r>
            <a:r>
              <a:rPr lang="en-US" sz="2600" b="1" dirty="0"/>
              <a:t> </a:t>
            </a:r>
            <a:r>
              <a:rPr lang="en-US" sz="2600" b="1" dirty="0" err="1"/>
              <a:t>naar</a:t>
            </a:r>
            <a:r>
              <a:rPr lang="en-US" sz="2600" b="1" dirty="0"/>
              <a:t> het </a:t>
            </a:r>
            <a:r>
              <a:rPr lang="en-US" sz="2600" b="1" dirty="0" err="1"/>
              <a:t>stadje</a:t>
            </a:r>
            <a:r>
              <a:rPr lang="en-US" sz="2600" b="1" dirty="0"/>
              <a:t> </a:t>
            </a:r>
            <a:r>
              <a:rPr lang="en-US" sz="2600" b="1" dirty="0" err="1"/>
              <a:t>nabij</a:t>
            </a:r>
            <a:r>
              <a:rPr lang="en-US" sz="2600" b="1" dirty="0"/>
              <a:t> Milaan </a:t>
            </a:r>
            <a:r>
              <a:rPr lang="en-US" sz="2600" b="1" dirty="0" err="1"/>
              <a:t>waar</a:t>
            </a:r>
            <a:r>
              <a:rPr lang="en-US" sz="2600" b="1" dirty="0"/>
              <a:t> de kaas </a:t>
            </a:r>
            <a:r>
              <a:rPr lang="en-US" sz="2600" b="1" dirty="0" err="1"/>
              <a:t>vermoedelijk</a:t>
            </a:r>
            <a:r>
              <a:rPr lang="en-US" sz="2600" b="1" dirty="0"/>
              <a:t> </a:t>
            </a:r>
            <a:r>
              <a:rPr lang="en-US" sz="2600" b="1" dirty="0" err="1"/>
              <a:t>voor</a:t>
            </a:r>
            <a:r>
              <a:rPr lang="en-US" sz="2600" b="1" dirty="0"/>
              <a:t> het </a:t>
            </a:r>
            <a:r>
              <a:rPr lang="en-US" sz="2600" b="1" dirty="0" err="1"/>
              <a:t>eerst</a:t>
            </a:r>
            <a:r>
              <a:rPr lang="en-US" sz="2600" b="1" dirty="0"/>
              <a:t> </a:t>
            </a:r>
            <a:r>
              <a:rPr lang="en-US" sz="2600" b="1" dirty="0" err="1"/>
              <a:t>werd</a:t>
            </a:r>
            <a:r>
              <a:rPr lang="en-US" sz="2600" b="1" dirty="0"/>
              <a:t> </a:t>
            </a:r>
            <a:r>
              <a:rPr lang="en-US" sz="2600" b="1" dirty="0" err="1"/>
              <a:t>gemaakt</a:t>
            </a:r>
            <a:r>
              <a:rPr lang="en-US" sz="2600" b="1" dirty="0"/>
              <a:t>?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A99ECB6-10BD-AD1E-508E-27DDCA4F58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>
                <a:highlight>
                  <a:srgbClr val="FF0000"/>
                </a:highlight>
              </a:rPr>
              <a:t>A. GORGONZOLA</a:t>
            </a:r>
          </a:p>
          <a:p>
            <a:r>
              <a:rPr lang="en-US" sz="2800" b="1" dirty="0"/>
              <a:t>B. ROQUEFORT</a:t>
            </a:r>
          </a:p>
          <a:p>
            <a:r>
              <a:rPr lang="en-US" sz="2800" b="1" dirty="0"/>
              <a:t>C. BLUE D’AUVERGNE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5DF6513-D878-5214-9D3C-37DA97AA73E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5447136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CFB618F-52D8-B5F6-CA16-16F23A427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br>
              <a:rPr lang="en-US" sz="3400" dirty="0"/>
            </a:br>
            <a:r>
              <a:rPr lang="en-US" sz="3400" dirty="0"/>
              <a:t>11. </a:t>
            </a:r>
            <a:r>
              <a:rPr lang="en-US" sz="4000" b="1" dirty="0" err="1"/>
              <a:t>Waarvan</a:t>
            </a:r>
            <a:r>
              <a:rPr lang="en-US" sz="4000" b="1" dirty="0"/>
              <a:t> is "hummus" </a:t>
            </a:r>
            <a:r>
              <a:rPr lang="en-US" sz="4000" b="1" dirty="0" err="1"/>
              <a:t>gemaakt</a:t>
            </a:r>
            <a:r>
              <a:rPr lang="en-US" sz="4000" b="1" dirty="0"/>
              <a:t>?</a:t>
            </a:r>
            <a:endParaRPr lang="en-US" sz="3400" b="1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1ECEBC4-0060-8139-0252-5F5F152FE6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SPLITERWTEN</a:t>
            </a:r>
          </a:p>
          <a:p>
            <a:r>
              <a:rPr lang="en-US" sz="2800" b="1" dirty="0"/>
              <a:t>B. DOPERWTEN</a:t>
            </a:r>
          </a:p>
          <a:p>
            <a:r>
              <a:rPr lang="en-US" sz="2800" b="1" dirty="0">
                <a:highlight>
                  <a:srgbClr val="FF0000"/>
                </a:highlight>
              </a:rPr>
              <a:t>C. KIKKERERWTEN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73E71442-83A9-1B72-B81C-6C079EBD8A3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6281537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8574CCC-E6CC-93DD-CD99-AB9849473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3600" b="1" dirty="0"/>
              <a:t>12. Welke </a:t>
            </a:r>
            <a:r>
              <a:rPr lang="en-US" sz="3600" b="1" dirty="0" err="1"/>
              <a:t>sterke</a:t>
            </a:r>
            <a:r>
              <a:rPr lang="en-US" sz="3600" b="1" dirty="0"/>
              <a:t> drank </a:t>
            </a:r>
            <a:r>
              <a:rPr lang="en-US" sz="3600" b="1" dirty="0" err="1"/>
              <a:t>krijg</a:t>
            </a:r>
            <a:r>
              <a:rPr lang="en-US" sz="3600" b="1" dirty="0"/>
              <a:t> je </a:t>
            </a:r>
            <a:r>
              <a:rPr lang="en-US" sz="3600" b="1" dirty="0" err="1"/>
              <a:t>na</a:t>
            </a:r>
            <a:r>
              <a:rPr lang="en-US" sz="3600" b="1" dirty="0"/>
              <a:t> het </a:t>
            </a:r>
            <a:r>
              <a:rPr lang="en-US" sz="3600" b="1" dirty="0" err="1"/>
              <a:t>destilleren</a:t>
            </a:r>
            <a:r>
              <a:rPr lang="en-US" sz="3600" b="1" dirty="0"/>
              <a:t> van </a:t>
            </a:r>
            <a:r>
              <a:rPr lang="en-US" sz="3600" b="1" dirty="0" err="1"/>
              <a:t>appelcider</a:t>
            </a:r>
            <a:r>
              <a:rPr lang="en-US" sz="3600" b="1" dirty="0"/>
              <a:t>?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4BF955F-C7D4-8D67-37FD-1FDE8571F5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JENEVER</a:t>
            </a:r>
          </a:p>
          <a:p>
            <a:r>
              <a:rPr lang="en-US" sz="2800" b="1" dirty="0">
                <a:highlight>
                  <a:srgbClr val="FF0000"/>
                </a:highlight>
              </a:rPr>
              <a:t>B. CALVADOS</a:t>
            </a:r>
          </a:p>
          <a:p>
            <a:r>
              <a:rPr lang="en-US" sz="2800" b="1" dirty="0"/>
              <a:t>C. WIJN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BC46437-F170-8359-470A-3895612567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650575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49F7836-D7EE-1C06-798D-635958CF3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br>
              <a:rPr lang="en-US" sz="2600" dirty="0"/>
            </a:br>
            <a:r>
              <a:rPr lang="en-US" sz="2600" dirty="0"/>
              <a:t>13. </a:t>
            </a:r>
            <a:r>
              <a:rPr lang="en-US" sz="3100" b="1" dirty="0"/>
              <a:t>Van welk </a:t>
            </a:r>
            <a:r>
              <a:rPr lang="en-US" sz="3100" b="1" dirty="0" err="1"/>
              <a:t>dier</a:t>
            </a:r>
            <a:r>
              <a:rPr lang="en-US" sz="3100" b="1" dirty="0"/>
              <a:t> </a:t>
            </a:r>
            <a:r>
              <a:rPr lang="en-US" sz="3100" b="1" dirty="0" err="1"/>
              <a:t>zijn</a:t>
            </a:r>
            <a:r>
              <a:rPr lang="en-US" sz="3100" b="1" dirty="0"/>
              <a:t> de </a:t>
            </a:r>
            <a:r>
              <a:rPr lang="en-US" sz="3100" b="1" dirty="0" err="1"/>
              <a:t>ingrediënten</a:t>
            </a:r>
            <a:r>
              <a:rPr lang="en-US" sz="3100" b="1" dirty="0"/>
              <a:t> van het </a:t>
            </a:r>
            <a:r>
              <a:rPr lang="en-US" sz="3100" b="1" dirty="0" err="1"/>
              <a:t>befaamde</a:t>
            </a:r>
            <a:r>
              <a:rPr lang="en-US" sz="3100" b="1" dirty="0"/>
              <a:t> </a:t>
            </a:r>
            <a:r>
              <a:rPr lang="en-US" sz="3100" b="1" dirty="0" err="1"/>
              <a:t>Schotse</a:t>
            </a:r>
            <a:r>
              <a:rPr lang="en-US" sz="3100" b="1" dirty="0"/>
              <a:t> </a:t>
            </a:r>
            <a:r>
              <a:rPr lang="en-US" sz="3100" b="1" dirty="0" err="1"/>
              <a:t>gerecht</a:t>
            </a:r>
            <a:r>
              <a:rPr lang="en-US" sz="3100" b="1" dirty="0"/>
              <a:t> "Haggis" </a:t>
            </a:r>
            <a:r>
              <a:rPr lang="en-US" sz="3100" b="1" dirty="0" err="1"/>
              <a:t>afkomstig</a:t>
            </a:r>
            <a:r>
              <a:rPr lang="en-US" sz="3100" b="1" dirty="0"/>
              <a:t>?</a:t>
            </a:r>
            <a:endParaRPr lang="en-US" sz="2600" b="1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CD933E9-2CC2-AA3B-59D2-AD54EBEBF4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/>
              <a:t>A. KOE</a:t>
            </a:r>
          </a:p>
          <a:p>
            <a:r>
              <a:rPr lang="en-US" b="1" dirty="0">
                <a:highlight>
                  <a:srgbClr val="FF0000"/>
                </a:highlight>
              </a:rPr>
              <a:t>B. SCHAAP</a:t>
            </a:r>
          </a:p>
          <a:p>
            <a:r>
              <a:rPr lang="en-US" b="1" dirty="0"/>
              <a:t>C. VARKEN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19B7579-D72F-0E8B-9150-5AAE177F548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0688667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1E3B0E0-2352-4BB5-926A-AF0275652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600" b="1" dirty="0"/>
              <a:t>14. </a:t>
            </a:r>
            <a:r>
              <a:rPr lang="en-US" sz="2600" b="1" dirty="0" err="1"/>
              <a:t>Naast</a:t>
            </a:r>
            <a:r>
              <a:rPr lang="en-US" sz="2600" b="1" dirty="0"/>
              <a:t> de </a:t>
            </a:r>
            <a:r>
              <a:rPr lang="en-US" sz="2600" b="1" dirty="0" err="1"/>
              <a:t>Dubbele</a:t>
            </a:r>
            <a:r>
              <a:rPr lang="en-US" sz="2600" b="1" dirty="0"/>
              <a:t> </a:t>
            </a:r>
            <a:r>
              <a:rPr lang="en-US" sz="2600" b="1" dirty="0" err="1"/>
              <a:t>en</a:t>
            </a:r>
            <a:r>
              <a:rPr lang="en-US" sz="2600" b="1" dirty="0"/>
              <a:t> de Tripel van Westmalle is er </a:t>
            </a:r>
            <a:r>
              <a:rPr lang="en-US" sz="2600" b="1" dirty="0" err="1"/>
              <a:t>ook</a:t>
            </a:r>
            <a:r>
              <a:rPr lang="en-US" sz="2600" b="1" dirty="0"/>
              <a:t> </a:t>
            </a:r>
            <a:r>
              <a:rPr lang="en-US" sz="2600" b="1" dirty="0" err="1"/>
              <a:t>een</a:t>
            </a:r>
            <a:r>
              <a:rPr lang="en-US" sz="2600" b="1" dirty="0"/>
              <a:t> </a:t>
            </a:r>
            <a:r>
              <a:rPr lang="en-US" sz="2600" b="1" dirty="0" err="1"/>
              <a:t>derde</a:t>
            </a:r>
            <a:r>
              <a:rPr lang="en-US" sz="2600" b="1" dirty="0"/>
              <a:t> </a:t>
            </a:r>
            <a:r>
              <a:rPr lang="en-US" sz="2600" b="1" dirty="0" err="1"/>
              <a:t>soort</a:t>
            </a:r>
            <a:r>
              <a:rPr lang="en-US" sz="2600" b="1" dirty="0"/>
              <a:t> </a:t>
            </a:r>
            <a:r>
              <a:rPr lang="en-US" sz="2600" b="1" dirty="0" err="1"/>
              <a:t>dat</a:t>
            </a:r>
            <a:r>
              <a:rPr lang="en-US" sz="2600" b="1" dirty="0"/>
              <a:t> </a:t>
            </a:r>
            <a:r>
              <a:rPr lang="en-US" sz="2600" b="1" dirty="0" err="1"/>
              <a:t>sinds</a:t>
            </a:r>
            <a:r>
              <a:rPr lang="en-US" sz="2600" b="1" dirty="0"/>
              <a:t> </a:t>
            </a:r>
            <a:r>
              <a:rPr lang="en-US" sz="2600" b="1" dirty="0" err="1"/>
              <a:t>kort</a:t>
            </a:r>
            <a:r>
              <a:rPr lang="en-US" sz="2600" b="1" dirty="0"/>
              <a:t> </a:t>
            </a:r>
            <a:r>
              <a:rPr lang="en-US" sz="2600" b="1" dirty="0" err="1"/>
              <a:t>ook</a:t>
            </a:r>
            <a:r>
              <a:rPr lang="en-US" sz="2600" b="1" dirty="0"/>
              <a:t> </a:t>
            </a:r>
            <a:r>
              <a:rPr lang="en-US" sz="2600" b="1" dirty="0" err="1"/>
              <a:t>wordt</a:t>
            </a:r>
            <a:r>
              <a:rPr lang="en-US" sz="2600" b="1" dirty="0"/>
              <a:t> </a:t>
            </a:r>
            <a:r>
              <a:rPr lang="en-US" sz="2600" b="1" dirty="0" err="1"/>
              <a:t>verkocht</a:t>
            </a:r>
            <a:r>
              <a:rPr lang="en-US" sz="2600" b="1" dirty="0"/>
              <a:t>. De naam?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D992492-54EE-A42F-68D6-338DB86751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ENKELE</a:t>
            </a:r>
          </a:p>
          <a:p>
            <a:r>
              <a:rPr lang="en-US" sz="2800" b="1" dirty="0"/>
              <a:t>B. BLONDE</a:t>
            </a:r>
          </a:p>
          <a:p>
            <a:r>
              <a:rPr lang="en-US" sz="2800" b="1" dirty="0">
                <a:highlight>
                  <a:srgbClr val="FF0000"/>
                </a:highlight>
              </a:rPr>
              <a:t>C. EXTRA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7C1E1EE-F62F-72C0-8656-E47E91B7B8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8083453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4393CF8-F7A7-FE6B-05EB-108844DB7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477520"/>
            <a:ext cx="4368602" cy="25400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b="1" dirty="0"/>
              <a:t>15. Wat </a:t>
            </a:r>
            <a:r>
              <a:rPr lang="en-US" b="1" dirty="0" err="1"/>
              <a:t>zijn</a:t>
            </a:r>
            <a:r>
              <a:rPr lang="en-US" b="1" dirty="0"/>
              <a:t> </a:t>
            </a:r>
            <a:r>
              <a:rPr lang="en-US" b="1" dirty="0" err="1"/>
              <a:t>schorseneren</a:t>
            </a:r>
            <a:r>
              <a:rPr lang="en-US" b="1" dirty="0"/>
              <a:t>?</a:t>
            </a:r>
            <a:br>
              <a:rPr lang="en-US" sz="2600" dirty="0"/>
            </a:br>
            <a:br>
              <a:rPr lang="en-US" sz="2600" dirty="0"/>
            </a:br>
            <a:br>
              <a:rPr lang="en-US" sz="2600" dirty="0"/>
            </a:br>
            <a:br>
              <a:rPr lang="en-US" sz="2600" b="1" dirty="0"/>
            </a:br>
            <a:endParaRPr lang="en-US" sz="26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2B48674-9333-5B16-53DD-C97E6B1953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3301999"/>
            <a:ext cx="4243589" cy="289156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Een </a:t>
            </a:r>
            <a:r>
              <a:rPr lang="en-US" sz="2800" b="1" dirty="0" err="1"/>
              <a:t>vrucht</a:t>
            </a:r>
            <a:endParaRPr lang="en-US" sz="2800" b="1" dirty="0"/>
          </a:p>
          <a:p>
            <a:r>
              <a:rPr lang="en-US" sz="2800" b="1" dirty="0">
                <a:highlight>
                  <a:srgbClr val="FF0000"/>
                </a:highlight>
              </a:rPr>
              <a:t>B. Een </a:t>
            </a:r>
            <a:r>
              <a:rPr lang="en-US" sz="2800" b="1" dirty="0" err="1">
                <a:highlight>
                  <a:srgbClr val="FF0000"/>
                </a:highlight>
              </a:rPr>
              <a:t>groente</a:t>
            </a:r>
            <a:endParaRPr lang="en-US" sz="2800" b="1" dirty="0">
              <a:highlight>
                <a:srgbClr val="FF0000"/>
              </a:highlight>
            </a:endParaRPr>
          </a:p>
          <a:p>
            <a:r>
              <a:rPr lang="en-US" sz="2800" b="1" dirty="0"/>
              <a:t>C. Een </a:t>
            </a:r>
            <a:r>
              <a:rPr lang="en-US" sz="2800" b="1" dirty="0" err="1"/>
              <a:t>bepaald</a:t>
            </a:r>
            <a:r>
              <a:rPr lang="en-US" sz="2800" b="1" dirty="0"/>
              <a:t> </a:t>
            </a:r>
            <a:r>
              <a:rPr lang="en-US" sz="2800" b="1" dirty="0" err="1"/>
              <a:t>soort</a:t>
            </a:r>
            <a:r>
              <a:rPr lang="en-US" sz="2800" b="1" dirty="0"/>
              <a:t> </a:t>
            </a:r>
            <a:r>
              <a:rPr lang="en-US" sz="2800" b="1" dirty="0" err="1"/>
              <a:t>kruidenmix</a:t>
            </a:r>
            <a:endParaRPr lang="en-US" sz="2800" b="1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92BAE4E-2959-1DD8-DDB0-1A9D2C1816D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8195905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3515CF3E-46C1-29AE-524F-91D68C879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2279913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fontAlgn="base"/>
            <a:r>
              <a:rPr lang="en-US" sz="2700" b="1" dirty="0"/>
              <a:t>16. Welke </a:t>
            </a:r>
            <a:r>
              <a:rPr lang="en-US" sz="2700" b="1" dirty="0" err="1"/>
              <a:t>Italiaanse</a:t>
            </a:r>
            <a:r>
              <a:rPr lang="en-US" sz="2700" b="1" dirty="0"/>
              <a:t> </a:t>
            </a:r>
            <a:r>
              <a:rPr lang="en-US" sz="2700" b="1" dirty="0" err="1"/>
              <a:t>alcoholische</a:t>
            </a:r>
            <a:r>
              <a:rPr lang="en-US" sz="2700" b="1" dirty="0"/>
              <a:t> drank, met </a:t>
            </a:r>
            <a:r>
              <a:rPr lang="en-US" sz="2700" b="1" dirty="0" err="1"/>
              <a:t>een</a:t>
            </a:r>
            <a:r>
              <a:rPr lang="en-US" sz="2700" b="1" dirty="0"/>
              <a:t> </a:t>
            </a:r>
            <a:r>
              <a:rPr lang="en-US" sz="2700" b="1" dirty="0" err="1"/>
              <a:t>alcoholpercentage</a:t>
            </a:r>
            <a:r>
              <a:rPr lang="en-US" sz="2700" b="1" dirty="0"/>
              <a:t> van </a:t>
            </a:r>
            <a:r>
              <a:rPr lang="en-US" sz="2700" b="1" dirty="0" err="1"/>
              <a:t>tussen</a:t>
            </a:r>
            <a:r>
              <a:rPr lang="en-US" sz="2700" b="1" dirty="0"/>
              <a:t> de 25 </a:t>
            </a:r>
            <a:r>
              <a:rPr lang="en-US" sz="2700" b="1" dirty="0" err="1"/>
              <a:t>en</a:t>
            </a:r>
            <a:r>
              <a:rPr lang="en-US" sz="2700" b="1" dirty="0"/>
              <a:t> 36 </a:t>
            </a:r>
            <a:r>
              <a:rPr lang="en-US" sz="2700" b="1" dirty="0" err="1"/>
              <a:t>procent</a:t>
            </a:r>
            <a:r>
              <a:rPr lang="en-US" sz="2700" b="1" dirty="0"/>
              <a:t>, </a:t>
            </a:r>
            <a:r>
              <a:rPr lang="en-US" sz="2700" b="1" dirty="0" err="1"/>
              <a:t>wordt</a:t>
            </a:r>
            <a:r>
              <a:rPr lang="en-US" sz="2700" b="1" dirty="0"/>
              <a:t> </a:t>
            </a:r>
            <a:r>
              <a:rPr lang="en-US" sz="2700" b="1" dirty="0" err="1"/>
              <a:t>gemaakt</a:t>
            </a:r>
            <a:r>
              <a:rPr lang="en-US" sz="2700" b="1" dirty="0"/>
              <a:t> van </a:t>
            </a:r>
            <a:r>
              <a:rPr lang="en-US" sz="2700" b="1" dirty="0" err="1"/>
              <a:t>citroenen</a:t>
            </a:r>
            <a:r>
              <a:rPr lang="en-US" sz="2700" b="1" dirty="0"/>
              <a:t>?</a:t>
            </a:r>
            <a:br>
              <a:rPr lang="en-US" sz="2200" b="1" dirty="0"/>
            </a:br>
            <a:br>
              <a:rPr lang="en-US" sz="2200" dirty="0"/>
            </a:br>
            <a:endParaRPr lang="en-US" sz="2200" dirty="0"/>
          </a:p>
        </p:txBody>
      </p:sp>
      <p:sp>
        <p:nvSpPr>
          <p:cNvPr id="16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D5E5503-4B06-9A13-C9D5-D7B913264B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>
                <a:highlight>
                  <a:srgbClr val="FF0000"/>
                </a:highlight>
              </a:rPr>
              <a:t>A. LIMONCELLO</a:t>
            </a:r>
          </a:p>
          <a:p>
            <a:r>
              <a:rPr lang="en-US" b="1" dirty="0"/>
              <a:t>B. MOJITO</a:t>
            </a:r>
          </a:p>
          <a:p>
            <a:r>
              <a:rPr lang="en-US" b="1" dirty="0"/>
              <a:t>C. SCROPPINO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277D797A-40A3-9D29-14F5-652890A1374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020875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64CE77E-8DF6-3839-93D1-E273F5C60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243815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2700" b="1" dirty="0"/>
              <a:t>17. Hoe </a:t>
            </a:r>
            <a:r>
              <a:rPr lang="en-US" sz="2700" b="1" dirty="0" err="1"/>
              <a:t>heet</a:t>
            </a:r>
            <a:r>
              <a:rPr lang="en-US" sz="2700" b="1" dirty="0"/>
              <a:t> de </a:t>
            </a:r>
            <a:r>
              <a:rPr lang="en-US" sz="2700" b="1" dirty="0" err="1"/>
              <a:t>typisch</a:t>
            </a:r>
            <a:r>
              <a:rPr lang="en-US" sz="2700" b="1" dirty="0"/>
              <a:t> </a:t>
            </a:r>
            <a:r>
              <a:rPr lang="en-US" sz="2700" b="1" dirty="0" err="1"/>
              <a:t>Weense</a:t>
            </a:r>
            <a:r>
              <a:rPr lang="en-US" sz="2700" b="1" dirty="0"/>
              <a:t> </a:t>
            </a:r>
            <a:r>
              <a:rPr lang="en-US" sz="2700" b="1" dirty="0" err="1"/>
              <a:t>chocoladecake</a:t>
            </a:r>
            <a:r>
              <a:rPr lang="en-US" sz="2700" b="1" dirty="0"/>
              <a:t>, </a:t>
            </a:r>
            <a:r>
              <a:rPr lang="en-US" sz="2700" b="1" dirty="0" err="1"/>
              <a:t>gevuld</a:t>
            </a:r>
            <a:r>
              <a:rPr lang="en-US" sz="2700" b="1" dirty="0"/>
              <a:t> met </a:t>
            </a:r>
            <a:r>
              <a:rPr lang="en-US" sz="2700" b="1" dirty="0" err="1"/>
              <a:t>abrikozenmarmelade</a:t>
            </a:r>
            <a:r>
              <a:rPr lang="en-US" sz="2700" b="1" dirty="0"/>
              <a:t> </a:t>
            </a:r>
            <a:r>
              <a:rPr lang="en-US" sz="2700" b="1" dirty="0" err="1"/>
              <a:t>en</a:t>
            </a:r>
            <a:r>
              <a:rPr lang="en-US" sz="2700" b="1" dirty="0"/>
              <a:t> </a:t>
            </a:r>
            <a:r>
              <a:rPr lang="en-US" sz="2700" b="1" dirty="0" err="1"/>
              <a:t>bedekt</a:t>
            </a:r>
            <a:r>
              <a:rPr lang="en-US" sz="2700" b="1" dirty="0"/>
              <a:t> met </a:t>
            </a:r>
            <a:r>
              <a:rPr lang="en-US" sz="2700" b="1" dirty="0" err="1"/>
              <a:t>een</a:t>
            </a:r>
            <a:r>
              <a:rPr lang="en-US" sz="2700" b="1" dirty="0"/>
              <a:t> </a:t>
            </a:r>
            <a:r>
              <a:rPr lang="en-US" sz="2700" b="1" dirty="0" err="1"/>
              <a:t>dikke</a:t>
            </a:r>
            <a:r>
              <a:rPr lang="en-US" sz="2700" b="1" dirty="0"/>
              <a:t> </a:t>
            </a:r>
            <a:r>
              <a:rPr lang="en-US" sz="2700" b="1" dirty="0" err="1"/>
              <a:t>laag</a:t>
            </a:r>
            <a:r>
              <a:rPr lang="en-US" sz="2700" b="1" dirty="0"/>
              <a:t> </a:t>
            </a:r>
            <a:r>
              <a:rPr lang="en-US" sz="2700" b="1" dirty="0" err="1"/>
              <a:t>chocoladeglazuur</a:t>
            </a:r>
            <a:r>
              <a:rPr lang="en-US" sz="2700" b="1" dirty="0"/>
              <a:t>?</a:t>
            </a:r>
            <a:br>
              <a:rPr lang="en-US" sz="2200" b="1" dirty="0"/>
            </a:br>
            <a:endParaRPr lang="en-US" sz="22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8D2AD67-0E6D-19F0-1B24-751A8F400A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3428999"/>
            <a:ext cx="4243589" cy="276456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>
                <a:highlight>
                  <a:srgbClr val="FF0000"/>
                </a:highlight>
              </a:rPr>
              <a:t>A. SACHERTORTE</a:t>
            </a:r>
          </a:p>
          <a:p>
            <a:r>
              <a:rPr lang="en-US" sz="2800" b="1" dirty="0"/>
              <a:t>B. GANACHE</a:t>
            </a:r>
          </a:p>
          <a:p>
            <a:r>
              <a:rPr lang="en-US" sz="2800" b="1" dirty="0"/>
              <a:t>C. BRESELIENNE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5CE63B1-EC80-8E13-3E7C-79B984316E6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64876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737311-F4E9-D313-AA61-63EC9C5E2C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CE97F8BF-4B85-0226-A47F-9B43A50FD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5A381021-92FA-2539-B9A0-A6BCF5BAB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200" b="1" dirty="0"/>
              <a:t>4. Welke </a:t>
            </a:r>
            <a:r>
              <a:rPr lang="en-US" sz="2200" b="1" dirty="0" err="1"/>
              <a:t>koffie</a:t>
            </a:r>
            <a:r>
              <a:rPr lang="en-US" sz="2200" b="1" dirty="0"/>
              <a:t> </a:t>
            </a:r>
            <a:r>
              <a:rPr lang="en-US" sz="2200" b="1" dirty="0" err="1"/>
              <a:t>dankt</a:t>
            </a:r>
            <a:r>
              <a:rPr lang="en-US" sz="2200" b="1" dirty="0"/>
              <a:t> </a:t>
            </a:r>
            <a:r>
              <a:rPr lang="en-US" sz="2200" b="1" dirty="0" err="1"/>
              <a:t>zijn</a:t>
            </a:r>
            <a:r>
              <a:rPr lang="en-US" sz="2200" b="1" dirty="0"/>
              <a:t> naam </a:t>
            </a:r>
            <a:r>
              <a:rPr lang="en-US" sz="2200" b="1" dirty="0" err="1"/>
              <a:t>aan</a:t>
            </a:r>
            <a:r>
              <a:rPr lang="en-US" sz="2200" b="1" dirty="0"/>
              <a:t> het </a:t>
            </a:r>
            <a:r>
              <a:rPr lang="en-US" sz="2200" b="1" dirty="0" err="1"/>
              <a:t>Italiaanse</a:t>
            </a:r>
            <a:r>
              <a:rPr lang="en-US" sz="2200" b="1" dirty="0"/>
              <a:t> </a:t>
            </a:r>
            <a:r>
              <a:rPr lang="en-US" sz="2200" b="1" dirty="0" err="1"/>
              <a:t>woord</a:t>
            </a:r>
            <a:r>
              <a:rPr lang="en-US" sz="2200" b="1" dirty="0"/>
              <a:t> </a:t>
            </a:r>
            <a:r>
              <a:rPr lang="en-US" sz="2200" b="1" dirty="0" err="1"/>
              <a:t>voor</a:t>
            </a:r>
            <a:r>
              <a:rPr lang="en-US" sz="2200" b="1" dirty="0"/>
              <a:t> '</a:t>
            </a:r>
            <a:r>
              <a:rPr lang="en-US" sz="2200" b="1" dirty="0" err="1"/>
              <a:t>bevlekt</a:t>
            </a:r>
            <a:r>
              <a:rPr lang="en-US" sz="2200" b="1" dirty="0"/>
              <a:t>' – </a:t>
            </a:r>
            <a:r>
              <a:rPr lang="en-US" sz="2200" b="1" dirty="0" err="1"/>
              <a:t>een</a:t>
            </a:r>
            <a:r>
              <a:rPr lang="en-US" sz="2200" b="1" dirty="0"/>
              <a:t> </a:t>
            </a:r>
            <a:r>
              <a:rPr lang="en-US" sz="2200" b="1" dirty="0" err="1"/>
              <a:t>verwijzing</a:t>
            </a:r>
            <a:r>
              <a:rPr lang="en-US" sz="2200" b="1" dirty="0"/>
              <a:t> </a:t>
            </a:r>
            <a:r>
              <a:rPr lang="en-US" sz="2200" b="1" dirty="0" err="1"/>
              <a:t>naar</a:t>
            </a:r>
            <a:r>
              <a:rPr lang="en-US" sz="2200" b="1" dirty="0"/>
              <a:t> het </a:t>
            </a:r>
            <a:r>
              <a:rPr lang="en-US" sz="2200" b="1" dirty="0" err="1"/>
              <a:t>wolkje</a:t>
            </a:r>
            <a:r>
              <a:rPr lang="en-US" sz="2200" b="1" dirty="0"/>
              <a:t> </a:t>
            </a:r>
            <a:r>
              <a:rPr lang="en-US" sz="2200" b="1" dirty="0" err="1"/>
              <a:t>melkschuim</a:t>
            </a:r>
            <a:r>
              <a:rPr lang="en-US" sz="2200" b="1" dirty="0"/>
              <a:t> </a:t>
            </a:r>
            <a:r>
              <a:rPr lang="en-US" sz="2200" b="1" dirty="0" err="1"/>
              <a:t>dat</a:t>
            </a:r>
            <a:r>
              <a:rPr lang="en-US" sz="2200" b="1" dirty="0"/>
              <a:t> </a:t>
            </a:r>
            <a:r>
              <a:rPr lang="en-US" sz="2200" b="1" dirty="0" err="1"/>
              <a:t>aan</a:t>
            </a:r>
            <a:r>
              <a:rPr lang="en-US" sz="2200" b="1" dirty="0"/>
              <a:t> </a:t>
            </a:r>
            <a:r>
              <a:rPr lang="en-US" sz="2200" b="1" dirty="0" err="1"/>
              <a:t>een</a:t>
            </a:r>
            <a:r>
              <a:rPr lang="en-US" sz="2200" b="1" dirty="0"/>
              <a:t> espresso </a:t>
            </a:r>
            <a:r>
              <a:rPr lang="en-US" sz="2200" b="1" dirty="0" err="1"/>
              <a:t>wordt</a:t>
            </a:r>
            <a:r>
              <a:rPr lang="en-US" sz="2200" b="1" dirty="0"/>
              <a:t> </a:t>
            </a:r>
            <a:r>
              <a:rPr lang="en-US" sz="2200" b="1" dirty="0" err="1"/>
              <a:t>toegevoegd</a:t>
            </a:r>
            <a:r>
              <a:rPr lang="en-US" sz="2200" b="1" dirty="0"/>
              <a:t>?</a:t>
            </a:r>
          </a:p>
        </p:txBody>
      </p:sp>
      <p:sp>
        <p:nvSpPr>
          <p:cNvPr id="21" name="sketchy line">
            <a:extLst>
              <a:ext uri="{FF2B5EF4-FFF2-40B4-BE49-F238E27FC236}">
                <a16:creationId xmlns:a16="http://schemas.microsoft.com/office/drawing/2014/main" id="{8D22BA35-3C77-2D2C-3A90-6F776DADEF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15935C9-F360-CA02-2602-25D40DF3CD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CAFE LATTE</a:t>
            </a:r>
          </a:p>
          <a:p>
            <a:r>
              <a:rPr lang="en-US" sz="2800" b="1" dirty="0"/>
              <a:t>B. CAFFE MACHIATTO</a:t>
            </a:r>
          </a:p>
          <a:p>
            <a:r>
              <a:rPr lang="en-US" sz="2800" b="1" dirty="0"/>
              <a:t>C. CAFFE ESPRESSO</a:t>
            </a:r>
          </a:p>
        </p:txBody>
      </p:sp>
      <p:pic>
        <p:nvPicPr>
          <p:cNvPr id="7" name="Afbeelding 6" descr="Afbeelding met Natuurlijke voeding, produceren, groente, Lokale gerechten&#10;&#10;Door AI gegenereerde inhoud is mogelijk onjuist.">
            <a:extLst>
              <a:ext uri="{FF2B5EF4-FFF2-40B4-BE49-F238E27FC236}">
                <a16:creationId xmlns:a16="http://schemas.microsoft.com/office/drawing/2014/main" id="{0A056D2E-F6D9-AD5E-4E37-DB8A96EB86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7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7118670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4028417-9F0E-5EFD-4C77-5D583C075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3600" b="1" dirty="0"/>
              <a:t>18. Wat is de </a:t>
            </a:r>
            <a:r>
              <a:rPr lang="en-US" sz="3600" b="1" dirty="0" err="1"/>
              <a:t>hoofdingrediënt</a:t>
            </a:r>
            <a:r>
              <a:rPr lang="en-US" sz="3600" b="1" dirty="0"/>
              <a:t> van </a:t>
            </a:r>
            <a:r>
              <a:rPr lang="en-US" sz="3600" b="1" dirty="0" err="1"/>
              <a:t>een</a:t>
            </a:r>
            <a:r>
              <a:rPr lang="en-US" sz="3600" b="1" dirty="0"/>
              <a:t> </a:t>
            </a:r>
            <a:r>
              <a:rPr lang="en-US" sz="3600" b="1" dirty="0" err="1"/>
              <a:t>Griekse</a:t>
            </a:r>
            <a:r>
              <a:rPr lang="en-US" sz="3600" b="1" dirty="0"/>
              <a:t> tzatziki?</a:t>
            </a:r>
            <a:br>
              <a:rPr lang="en-US" sz="3000" b="1" dirty="0"/>
            </a:br>
            <a:endParaRPr lang="en-US" sz="3000" dirty="0"/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4F65120-D2F2-F4CD-7EF9-2512DF8474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/>
              <a:t>A. PETERSELIE</a:t>
            </a:r>
          </a:p>
          <a:p>
            <a:r>
              <a:rPr lang="en-US" b="1" dirty="0">
                <a:highlight>
                  <a:srgbClr val="FF0000"/>
                </a:highlight>
              </a:rPr>
              <a:t>B. YOGHURT</a:t>
            </a:r>
          </a:p>
          <a:p>
            <a:r>
              <a:rPr lang="en-US" b="1" dirty="0"/>
              <a:t>C. FETA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57F3C8CC-47DF-694F-3B36-5AFC068A652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9751728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3F79C8B-0F6F-036B-7EF0-FB1038517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238735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200" b="1" dirty="0"/>
              <a:t>19. Pink Lady is wat </a:t>
            </a:r>
            <a:r>
              <a:rPr lang="en-US" sz="4200" b="1" dirty="0" err="1"/>
              <a:t>voor</a:t>
            </a:r>
            <a:r>
              <a:rPr lang="en-US" sz="4200" b="1" dirty="0"/>
              <a:t> </a:t>
            </a:r>
            <a:r>
              <a:rPr lang="en-US" sz="4200" b="1" dirty="0" err="1"/>
              <a:t>soort</a:t>
            </a:r>
            <a:r>
              <a:rPr lang="en-US" sz="4200" b="1" dirty="0"/>
              <a:t> fruit?</a:t>
            </a:r>
            <a:br>
              <a:rPr lang="en-US" sz="4200" b="1" dirty="0"/>
            </a:br>
            <a:endParaRPr lang="en-US" sz="42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FDF5860-70B2-C718-4B06-85FF7F78B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/>
              <a:t>A. NECTARINE</a:t>
            </a:r>
          </a:p>
          <a:p>
            <a:r>
              <a:rPr lang="en-US" b="1" dirty="0"/>
              <a:t>B. SINAASAPPEL</a:t>
            </a:r>
          </a:p>
          <a:p>
            <a:r>
              <a:rPr lang="en-US" b="1" dirty="0">
                <a:highlight>
                  <a:srgbClr val="FF0000"/>
                </a:highlight>
              </a:rPr>
              <a:t>C. APPEL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3014D8A7-F7FA-F64B-F9D5-6EF0A627A41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4005413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08A2FF2-2EAC-A6CA-BE33-FE5CAA2B5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2700" b="1" dirty="0"/>
              <a:t> 20. Wat is de Franse term </a:t>
            </a:r>
            <a:r>
              <a:rPr lang="en-US" sz="2700" b="1" dirty="0" err="1"/>
              <a:t>voor</a:t>
            </a:r>
            <a:r>
              <a:rPr lang="en-US" sz="2700" b="1" dirty="0"/>
              <a:t> het </a:t>
            </a:r>
            <a:r>
              <a:rPr lang="en-US" sz="2700" b="1" dirty="0" err="1"/>
              <a:t>snel</a:t>
            </a:r>
            <a:r>
              <a:rPr lang="en-US" sz="2700" b="1" dirty="0"/>
              <a:t> </a:t>
            </a:r>
            <a:r>
              <a:rPr lang="en-US" sz="2700" b="1" dirty="0" err="1"/>
              <a:t>onderdompelen</a:t>
            </a:r>
            <a:r>
              <a:rPr lang="en-US" sz="2700" b="1" dirty="0"/>
              <a:t> van </a:t>
            </a:r>
            <a:r>
              <a:rPr lang="en-US" sz="2700" b="1" dirty="0" err="1"/>
              <a:t>voedsel</a:t>
            </a:r>
            <a:r>
              <a:rPr lang="en-US" sz="2700" b="1" dirty="0"/>
              <a:t> in </a:t>
            </a:r>
            <a:r>
              <a:rPr lang="en-US" sz="2700" b="1" dirty="0" err="1"/>
              <a:t>kokend</a:t>
            </a:r>
            <a:r>
              <a:rPr lang="en-US" sz="2700" b="1" dirty="0"/>
              <a:t> water </a:t>
            </a:r>
            <a:r>
              <a:rPr lang="en-US" sz="2700" b="1" dirty="0" err="1"/>
              <a:t>en</a:t>
            </a:r>
            <a:r>
              <a:rPr lang="en-US" sz="2700" b="1" dirty="0"/>
              <a:t> </a:t>
            </a:r>
            <a:r>
              <a:rPr lang="en-US" sz="2700" b="1" dirty="0" err="1"/>
              <a:t>vervolgens</a:t>
            </a:r>
            <a:r>
              <a:rPr lang="en-US" sz="2700" b="1" dirty="0"/>
              <a:t> in </a:t>
            </a:r>
            <a:r>
              <a:rPr lang="en-US" sz="2700" b="1" dirty="0" err="1"/>
              <a:t>koud</a:t>
            </a:r>
            <a:r>
              <a:rPr lang="en-US" sz="2700" b="1" dirty="0"/>
              <a:t> water om het </a:t>
            </a:r>
            <a:r>
              <a:rPr lang="en-US" sz="2700" b="1" dirty="0" err="1"/>
              <a:t>kookproces</a:t>
            </a:r>
            <a:r>
              <a:rPr lang="en-US" sz="2700" b="1" dirty="0"/>
              <a:t> </a:t>
            </a:r>
            <a:r>
              <a:rPr lang="en-US" sz="2700" b="1" dirty="0" err="1"/>
              <a:t>te</a:t>
            </a:r>
            <a:r>
              <a:rPr lang="en-US" sz="2700" b="1" dirty="0"/>
              <a:t> </a:t>
            </a:r>
            <a:r>
              <a:rPr lang="en-US" sz="2700" b="1" dirty="0" err="1"/>
              <a:t>stoppen</a:t>
            </a:r>
            <a:r>
              <a:rPr lang="en-US" sz="2700" b="1" dirty="0"/>
              <a:t>?</a:t>
            </a:r>
            <a:br>
              <a:rPr lang="en-US" sz="2200" b="1" dirty="0"/>
            </a:br>
            <a:endParaRPr lang="en-US" sz="22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7182F1E-659C-A5B8-C9AB-46E2D2E51E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>
                <a:highlight>
                  <a:srgbClr val="FF0000"/>
                </a:highlight>
              </a:rPr>
              <a:t>A. BLANCHEREN</a:t>
            </a:r>
          </a:p>
          <a:p>
            <a:r>
              <a:rPr lang="en-US" b="1" dirty="0"/>
              <a:t>B. POCHEREN</a:t>
            </a:r>
          </a:p>
          <a:p>
            <a:r>
              <a:rPr lang="en-US" b="1" dirty="0"/>
              <a:t>C. SMOREN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8FE28BE-C241-388A-8366-EDFAB466A9C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4661206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AEB76D4-6DFD-B09E-EF2E-B27776E52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3800" b="1" dirty="0"/>
              <a:t>21. </a:t>
            </a:r>
            <a:r>
              <a:rPr lang="en-US" sz="3800" b="1" dirty="0" err="1"/>
              <a:t>Waar</a:t>
            </a:r>
            <a:r>
              <a:rPr lang="en-US" sz="3800" b="1" dirty="0"/>
              <a:t> </a:t>
            </a:r>
            <a:r>
              <a:rPr lang="en-US" sz="3800" b="1" dirty="0" err="1"/>
              <a:t>wordt</a:t>
            </a:r>
            <a:r>
              <a:rPr lang="en-US" sz="3800" b="1" dirty="0"/>
              <a:t> </a:t>
            </a:r>
            <a:r>
              <a:rPr lang="en-US" sz="3800" b="1" dirty="0" err="1"/>
              <a:t>Japanse</a:t>
            </a:r>
            <a:r>
              <a:rPr lang="en-US" sz="3800" b="1" dirty="0"/>
              <a:t> Sake van </a:t>
            </a:r>
            <a:r>
              <a:rPr lang="en-US" sz="3800" b="1" dirty="0" err="1"/>
              <a:t>gemaakt</a:t>
            </a:r>
            <a:r>
              <a:rPr lang="en-US" sz="3800" b="1" dirty="0"/>
              <a:t>?</a:t>
            </a:r>
            <a:br>
              <a:rPr lang="en-US" sz="3800" b="1" dirty="0"/>
            </a:br>
            <a:endParaRPr lang="en-US" sz="38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0CA4657-E340-A4C1-8B42-91880B670F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/>
              <a:t>A. AARDAPPELEN</a:t>
            </a:r>
          </a:p>
          <a:p>
            <a:r>
              <a:rPr lang="en-US" b="1" dirty="0"/>
              <a:t>B. HOPPE</a:t>
            </a:r>
          </a:p>
          <a:p>
            <a:r>
              <a:rPr lang="en-US" b="1" dirty="0">
                <a:highlight>
                  <a:srgbClr val="FF0000"/>
                </a:highlight>
              </a:rPr>
              <a:t>C. RIJST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98CAFDE5-7206-9EB1-AA04-B9AFA31919F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1771712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C3C6C6D-5331-581F-D9FB-1C71CFF1A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200" b="1" dirty="0"/>
              <a:t>22. Wat is 's </a:t>
            </a:r>
            <a:r>
              <a:rPr lang="en-US" sz="4200" b="1" dirty="0" err="1"/>
              <a:t>werelds</a:t>
            </a:r>
            <a:r>
              <a:rPr lang="en-US" sz="4200" b="1" dirty="0"/>
              <a:t> </a:t>
            </a:r>
            <a:r>
              <a:rPr lang="en-US" sz="4200" b="1" dirty="0" err="1"/>
              <a:t>duurste</a:t>
            </a:r>
            <a:r>
              <a:rPr lang="en-US" sz="4200" b="1" dirty="0"/>
              <a:t> </a:t>
            </a:r>
            <a:r>
              <a:rPr lang="en-US" sz="4200" b="1" dirty="0" err="1"/>
              <a:t>specerij</a:t>
            </a:r>
            <a:r>
              <a:rPr lang="en-US" sz="4200" b="1" dirty="0"/>
              <a:t>?</a:t>
            </a:r>
            <a:br>
              <a:rPr lang="en-US" sz="4200" b="1" dirty="0"/>
            </a:br>
            <a:endParaRPr lang="en-US" sz="42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636AB2E-7595-DEF1-782C-2BA0CAEA93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/>
              <a:t>A. DRAGON</a:t>
            </a:r>
          </a:p>
          <a:p>
            <a:r>
              <a:rPr lang="en-US" b="1" dirty="0">
                <a:highlight>
                  <a:srgbClr val="FF0000"/>
                </a:highlight>
              </a:rPr>
              <a:t>B. SAFFRAAN</a:t>
            </a:r>
          </a:p>
          <a:p>
            <a:r>
              <a:rPr lang="en-US" b="1" dirty="0"/>
              <a:t>C. KORIANDER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E180233-6064-4946-13A3-7FC9A02C38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3502631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C628055-EA5E-FF52-0CB9-594389024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226162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b="1" dirty="0"/>
              <a:t>23. </a:t>
            </a:r>
            <a:r>
              <a:rPr lang="en-US" sz="4000" b="1" dirty="0" err="1"/>
              <a:t>Uit</a:t>
            </a:r>
            <a:r>
              <a:rPr lang="en-US" sz="4000" b="1" dirty="0"/>
              <a:t> welk land </a:t>
            </a:r>
            <a:r>
              <a:rPr lang="en-US" sz="4000" b="1" dirty="0" err="1"/>
              <a:t>komen</a:t>
            </a:r>
            <a:r>
              <a:rPr lang="en-US" sz="4000" b="1" dirty="0"/>
              <a:t> Patatas Bravas </a:t>
            </a:r>
            <a:r>
              <a:rPr lang="en-US" sz="4000" b="1" dirty="0" err="1"/>
              <a:t>en</a:t>
            </a:r>
            <a:r>
              <a:rPr lang="en-US" sz="4000" b="1" dirty="0"/>
              <a:t> paella?</a:t>
            </a:r>
            <a:br>
              <a:rPr lang="en-US" sz="3000" b="1" dirty="0"/>
            </a:br>
            <a:endParaRPr lang="en-US" sz="30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4066F83-10CA-FA89-AE94-8740457D0B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>
                <a:highlight>
                  <a:srgbClr val="FF0000"/>
                </a:highlight>
              </a:rPr>
              <a:t>A. SPANJE</a:t>
            </a:r>
          </a:p>
          <a:p>
            <a:r>
              <a:rPr lang="en-US" b="1" dirty="0"/>
              <a:t>B. PORTUGAL</a:t>
            </a:r>
          </a:p>
          <a:p>
            <a:r>
              <a:rPr lang="en-US" b="1" dirty="0"/>
              <a:t>C. GRIEKENLAND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587A4AE-DDDB-D23F-4A4B-87BDB0A45E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609562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972BC9C-3858-3C21-0439-3C97E9AB6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200" b="1" dirty="0"/>
              <a:t>24. Wat </a:t>
            </a:r>
            <a:r>
              <a:rPr lang="en-US" sz="4200" b="1" dirty="0" err="1"/>
              <a:t>voor</a:t>
            </a:r>
            <a:r>
              <a:rPr lang="en-US" sz="4200" b="1" dirty="0"/>
              <a:t> </a:t>
            </a:r>
            <a:r>
              <a:rPr lang="en-US" sz="4200" b="1" dirty="0" err="1"/>
              <a:t>soort</a:t>
            </a:r>
            <a:r>
              <a:rPr lang="en-US" sz="4200" b="1" dirty="0"/>
              <a:t> drank is marsala?</a:t>
            </a:r>
            <a:br>
              <a:rPr lang="en-US" sz="4200" b="1" dirty="0"/>
            </a:br>
            <a:endParaRPr lang="en-US" sz="42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A5D125F-BF7E-8FAD-1650-582D84E0DE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/>
              <a:t>A. COGNAC</a:t>
            </a:r>
          </a:p>
          <a:p>
            <a:r>
              <a:rPr lang="en-US" b="1" dirty="0"/>
              <a:t>B. WHISKEY</a:t>
            </a:r>
          </a:p>
          <a:p>
            <a:r>
              <a:rPr lang="en-US" b="1" dirty="0">
                <a:highlight>
                  <a:srgbClr val="FF0000"/>
                </a:highlight>
              </a:rPr>
              <a:t>C. WIJN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B9FB547-B71B-335C-C437-D5C6B29DF5F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5639160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65B897F-B295-5076-3FBF-7C6121288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2279913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2700" b="1" dirty="0"/>
              <a:t>25. Hoe </a:t>
            </a:r>
            <a:r>
              <a:rPr lang="en-US" sz="2700" b="1" dirty="0" err="1"/>
              <a:t>noem</a:t>
            </a:r>
            <a:r>
              <a:rPr lang="en-US" sz="2700" b="1" dirty="0"/>
              <a:t> je met </a:t>
            </a:r>
            <a:r>
              <a:rPr lang="en-US" sz="2700" b="1" dirty="0" err="1"/>
              <a:t>een</a:t>
            </a:r>
            <a:r>
              <a:rPr lang="en-US" sz="2700" b="1" dirty="0"/>
              <a:t> Frans </a:t>
            </a:r>
            <a:r>
              <a:rPr lang="en-US" sz="2700" b="1" dirty="0" err="1"/>
              <a:t>woord</a:t>
            </a:r>
            <a:r>
              <a:rPr lang="en-US" sz="2700" b="1" dirty="0"/>
              <a:t> </a:t>
            </a:r>
            <a:r>
              <a:rPr lang="en-US" sz="2700" b="1" dirty="0" err="1"/>
              <a:t>een</a:t>
            </a:r>
            <a:r>
              <a:rPr lang="en-US" sz="2700" b="1" dirty="0"/>
              <a:t> </a:t>
            </a:r>
            <a:r>
              <a:rPr lang="en-US" sz="2700" b="1" dirty="0" err="1"/>
              <a:t>custardachtig</a:t>
            </a:r>
            <a:r>
              <a:rPr lang="en-US" sz="2700" b="1" dirty="0"/>
              <a:t> </a:t>
            </a:r>
            <a:r>
              <a:rPr lang="en-US" sz="2700" b="1" dirty="0" err="1"/>
              <a:t>nagerecht</a:t>
            </a:r>
            <a:r>
              <a:rPr lang="en-US" sz="2700" b="1" dirty="0"/>
              <a:t>, met </a:t>
            </a:r>
            <a:r>
              <a:rPr lang="en-US" sz="2700" b="1" dirty="0" err="1"/>
              <a:t>daaroverheen</a:t>
            </a:r>
            <a:r>
              <a:rPr lang="en-US" sz="2700" b="1" dirty="0"/>
              <a:t> </a:t>
            </a:r>
            <a:r>
              <a:rPr lang="en-US" sz="2700" b="1" dirty="0" err="1"/>
              <a:t>een</a:t>
            </a:r>
            <a:r>
              <a:rPr lang="en-US" sz="2700" b="1" dirty="0"/>
              <a:t> </a:t>
            </a:r>
            <a:r>
              <a:rPr lang="en-US" sz="2700" b="1" dirty="0" err="1"/>
              <a:t>gekaramelliseerde</a:t>
            </a:r>
            <a:r>
              <a:rPr lang="en-US" sz="2700" b="1" dirty="0"/>
              <a:t> </a:t>
            </a:r>
            <a:r>
              <a:rPr lang="en-US" sz="2700" b="1" dirty="0" err="1"/>
              <a:t>laag</a:t>
            </a:r>
            <a:r>
              <a:rPr lang="en-US" sz="2700" b="1" dirty="0"/>
              <a:t> </a:t>
            </a:r>
            <a:r>
              <a:rPr lang="en-US" sz="2700" b="1" dirty="0" err="1"/>
              <a:t>suiker</a:t>
            </a:r>
            <a:r>
              <a:rPr lang="en-US" sz="2700" b="1" dirty="0"/>
              <a:t>?</a:t>
            </a:r>
            <a:br>
              <a:rPr lang="en-US" sz="2200" b="1" dirty="0"/>
            </a:br>
            <a:endParaRPr lang="en-US" sz="22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788F21B-FEC1-2C4B-25D4-6BFDDBDE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480" y="3297935"/>
            <a:ext cx="4771697" cy="28427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>
                <a:highlight>
                  <a:srgbClr val="FF0000"/>
                </a:highlight>
              </a:rPr>
              <a:t>A. CREME BRULỂE</a:t>
            </a:r>
          </a:p>
          <a:p>
            <a:r>
              <a:rPr lang="en-US" sz="2800" b="1" dirty="0"/>
              <a:t>B. SUIKERBOMMETJE</a:t>
            </a:r>
          </a:p>
          <a:p>
            <a:r>
              <a:rPr lang="en-US" sz="2800" b="1" dirty="0"/>
              <a:t>C. TIRAMISU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327D9A2-FD8A-2703-F4BE-C1D984FB304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7836946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CA0F494-8B81-D2DB-F506-2D0D47DE2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2700" b="1" dirty="0"/>
              <a:t>26. Hoe </a:t>
            </a:r>
            <a:r>
              <a:rPr lang="en-US" sz="2700" b="1" dirty="0" err="1"/>
              <a:t>noem</a:t>
            </a:r>
            <a:r>
              <a:rPr lang="en-US" sz="2700" b="1" dirty="0"/>
              <a:t> je het </a:t>
            </a:r>
            <a:r>
              <a:rPr lang="en-US" sz="2700" b="1" dirty="0" err="1"/>
              <a:t>Spaanse</a:t>
            </a:r>
            <a:r>
              <a:rPr lang="en-US" sz="2700" b="1" dirty="0"/>
              <a:t> </a:t>
            </a:r>
            <a:r>
              <a:rPr lang="en-US" sz="2700" b="1" dirty="0" err="1"/>
              <a:t>gerecht</a:t>
            </a:r>
            <a:r>
              <a:rPr lang="en-US" sz="2700" b="1" dirty="0"/>
              <a:t> </a:t>
            </a:r>
            <a:r>
              <a:rPr lang="en-US" sz="2700" b="1" dirty="0" err="1"/>
              <a:t>dat</a:t>
            </a:r>
            <a:r>
              <a:rPr lang="en-US" sz="2700" b="1" dirty="0"/>
              <a:t> </a:t>
            </a:r>
            <a:r>
              <a:rPr lang="en-US" sz="2700" b="1" dirty="0" err="1"/>
              <a:t>bestaat</a:t>
            </a:r>
            <a:r>
              <a:rPr lang="en-US" sz="2700" b="1" dirty="0"/>
              <a:t> </a:t>
            </a:r>
            <a:r>
              <a:rPr lang="en-US" sz="2700" b="1" dirty="0" err="1"/>
              <a:t>uit</a:t>
            </a:r>
            <a:r>
              <a:rPr lang="en-US" sz="2700" b="1" dirty="0"/>
              <a:t> </a:t>
            </a:r>
            <a:r>
              <a:rPr lang="en-US" sz="2700" b="1" dirty="0" err="1"/>
              <a:t>koude</a:t>
            </a:r>
            <a:r>
              <a:rPr lang="en-US" sz="2700" b="1" dirty="0"/>
              <a:t> </a:t>
            </a:r>
            <a:r>
              <a:rPr lang="en-US" sz="2700" b="1" dirty="0" err="1"/>
              <a:t>soep</a:t>
            </a:r>
            <a:r>
              <a:rPr lang="en-US" sz="2700" b="1" dirty="0"/>
              <a:t> van </a:t>
            </a:r>
            <a:r>
              <a:rPr lang="en-US" sz="2700" b="1" dirty="0" err="1"/>
              <a:t>rauwe</a:t>
            </a:r>
            <a:r>
              <a:rPr lang="en-US" sz="2700" b="1" dirty="0"/>
              <a:t> </a:t>
            </a:r>
            <a:r>
              <a:rPr lang="en-US" sz="2700" b="1" dirty="0" err="1"/>
              <a:t>groenten</a:t>
            </a:r>
            <a:r>
              <a:rPr lang="en-US" sz="2700" b="1" dirty="0"/>
              <a:t> </a:t>
            </a:r>
            <a:r>
              <a:rPr lang="en-US" sz="2700" b="1" dirty="0" err="1"/>
              <a:t>en</a:t>
            </a:r>
            <a:r>
              <a:rPr lang="en-US" sz="2700" b="1" dirty="0"/>
              <a:t> </a:t>
            </a:r>
            <a:r>
              <a:rPr lang="en-US" sz="2700" b="1" dirty="0" err="1"/>
              <a:t>kruiden</a:t>
            </a:r>
            <a:r>
              <a:rPr lang="en-US" sz="2700" b="1" dirty="0"/>
              <a:t>, </a:t>
            </a:r>
            <a:r>
              <a:rPr lang="en-US" sz="2700" b="1" dirty="0" err="1"/>
              <a:t>meestal</a:t>
            </a:r>
            <a:r>
              <a:rPr lang="en-US" sz="2700" b="1" dirty="0"/>
              <a:t> met </a:t>
            </a:r>
            <a:r>
              <a:rPr lang="en-US" sz="2700" b="1" dirty="0" err="1"/>
              <a:t>tomaat</a:t>
            </a:r>
            <a:r>
              <a:rPr lang="en-US" sz="2700" b="1" dirty="0"/>
              <a:t>?</a:t>
            </a:r>
            <a:br>
              <a:rPr lang="en-US" sz="2200" b="1" dirty="0"/>
            </a:br>
            <a:endParaRPr lang="en-US" sz="22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C3A858F-DCC7-8A2C-6B47-4E7B3D403C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/>
              <a:t>A. SUSHI</a:t>
            </a:r>
          </a:p>
          <a:p>
            <a:r>
              <a:rPr lang="en-US" b="1" dirty="0">
                <a:highlight>
                  <a:srgbClr val="FF0000"/>
                </a:highlight>
              </a:rPr>
              <a:t>B. GAZPACHO</a:t>
            </a:r>
          </a:p>
          <a:p>
            <a:r>
              <a:rPr lang="en-US" b="1" dirty="0"/>
              <a:t>C. TJACHICI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53B0EEF-E8CC-940E-3781-9B9B5743AC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0850929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6E077C6-EBEC-2A9F-17E1-8AD415E46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000" b="1" dirty="0"/>
              <a:t> 27. </a:t>
            </a:r>
            <a:r>
              <a:rPr lang="en-US" sz="3000" b="1" dirty="0" err="1"/>
              <a:t>Uit</a:t>
            </a:r>
            <a:r>
              <a:rPr lang="en-US" sz="3000" b="1" dirty="0"/>
              <a:t> </a:t>
            </a:r>
            <a:r>
              <a:rPr lang="en-US" sz="3000" b="1" dirty="0" err="1"/>
              <a:t>welke</a:t>
            </a:r>
            <a:r>
              <a:rPr lang="en-US" sz="3000" b="1" dirty="0"/>
              <a:t> </a:t>
            </a:r>
            <a:r>
              <a:rPr lang="en-US" sz="3000" b="1" dirty="0" err="1"/>
              <a:t>keuken</a:t>
            </a:r>
            <a:r>
              <a:rPr lang="en-US" sz="3000" b="1" dirty="0"/>
              <a:t> </a:t>
            </a:r>
            <a:r>
              <a:rPr lang="en-US" sz="3000" b="1" dirty="0" err="1"/>
              <a:t>kennen</a:t>
            </a:r>
            <a:r>
              <a:rPr lang="en-US" sz="3000" b="1" dirty="0"/>
              <a:t> we naan brood?</a:t>
            </a:r>
            <a:br>
              <a:rPr lang="en-US" sz="3000" b="1" dirty="0"/>
            </a:br>
            <a:endParaRPr lang="en-US" sz="30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06DC930-7F11-E446-9A12-C21677E00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3465575"/>
            <a:ext cx="4243589" cy="2727992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/>
              <a:t>A. AFRIKAANSE</a:t>
            </a:r>
          </a:p>
          <a:p>
            <a:r>
              <a:rPr lang="en-US" b="1" dirty="0"/>
              <a:t>B. AZIATISCHE</a:t>
            </a:r>
          </a:p>
          <a:p>
            <a:r>
              <a:rPr lang="en-US" b="1" dirty="0">
                <a:highlight>
                  <a:srgbClr val="FF0000"/>
                </a:highlight>
              </a:rPr>
              <a:t>C. INDISCHE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9A7687B-9AD4-F8F8-A5B5-03BAA79532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39210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53B019-483C-242C-0976-E62FC83448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DA44186F-8A9B-4AA6-88AA-85840CB527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3DCD27A-800D-758E-9252-430017559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br>
              <a:rPr lang="en-US" sz="2600" dirty="0"/>
            </a:br>
            <a:r>
              <a:rPr lang="en-US" sz="3100" b="1" dirty="0"/>
              <a:t>5. Welke </a:t>
            </a:r>
            <a:r>
              <a:rPr lang="en-US" sz="3100" b="1" dirty="0" err="1"/>
              <a:t>vurige</a:t>
            </a:r>
            <a:r>
              <a:rPr lang="en-US" sz="3100" b="1" dirty="0"/>
              <a:t> </a:t>
            </a:r>
            <a:r>
              <a:rPr lang="en-US" sz="3100" b="1" dirty="0" err="1"/>
              <a:t>saus</a:t>
            </a:r>
            <a:r>
              <a:rPr lang="en-US" sz="3100" b="1" dirty="0"/>
              <a:t> met </a:t>
            </a:r>
            <a:r>
              <a:rPr lang="en-US" sz="3100" b="1" dirty="0" err="1"/>
              <a:t>een</a:t>
            </a:r>
            <a:r>
              <a:rPr lang="en-US" sz="3100" b="1" dirty="0"/>
              <a:t> T </a:t>
            </a:r>
            <a:r>
              <a:rPr lang="en-US" sz="3100" b="1" dirty="0" err="1"/>
              <a:t>deelt</a:t>
            </a:r>
            <a:r>
              <a:rPr lang="en-US" sz="3100" b="1" dirty="0"/>
              <a:t> </a:t>
            </a:r>
            <a:r>
              <a:rPr lang="en-US" sz="3100" b="1" dirty="0" err="1"/>
              <a:t>haar</a:t>
            </a:r>
            <a:r>
              <a:rPr lang="en-US" sz="3100" b="1" dirty="0"/>
              <a:t> naam met </a:t>
            </a:r>
            <a:r>
              <a:rPr lang="en-US" sz="3100" b="1" dirty="0" err="1"/>
              <a:t>een</a:t>
            </a:r>
            <a:r>
              <a:rPr lang="en-US" sz="3100" b="1" dirty="0"/>
              <a:t> </a:t>
            </a:r>
            <a:r>
              <a:rPr lang="en-US" sz="3100" b="1" dirty="0" err="1"/>
              <a:t>Mexicaanse</a:t>
            </a:r>
            <a:r>
              <a:rPr lang="en-US" sz="3100" b="1" dirty="0"/>
              <a:t> </a:t>
            </a:r>
            <a:r>
              <a:rPr lang="en-US" sz="3100" b="1" dirty="0" err="1"/>
              <a:t>staat</a:t>
            </a:r>
            <a:r>
              <a:rPr lang="en-US" sz="3100" b="1" dirty="0"/>
              <a:t>?</a:t>
            </a:r>
            <a:endParaRPr lang="en-US" sz="2600" b="1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0C3BCC41-6E40-3654-EF96-63302E607C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7ECC354-D3AF-7E5B-844A-1B08F0A76A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TAMBAL</a:t>
            </a:r>
          </a:p>
          <a:p>
            <a:r>
              <a:rPr lang="en-US" sz="2800" b="1" dirty="0"/>
              <a:t>B. TILI PILI</a:t>
            </a:r>
          </a:p>
          <a:p>
            <a:r>
              <a:rPr lang="en-US" sz="2800" b="1" dirty="0"/>
              <a:t>C. TABASCO</a:t>
            </a:r>
          </a:p>
        </p:txBody>
      </p:sp>
      <p:pic>
        <p:nvPicPr>
          <p:cNvPr id="5" name="Afbeelding 4" descr="Diverse verse groenten op een roze achtergrond">
            <a:extLst>
              <a:ext uri="{FF2B5EF4-FFF2-40B4-BE49-F238E27FC236}">
                <a16:creationId xmlns:a16="http://schemas.microsoft.com/office/drawing/2014/main" id="{5B819E18-DF3C-2FE1-F746-F415239D2D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3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1825723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9E89ECD-E6D9-5C04-BDE1-8D2369F07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2279913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000" b="1" dirty="0"/>
              <a:t>28. Wat </a:t>
            </a:r>
            <a:r>
              <a:rPr lang="en-US" sz="4000" b="1" dirty="0" err="1"/>
              <a:t>staat</a:t>
            </a:r>
            <a:r>
              <a:rPr lang="en-US" sz="4000" b="1" dirty="0"/>
              <a:t> </a:t>
            </a:r>
            <a:r>
              <a:rPr lang="en-US" sz="4000" b="1" dirty="0" err="1"/>
              <a:t>bekend</a:t>
            </a:r>
            <a:r>
              <a:rPr lang="en-US" sz="4000" b="1" dirty="0"/>
              <a:t> </a:t>
            </a:r>
            <a:r>
              <a:rPr lang="en-US" sz="4000" b="1" dirty="0" err="1"/>
              <a:t>als</a:t>
            </a:r>
            <a:r>
              <a:rPr lang="en-US" sz="4000" b="1" dirty="0"/>
              <a:t> de </a:t>
            </a:r>
            <a:r>
              <a:rPr lang="en-US" sz="4000" b="1" dirty="0" err="1"/>
              <a:t>werelds</a:t>
            </a:r>
            <a:r>
              <a:rPr lang="en-US" sz="4000" b="1" dirty="0"/>
              <a:t> </a:t>
            </a:r>
            <a:r>
              <a:rPr lang="en-US" sz="4000" b="1" dirty="0" err="1"/>
              <a:t>stinkende</a:t>
            </a:r>
            <a:r>
              <a:rPr lang="en-US" sz="4000" b="1" dirty="0"/>
              <a:t> </a:t>
            </a:r>
            <a:r>
              <a:rPr lang="en-US" sz="4000" b="1" dirty="0" err="1"/>
              <a:t>vrucht</a:t>
            </a:r>
            <a:r>
              <a:rPr lang="en-US" sz="4000" b="1" dirty="0"/>
              <a:t>?</a:t>
            </a:r>
            <a:br>
              <a:rPr lang="en-US" sz="3000" b="1" dirty="0"/>
            </a:br>
            <a:endParaRPr lang="en-US" sz="30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55208AC-19C7-2D2A-DE7D-484D5339B2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>
                <a:highlight>
                  <a:srgbClr val="FF0000"/>
                </a:highlight>
              </a:rPr>
              <a:t>A. DE DOERIAN</a:t>
            </a:r>
          </a:p>
          <a:p>
            <a:r>
              <a:rPr lang="en-US" b="1" dirty="0"/>
              <a:t>B. DE STERVRUCHT</a:t>
            </a:r>
          </a:p>
          <a:p>
            <a:r>
              <a:rPr lang="en-US" b="1" dirty="0"/>
              <a:t>C. GINKO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0D99D7C-B47C-23A4-586A-73B75B44CAE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5659229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451DAA3-5DBA-DF28-26D5-2E127CC77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3600" b="1" dirty="0"/>
              <a:t>29. </a:t>
            </a:r>
            <a:r>
              <a:rPr lang="en-US" sz="3600" b="1" dirty="0" err="1"/>
              <a:t>Hoeveel</a:t>
            </a:r>
            <a:r>
              <a:rPr lang="en-US" sz="3600" b="1" dirty="0"/>
              <a:t> </a:t>
            </a:r>
            <a:r>
              <a:rPr lang="en-US" sz="3600" b="1" dirty="0" err="1"/>
              <a:t>suikerklontjes</a:t>
            </a:r>
            <a:r>
              <a:rPr lang="en-US" sz="3600" b="1" dirty="0"/>
              <a:t> </a:t>
            </a:r>
            <a:r>
              <a:rPr lang="en-US" sz="3600" b="1" dirty="0" err="1"/>
              <a:t>bevat</a:t>
            </a:r>
            <a:r>
              <a:rPr lang="en-US" sz="3600" b="1" dirty="0"/>
              <a:t> </a:t>
            </a:r>
            <a:r>
              <a:rPr lang="en-US" sz="3600" b="1" dirty="0" err="1"/>
              <a:t>een</a:t>
            </a:r>
            <a:r>
              <a:rPr lang="en-US" sz="3600" b="1" dirty="0"/>
              <a:t> </a:t>
            </a:r>
            <a:r>
              <a:rPr lang="en-US" sz="3600" b="1" dirty="0" err="1"/>
              <a:t>blikje</a:t>
            </a:r>
            <a:r>
              <a:rPr lang="en-US" sz="3600" b="1" dirty="0"/>
              <a:t> cola van 0,33 liter </a:t>
            </a:r>
            <a:r>
              <a:rPr lang="en-US" sz="3600" b="1" dirty="0" err="1"/>
              <a:t>ongeveer</a:t>
            </a:r>
            <a:r>
              <a:rPr lang="en-US" sz="3600" b="1" dirty="0"/>
              <a:t>?</a:t>
            </a:r>
            <a:br>
              <a:rPr lang="en-US" sz="3000" b="1" dirty="0"/>
            </a:br>
            <a:endParaRPr lang="en-US" sz="30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5060296-2767-4784-17E6-7641D11AA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dirty="0"/>
              <a:t>A. 8 KLONTJES</a:t>
            </a:r>
          </a:p>
          <a:p>
            <a:r>
              <a:rPr lang="en-US" b="1" dirty="0">
                <a:highlight>
                  <a:srgbClr val="FF0000"/>
                </a:highlight>
              </a:rPr>
              <a:t>B. 7 KLONTJES</a:t>
            </a:r>
          </a:p>
          <a:p>
            <a:r>
              <a:rPr lang="en-US" b="1" dirty="0"/>
              <a:t>C. 6 KLONTJES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072021F-4303-7FA7-BDAA-765B1BA728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5226591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D1E0C4-0A9D-7254-6C7F-591728D06B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4E106E0-60D3-81C8-C9F1-D825C40807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9418317-D585-7F1F-BE87-F898E9EEB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800"/>
              <a:t>30. WAT IS DE FRANSE TERM VOOR STOKBROOD?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48819196-F09D-EF02-7B87-47789C2615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40F5FF9-8D66-E79B-A6F1-0C63CB0DA8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3428999"/>
            <a:ext cx="4243589" cy="276456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3600" b="1" dirty="0"/>
              <a:t>A. PICOLLO</a:t>
            </a:r>
          </a:p>
          <a:p>
            <a:r>
              <a:rPr lang="en-US" sz="3600" b="1" dirty="0"/>
              <a:t>B. PISTOLET</a:t>
            </a:r>
          </a:p>
          <a:p>
            <a:r>
              <a:rPr lang="en-US" sz="3600" b="1" dirty="0">
                <a:highlight>
                  <a:srgbClr val="FF0000"/>
                </a:highlight>
              </a:rPr>
              <a:t>C. BAGUETTE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8B05385-2B08-106B-B370-6316A44B28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3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40264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DA8E55-D626-041C-22DB-4D7749915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2DBFFAB-C1B0-AD75-939A-A6DE6D725B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EEAB2BD-F059-8BD8-C1AE-656C2BEA7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3400" b="1" dirty="0"/>
              <a:t>6. Welke </a:t>
            </a:r>
            <a:r>
              <a:rPr lang="en-US" sz="3400" b="1" dirty="0" err="1"/>
              <a:t>groente</a:t>
            </a:r>
            <a:r>
              <a:rPr lang="en-US" sz="3400" b="1" dirty="0"/>
              <a:t> </a:t>
            </a:r>
            <a:r>
              <a:rPr lang="en-US" sz="3400" b="1" dirty="0" err="1"/>
              <a:t>wordt</a:t>
            </a:r>
            <a:r>
              <a:rPr lang="en-US" sz="3400" b="1" dirty="0"/>
              <a:t> door </a:t>
            </a:r>
            <a:r>
              <a:rPr lang="en-US" sz="3400" b="1" dirty="0" err="1"/>
              <a:t>Amerikanen</a:t>
            </a:r>
            <a:r>
              <a:rPr lang="en-US" sz="3400" b="1" dirty="0"/>
              <a:t> "zucchini" </a:t>
            </a:r>
            <a:r>
              <a:rPr lang="en-US" sz="3400" b="1" dirty="0" err="1"/>
              <a:t>genoemd</a:t>
            </a:r>
            <a:r>
              <a:rPr lang="en-US" sz="3400" b="1" dirty="0"/>
              <a:t>?</a:t>
            </a: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45A6F14E-DFA7-4B0C-8012-51D2A3D20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D7A58A8-2C7C-CB68-475B-4A43EDC1EC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COURGETTE</a:t>
            </a:r>
          </a:p>
          <a:p>
            <a:r>
              <a:rPr lang="en-US" sz="2800" b="1" dirty="0"/>
              <a:t>B. PAPRIKA</a:t>
            </a:r>
          </a:p>
          <a:p>
            <a:r>
              <a:rPr lang="en-US" sz="2800" b="1" dirty="0"/>
              <a:t>C. POMPOEN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DBEB537-9F4D-38EF-3BDD-7868CB886F8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261648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144C4E-DC3D-EA8A-BFB6-CE6A4B8718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DE30B0A-6F62-C9ED-86EE-D5FAF00D7A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FFD018B-6E9F-CE29-4328-46A01AF6F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br>
              <a:rPr lang="en-US" sz="3000" dirty="0"/>
            </a:br>
            <a:r>
              <a:rPr lang="en-US" sz="3100" b="1" dirty="0"/>
              <a:t>7. </a:t>
            </a:r>
            <a:r>
              <a:rPr lang="en-US" sz="3600" b="1" dirty="0"/>
              <a:t>Welke </a:t>
            </a:r>
            <a:r>
              <a:rPr lang="en-US" sz="3600" b="1" dirty="0" err="1"/>
              <a:t>noot</a:t>
            </a:r>
            <a:r>
              <a:rPr lang="en-US" sz="3600" b="1" dirty="0"/>
              <a:t> </a:t>
            </a:r>
            <a:r>
              <a:rPr lang="en-US" sz="3600" b="1" dirty="0" err="1"/>
              <a:t>vind</a:t>
            </a:r>
            <a:r>
              <a:rPr lang="en-US" sz="3600" b="1" dirty="0"/>
              <a:t> je </a:t>
            </a:r>
            <a:r>
              <a:rPr lang="en-US" sz="3600" b="1" dirty="0" err="1"/>
              <a:t>terug</a:t>
            </a:r>
            <a:r>
              <a:rPr lang="en-US" sz="3600" b="1" dirty="0"/>
              <a:t> in het midden van </a:t>
            </a:r>
            <a:r>
              <a:rPr lang="en-US" sz="3600" b="1" dirty="0" err="1"/>
              <a:t>een</a:t>
            </a:r>
            <a:r>
              <a:rPr lang="en-US" sz="3600" b="1" dirty="0"/>
              <a:t> Ferrero Rocher?</a:t>
            </a:r>
            <a:endParaRPr lang="en-US" sz="3000" b="1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F8CDC1F0-82CD-8336-36D4-3E3F212936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DC613DE-1BE9-2070-765B-D2A3DFE695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OKKERNOOT</a:t>
            </a:r>
          </a:p>
          <a:p>
            <a:r>
              <a:rPr lang="en-US" sz="2800" b="1" dirty="0"/>
              <a:t>B. PINDANOOT</a:t>
            </a:r>
          </a:p>
          <a:p>
            <a:r>
              <a:rPr lang="en-US" sz="2800" b="1" dirty="0"/>
              <a:t>C. HAZELNOOT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7421041-C074-34BF-F131-7DB37937CD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38502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354605-77A4-F57D-67A4-1F3B60C4D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2EC4BD6-37D7-923F-905F-97429EEA6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B681534-76CB-F88F-AD15-F0CDCF130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br>
              <a:rPr lang="en-US" sz="2600" dirty="0"/>
            </a:br>
            <a:r>
              <a:rPr lang="en-US" sz="3100" b="1" dirty="0"/>
              <a:t>8. Welk bier </a:t>
            </a:r>
            <a:r>
              <a:rPr lang="en-US" sz="3100" b="1" dirty="0" err="1"/>
              <a:t>wordt</a:t>
            </a:r>
            <a:r>
              <a:rPr lang="en-US" sz="3100" b="1" dirty="0"/>
              <a:t> </a:t>
            </a:r>
            <a:r>
              <a:rPr lang="en-US" sz="3100" b="1" dirty="0" err="1"/>
              <a:t>gebrouwen</a:t>
            </a:r>
            <a:r>
              <a:rPr lang="en-US" sz="3100" b="1" dirty="0"/>
              <a:t> in de </a:t>
            </a:r>
            <a:r>
              <a:rPr lang="en-US" sz="3100" b="1" dirty="0" err="1"/>
              <a:t>beroemde</a:t>
            </a:r>
            <a:r>
              <a:rPr lang="en-US" sz="3100" b="1" dirty="0"/>
              <a:t> St. James' Gate </a:t>
            </a:r>
            <a:r>
              <a:rPr lang="en-US" sz="3100" b="1" dirty="0" err="1"/>
              <a:t>brouwerij</a:t>
            </a:r>
            <a:r>
              <a:rPr lang="en-US" sz="3100" b="1" dirty="0"/>
              <a:t> in de </a:t>
            </a:r>
            <a:r>
              <a:rPr lang="en-US" sz="3100" b="1" dirty="0" err="1"/>
              <a:t>Ierse</a:t>
            </a:r>
            <a:r>
              <a:rPr lang="en-US" sz="3100" b="1" dirty="0"/>
              <a:t> </a:t>
            </a:r>
            <a:r>
              <a:rPr lang="en-US" sz="3100" b="1" dirty="0" err="1"/>
              <a:t>hoofdstad</a:t>
            </a:r>
            <a:r>
              <a:rPr lang="en-US" sz="3100" b="1" dirty="0"/>
              <a:t> Dublin?</a:t>
            </a:r>
            <a:endParaRPr lang="en-US" sz="2600" b="1" dirty="0"/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7A179A48-20A8-E4FF-0E42-695F43CC1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025258B-D935-8285-F14D-FAE642B47E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800" b="1" dirty="0"/>
              <a:t>A. HEINEKEN</a:t>
            </a:r>
          </a:p>
          <a:p>
            <a:r>
              <a:rPr lang="en-US" sz="2800" b="1" dirty="0"/>
              <a:t>B. KASTEELBIER</a:t>
            </a:r>
          </a:p>
          <a:p>
            <a:r>
              <a:rPr lang="en-US" sz="2800" b="1" dirty="0"/>
              <a:t>C. GUINESS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C8596097-BA90-9C8E-AE5A-33DE56CF5E8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088" r="16698" b="1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5694942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1622</Words>
  <Application>Microsoft Office PowerPoint</Application>
  <PresentationFormat>Breedbeeld</PresentationFormat>
  <Paragraphs>244</Paragraphs>
  <Slides>62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62</vt:i4>
      </vt:variant>
    </vt:vector>
  </HeadingPairs>
  <TitlesOfParts>
    <vt:vector size="66" baseType="lpstr">
      <vt:lpstr>Aptos</vt:lpstr>
      <vt:lpstr>Aptos Display</vt:lpstr>
      <vt:lpstr>Arial</vt:lpstr>
      <vt:lpstr>Kantoorthema</vt:lpstr>
      <vt:lpstr>Culinaire quiz</vt:lpstr>
      <vt:lpstr>1. Welk ingredient in brood zorgt ervoor dat het rijst?  </vt:lpstr>
      <vt:lpstr> 2. Eén van de bekendste gerechten uit de Marokkaanse keuken uitleent zijn naam aan een typische kegelvormige aardewerken stoofpot. Hoe heet dit gerecht?</vt:lpstr>
      <vt:lpstr>3. We zoeken een plat, hartig Italiaans brood dat begint met de letter F van Firenze.</vt:lpstr>
      <vt:lpstr>4. Welke koffie dankt zijn naam aan het Italiaanse woord voor 'bevlekt' – een verwijzing naar het wolkje melkschuim dat aan een espresso wordt toegevoegd?</vt:lpstr>
      <vt:lpstr> 5. Welke vurige saus met een T deelt haar naam met een Mexicaanse staat?</vt:lpstr>
      <vt:lpstr>6. Welke groente wordt door Amerikanen "zucchini" genoemd?</vt:lpstr>
      <vt:lpstr> 7. Welke noot vind je terug in het midden van een Ferrero Rocher?</vt:lpstr>
      <vt:lpstr> 8. Welk bier wordt gebrouwen in de beroemde St. James' Gate brouwerij in de Ierse hoofdstad Dublin?</vt:lpstr>
      <vt:lpstr>9. Wat is de culinaire term voor het garen van een product in een hete vloeistof die nét onder het kookpunt gehouden wordt? Tip: Dit wordt vaak gebruikt voor eieren of vis.</vt:lpstr>
      <vt:lpstr>10. Welke blauwschimmelkaas is genoemd naar het stadje nabij Milaan waar de kaas vermoedelijk voor het eerst werd gemaakt?</vt:lpstr>
      <vt:lpstr> 11. Waarvan is "hummus" gemaakt?</vt:lpstr>
      <vt:lpstr>12. Welke sterke drank krijg je na het destilleren van appelcider?</vt:lpstr>
      <vt:lpstr> 13. Van welk dier zijn de ingrediënten van het befaamde Schotse gerecht "Haggis" afkomstig?</vt:lpstr>
      <vt:lpstr>14. Naast de Dubbele en de Tripel van Westmalle is er ook een derde soort dat sinds kort ook wordt verkocht. De naam?</vt:lpstr>
      <vt:lpstr>15. Wat zijn schorseneren?    </vt:lpstr>
      <vt:lpstr>16. Welke Italiaanse alcoholische drank, met een alcoholpercentage van tussen de 25 en 36 procent, wordt gemaakt van citroenen?  </vt:lpstr>
      <vt:lpstr>17. Hoe heet de typisch Weense chocoladecake, gevuld met abrikozenmarmelade en bedekt met een dikke laag chocoladeglazuur? </vt:lpstr>
      <vt:lpstr>18. Wat is de hoofdingrediënt van een Griekse tzatziki? </vt:lpstr>
      <vt:lpstr>19. Pink Lady is wat voor soort fruit? </vt:lpstr>
      <vt:lpstr> 20. Wat is de Franse term voor het snel onderdompelen van voedsel in kokend water en vervolgens in koud water om het kookproces te stoppen? </vt:lpstr>
      <vt:lpstr>21. Waar wordt Japanse Sake van gemaakt? </vt:lpstr>
      <vt:lpstr>22. Wat is 's werelds duurste specerij? </vt:lpstr>
      <vt:lpstr>23. Uit welk land komen Patatas Bravas en paella? </vt:lpstr>
      <vt:lpstr>24. Wat voor soort drank is marsala? </vt:lpstr>
      <vt:lpstr>25. Hoe noem je met een Frans woord een custardachtig nagerecht, met daaroverheen een gekaramelliseerde laag suiker? </vt:lpstr>
      <vt:lpstr>26. Hoe noem je het Spaanse gerecht dat bestaat uit koude soep van rauwe groenten en kruiden, meestal met tomaat? </vt:lpstr>
      <vt:lpstr>27. Uit welke keuken kennen we naan brood? </vt:lpstr>
      <vt:lpstr>28. Wat staat bekend als de werelds stinkende vrucht? </vt:lpstr>
      <vt:lpstr>29. Hoeveel suikerklontjes bevat een blikje cola van 0,33 liter ongeveer? </vt:lpstr>
      <vt:lpstr>30. WAT IS DE FRANSE TERM VOOR STOKBROOD?</vt:lpstr>
      <vt:lpstr>ANTWOORDEN</vt:lpstr>
      <vt:lpstr>1. Welk ingrediënt in brood zorgt ervoor dat het rijst?  </vt:lpstr>
      <vt:lpstr> 2. Eén van de bekendste gerechten uit de Marokkaanse keuken uitleent zijn naam aan een typische kegelvormige aardewerken stoofpot. Hoe heet dit gerecht?</vt:lpstr>
      <vt:lpstr>3. We zoeken een plat, hartig Italiaans brood dat begint met de letter F van Firenze.</vt:lpstr>
      <vt:lpstr>4. Welke koffie dankt zijn naam aan het Italiaanse woord voor 'bevlekt' – een verwijzing naar het wolkje melkschuim dat aan een espresso wordt toegevoegd?</vt:lpstr>
      <vt:lpstr> 5. Welke vurige saus met een T deelt haar naam met een Mexicaanse staat?</vt:lpstr>
      <vt:lpstr>6. Welke groente wordt door Amerikanen "zucchini" genoemd?</vt:lpstr>
      <vt:lpstr> 7. Welke noot vind je terug in het midden van een Ferrero Rocher?</vt:lpstr>
      <vt:lpstr> 8. Welk bier wordt gebrouwen in de beroemde St. James' Gate brouwerij in de Ierse hoofdstad Dublin?</vt:lpstr>
      <vt:lpstr>9. Wat is de culinaire term voor het garen van een product in een hete vloeistof die nét onder het kookpunt gehouden wordt? Tip: Dit wordt vaak gebruikt voor eieren of vis.</vt:lpstr>
      <vt:lpstr>10. Welke blauwschimmelkaas is genoemd naar het stadje nabij Milaan waar de kaas vermoedelijk voor het eerst werd gemaakt?</vt:lpstr>
      <vt:lpstr> 11. Waarvan is "hummus" gemaakt?</vt:lpstr>
      <vt:lpstr>12. Welke sterke drank krijg je na het destilleren van appelcider?</vt:lpstr>
      <vt:lpstr> 13. Van welk dier zijn de ingrediënten van het befaamde Schotse gerecht "Haggis" afkomstig?</vt:lpstr>
      <vt:lpstr>14. Naast de Dubbele en de Tripel van Westmalle is er ook een derde soort dat sinds kort ook wordt verkocht. De naam?</vt:lpstr>
      <vt:lpstr>15. Wat zijn schorseneren?    </vt:lpstr>
      <vt:lpstr>16. Welke Italiaanse alcoholische drank, met een alcoholpercentage van tussen de 25 en 36 procent, wordt gemaakt van citroenen?  </vt:lpstr>
      <vt:lpstr>17. Hoe heet de typisch Weense chocoladecake, gevuld met abrikozenmarmelade en bedekt met een dikke laag chocoladeglazuur? </vt:lpstr>
      <vt:lpstr>18. Wat is de hoofdingrediënt van een Griekse tzatziki? </vt:lpstr>
      <vt:lpstr>19. Pink Lady is wat voor soort fruit? </vt:lpstr>
      <vt:lpstr> 20. Wat is de Franse term voor het snel onderdompelen van voedsel in kokend water en vervolgens in koud water om het kookproces te stoppen? </vt:lpstr>
      <vt:lpstr>21. Waar wordt Japanse Sake van gemaakt? </vt:lpstr>
      <vt:lpstr>22. Wat is 's werelds duurste specerij? </vt:lpstr>
      <vt:lpstr>23. Uit welk land komen Patatas Bravas en paella? </vt:lpstr>
      <vt:lpstr>24. Wat voor soort drank is marsala? </vt:lpstr>
      <vt:lpstr>25. Hoe noem je met een Frans woord een custardachtig nagerecht, met daaroverheen een gekaramelliseerde laag suiker? </vt:lpstr>
      <vt:lpstr>26. Hoe noem je het Spaanse gerecht dat bestaat uit koude soep van rauwe groenten en kruiden, meestal met tomaat? </vt:lpstr>
      <vt:lpstr> 27. Uit welke keuken kennen we naan brood? </vt:lpstr>
      <vt:lpstr>28. Wat staat bekend als de werelds stinkende vrucht? </vt:lpstr>
      <vt:lpstr>29. Hoeveel suikerklontjes bevat een blikje cola van 0,33 liter ongeveer? </vt:lpstr>
      <vt:lpstr>30. WAT IS DE FRANSE TERM VOOR STOKBROOD?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vicky andries</dc:creator>
  <cp:lastModifiedBy>vicky andries</cp:lastModifiedBy>
  <cp:revision>2</cp:revision>
  <dcterms:created xsi:type="dcterms:W3CDTF">2025-08-04T18:59:38Z</dcterms:created>
  <dcterms:modified xsi:type="dcterms:W3CDTF">2025-08-05T19:23:49Z</dcterms:modified>
</cp:coreProperties>
</file>