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4" r:id="rId28"/>
    <p:sldId id="287" r:id="rId29"/>
    <p:sldId id="288" r:id="rId30"/>
    <p:sldId id="291" r:id="rId31"/>
    <p:sldId id="290" r:id="rId32"/>
    <p:sldId id="285" r:id="rId33"/>
    <p:sldId id="286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2" r:id="rId43"/>
    <p:sldId id="303" r:id="rId44"/>
    <p:sldId id="300" r:id="rId45"/>
    <p:sldId id="301" r:id="rId46"/>
    <p:sldId id="305" r:id="rId47"/>
    <p:sldId id="306" r:id="rId48"/>
    <p:sldId id="304" r:id="rId49"/>
    <p:sldId id="307" r:id="rId50"/>
    <p:sldId id="308" r:id="rId51"/>
    <p:sldId id="309" r:id="rId52"/>
    <p:sldId id="310" r:id="rId53"/>
    <p:sldId id="312" r:id="rId54"/>
    <p:sldId id="311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289" r:id="rId6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C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 autoAdjust="0"/>
    <p:restoredTop sz="94660"/>
  </p:normalViewPr>
  <p:slideViewPr>
    <p:cSldViewPr snapToGrid="0">
      <p:cViewPr varScale="1">
        <p:scale>
          <a:sx n="82" d="100"/>
          <a:sy n="82" d="100"/>
        </p:scale>
        <p:origin x="14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A2560-E4E9-4D96-A83A-81C20D85C9EC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C823A-95D7-4AF1-A968-82BDD4E228A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52406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52524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5574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3272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64896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37729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8182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22108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39940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8353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11348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6207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A86B6-C69A-4459-850F-AC63A50D2115}" type="datetimeFigureOut">
              <a:rPr lang="nl-BE" smtClean="0"/>
              <a:t>4/08/2025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9B304-796D-48B0-9202-0E17E7C96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9818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37D66C-CC05-9BA6-B0B4-E2B1515759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" y="4795934"/>
            <a:ext cx="9144002" cy="130080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nl-BE" sz="7200" b="1" dirty="0">
                <a:latin typeface="Cambria" panose="02040503050406030204" pitchFamily="18" charset="0"/>
                <a:ea typeface="Cambria" panose="02040503050406030204" pitchFamily="18" charset="0"/>
              </a:rPr>
              <a:t>CULTUUR QUIZ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E2E2B56-67BF-4EC8-A868-F2B405A33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711" y="240633"/>
            <a:ext cx="4516575" cy="426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49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889278-9215-4C83-8C83-A38087A45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062" y="1194319"/>
            <a:ext cx="2949178" cy="1600200"/>
          </a:xfrm>
        </p:spPr>
        <p:txBody>
          <a:bodyPr>
            <a:normAutofit fontScale="90000"/>
          </a:bodyPr>
          <a:lstStyle/>
          <a:p>
            <a:r>
              <a:rPr lang="nl-BE" b="1" dirty="0">
                <a:latin typeface="+mn-lt"/>
              </a:rPr>
              <a:t>Vraag 5</a:t>
            </a:r>
            <a:br>
              <a:rPr lang="nl-BE" b="1" dirty="0"/>
            </a:br>
            <a:br>
              <a:rPr lang="nl-BE" b="1" dirty="0"/>
            </a:br>
            <a:r>
              <a:rPr lang="nl-BE" sz="2700" b="1" dirty="0"/>
              <a:t>Welk land is de grootste producent van rijst?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797BEA3-AD9D-4D9B-9966-937CD64A9A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83914"/>
            <a:ext cx="4629150" cy="3080647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EBA2338-FFD7-4721-9A9F-78F4E426C4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7062" y="3046412"/>
            <a:ext cx="2949178" cy="3811588"/>
          </a:xfrm>
        </p:spPr>
        <p:txBody>
          <a:bodyPr/>
          <a:lstStyle/>
          <a:p>
            <a:endParaRPr lang="nl-BE" dirty="0"/>
          </a:p>
          <a:p>
            <a:r>
              <a:rPr lang="nl-BE" sz="2400" dirty="0"/>
              <a:t>A) Thailand</a:t>
            </a:r>
          </a:p>
          <a:p>
            <a:r>
              <a:rPr lang="nl-BE" sz="2400" dirty="0"/>
              <a:t>B) Japan </a:t>
            </a:r>
          </a:p>
          <a:p>
            <a:r>
              <a:rPr lang="nl-BE" sz="2400" dirty="0"/>
              <a:t>C) China</a:t>
            </a:r>
          </a:p>
        </p:txBody>
      </p:sp>
    </p:spTree>
    <p:extLst>
      <p:ext uri="{BB962C8B-B14F-4D97-AF65-F5344CB8AC3E}">
        <p14:creationId xmlns:p14="http://schemas.microsoft.com/office/powerpoint/2010/main" val="2438546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D067A7-06E7-449D-9B4B-9456C3C8F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Het juiste antwoord is..</a:t>
            </a:r>
          </a:p>
        </p:txBody>
      </p:sp>
      <p:pic>
        <p:nvPicPr>
          <p:cNvPr id="5" name="Tijdelijke aanduiding voor afbeelding 4">
            <a:extLst>
              <a:ext uri="{FF2B5EF4-FFF2-40B4-BE49-F238E27FC236}">
                <a16:creationId xmlns:a16="http://schemas.microsoft.com/office/drawing/2014/main" id="{486ACB15-A75C-4F2E-98F1-3A7E22B2284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8401" r="1840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FF3DC45-3B4D-40C4-8F12-C6044C042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BE" dirty="0"/>
          </a:p>
          <a:p>
            <a:r>
              <a:rPr lang="nl-BE" sz="2400" dirty="0">
                <a:solidFill>
                  <a:srgbClr val="00B050"/>
                </a:solidFill>
              </a:rPr>
              <a:t>C) China</a:t>
            </a:r>
          </a:p>
        </p:txBody>
      </p:sp>
    </p:spTree>
    <p:extLst>
      <p:ext uri="{BB962C8B-B14F-4D97-AF65-F5344CB8AC3E}">
        <p14:creationId xmlns:p14="http://schemas.microsoft.com/office/powerpoint/2010/main" val="583498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C37063-8306-4884-B056-1C510FD6E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2800" b="1" dirty="0">
                <a:latin typeface="+mn-lt"/>
              </a:rPr>
              <a:t>Vraag 6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6B70F9EF-BCDE-40A1-8E95-F1F99ECDA7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7212" y="2057400"/>
            <a:ext cx="5315006" cy="3582275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0D24FB5-9012-419C-9C01-46869FEF048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2400" dirty="0"/>
              <a:t>In welk jaar werd de Berlijnse muur neergehaald?</a:t>
            </a:r>
          </a:p>
          <a:p>
            <a:endParaRPr lang="nl-BE" sz="2400" dirty="0"/>
          </a:p>
          <a:p>
            <a:r>
              <a:rPr lang="nl-BE" sz="2400" dirty="0"/>
              <a:t>A)1988</a:t>
            </a:r>
          </a:p>
          <a:p>
            <a:r>
              <a:rPr lang="nl-BE" sz="2400" dirty="0"/>
              <a:t>B)1989</a:t>
            </a:r>
          </a:p>
          <a:p>
            <a:r>
              <a:rPr lang="nl-BE" sz="2400" dirty="0"/>
              <a:t>C)1986</a:t>
            </a:r>
          </a:p>
        </p:txBody>
      </p:sp>
    </p:spTree>
    <p:extLst>
      <p:ext uri="{BB962C8B-B14F-4D97-AF65-F5344CB8AC3E}">
        <p14:creationId xmlns:p14="http://schemas.microsoft.com/office/powerpoint/2010/main" val="3257968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47A890-3545-4CBD-9371-019EEB3F5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n-lt"/>
              </a:rPr>
              <a:t>Het juiste antwoord is..</a:t>
            </a:r>
            <a:br>
              <a:rPr lang="nl-BE" dirty="0"/>
            </a:br>
            <a:endParaRPr lang="nl-BE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6AFB85D5-016B-43B9-8BB7-9C64264608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66146"/>
            <a:ext cx="4629150" cy="3116182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AB663DA-7611-403A-B3DC-6F6FA942B1A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2400" dirty="0">
                <a:solidFill>
                  <a:srgbClr val="00B050"/>
                </a:solidFill>
              </a:rPr>
              <a:t>B) 1989</a:t>
            </a:r>
          </a:p>
        </p:txBody>
      </p:sp>
    </p:spTree>
    <p:extLst>
      <p:ext uri="{BB962C8B-B14F-4D97-AF65-F5344CB8AC3E}">
        <p14:creationId xmlns:p14="http://schemas.microsoft.com/office/powerpoint/2010/main" val="3622000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BEA6C4-476E-46F0-840F-7A681F208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690465"/>
            <a:ext cx="3447637" cy="1600200"/>
          </a:xfrm>
        </p:spPr>
        <p:txBody>
          <a:bodyPr>
            <a:normAutofit fontScale="90000"/>
          </a:bodyPr>
          <a:lstStyle/>
          <a:p>
            <a:r>
              <a:rPr lang="nl-BE" sz="4400" b="1" dirty="0">
                <a:latin typeface="+mn-lt"/>
              </a:rPr>
              <a:t>Vraag 7</a:t>
            </a:r>
            <a:r>
              <a:rPr lang="nl-BE" sz="4400" dirty="0">
                <a:latin typeface="+mn-lt"/>
              </a:rPr>
              <a:t>.</a:t>
            </a:r>
            <a:br>
              <a:rPr lang="nl-BE" sz="4400" dirty="0">
                <a:latin typeface="+mn-lt"/>
              </a:rPr>
            </a:br>
            <a:r>
              <a:rPr lang="nl-BE" sz="3600" dirty="0">
                <a:latin typeface="+mn-lt"/>
              </a:rPr>
              <a:t>Van waar is de Djembé afkomstig? </a:t>
            </a:r>
            <a:endParaRPr lang="nl-BE" sz="4400" dirty="0">
              <a:latin typeface="+mn-lt"/>
            </a:endParaRP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DA1337F7-B800-48D8-BD74-692416CDD2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7363" y="1757362"/>
            <a:ext cx="3810000" cy="3333750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DE05140-E844-48C7-8A54-831BDED2270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nl-BE" sz="3200" dirty="0"/>
          </a:p>
          <a:p>
            <a:endParaRPr lang="nl-BE" sz="3200" dirty="0"/>
          </a:p>
          <a:p>
            <a:r>
              <a:rPr lang="nl-BE" sz="3200" dirty="0"/>
              <a:t>A) Turkije</a:t>
            </a:r>
          </a:p>
          <a:p>
            <a:r>
              <a:rPr lang="nl-BE" sz="3200" dirty="0"/>
              <a:t>B) West-Afrika</a:t>
            </a:r>
          </a:p>
          <a:p>
            <a:r>
              <a:rPr lang="nl-BE" sz="3200" dirty="0"/>
              <a:t>C) Spanje</a:t>
            </a:r>
          </a:p>
        </p:txBody>
      </p:sp>
    </p:spTree>
    <p:extLst>
      <p:ext uri="{BB962C8B-B14F-4D97-AF65-F5344CB8AC3E}">
        <p14:creationId xmlns:p14="http://schemas.microsoft.com/office/powerpoint/2010/main" val="1258947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6A57B5-C028-493C-AD93-D357139A2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0BE65C9-6F1C-4B5D-B085-8816C7BFAE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7198" y="1756837"/>
            <a:ext cx="3810330" cy="3334801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DEF3C22-E450-49BD-AAAA-BD7A62E3F5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942159" cy="3811588"/>
          </a:xfrm>
        </p:spPr>
        <p:txBody>
          <a:bodyPr>
            <a:normAutofit/>
          </a:bodyPr>
          <a:lstStyle/>
          <a:p>
            <a:endParaRPr lang="nl-BE" sz="4400" dirty="0"/>
          </a:p>
          <a:p>
            <a:r>
              <a:rPr lang="nl-BE" sz="4400" dirty="0">
                <a:solidFill>
                  <a:srgbClr val="00B050"/>
                </a:solidFill>
              </a:rPr>
              <a:t>B) West-Afrika</a:t>
            </a:r>
          </a:p>
        </p:txBody>
      </p:sp>
    </p:spTree>
    <p:extLst>
      <p:ext uri="{BB962C8B-B14F-4D97-AF65-F5344CB8AC3E}">
        <p14:creationId xmlns:p14="http://schemas.microsoft.com/office/powerpoint/2010/main" val="236970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AC07D8-82EF-4F08-9D74-045A36E1B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0" y="457200"/>
            <a:ext cx="4772583" cy="1600200"/>
          </a:xfrm>
        </p:spPr>
        <p:txBody>
          <a:bodyPr>
            <a:noAutofit/>
          </a:bodyPr>
          <a:lstStyle/>
          <a:p>
            <a:br>
              <a:rPr lang="nl-BE" sz="3600" dirty="0"/>
            </a:br>
            <a:br>
              <a:rPr lang="nl-BE" sz="3600" dirty="0"/>
            </a:br>
            <a:r>
              <a:rPr lang="nl-BE" sz="3600" b="1" dirty="0"/>
              <a:t>Vraag 8</a:t>
            </a:r>
            <a:br>
              <a:rPr lang="nl-BE" sz="3600" dirty="0"/>
            </a:br>
            <a:r>
              <a:rPr lang="nl-BE" sz="3600" dirty="0"/>
              <a:t>Van welk land is de klomp afkomstig?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14B52FB-7F62-4901-B51B-E3FB3D0CBD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2584547"/>
            <a:ext cx="2949178" cy="3811588"/>
          </a:xfrm>
        </p:spPr>
        <p:txBody>
          <a:bodyPr>
            <a:normAutofit/>
          </a:bodyPr>
          <a:lstStyle/>
          <a:p>
            <a:r>
              <a:rPr lang="nl-BE" sz="2800" dirty="0"/>
              <a:t>A) Nederland</a:t>
            </a:r>
          </a:p>
          <a:p>
            <a:r>
              <a:rPr lang="nl-BE" sz="2800" dirty="0"/>
              <a:t>B) Frankrijk </a:t>
            </a:r>
          </a:p>
          <a:p>
            <a:r>
              <a:rPr lang="nl-BE" sz="2800" dirty="0"/>
              <a:t>C) Duitsland 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8C12E6FA-3BF6-49E6-9616-93DC17E047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8730" y="2415262"/>
            <a:ext cx="4627265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46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D7CD1C-35A0-4F2F-8A99-1E01884F9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0" y="457200"/>
            <a:ext cx="4100780" cy="1600200"/>
          </a:xfrm>
        </p:spPr>
        <p:txBody>
          <a:bodyPr/>
          <a:lstStyle/>
          <a:p>
            <a:r>
              <a:rPr lang="nl-BE" dirty="0"/>
              <a:t>Het juiste antwoord is…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052C1B0-6D5C-4494-A0A3-1FF71A256E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458616"/>
            <a:ext cx="2949178" cy="3811588"/>
          </a:xfrm>
        </p:spPr>
        <p:txBody>
          <a:bodyPr>
            <a:normAutofit/>
          </a:bodyPr>
          <a:lstStyle/>
          <a:p>
            <a:r>
              <a:rPr lang="nl-BE" sz="3600" dirty="0">
                <a:solidFill>
                  <a:srgbClr val="00B050"/>
                </a:solidFill>
              </a:rPr>
              <a:t>A) Nederland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3C73F502-45DC-4154-B70B-930CF513E0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86" b="93437" l="2500" r="95000">
                        <a14:foregroundMark x1="8333" y1="44033" x2="9531" y2="51432"/>
                        <a14:foregroundMark x1="70208" y1="84606" x2="80260" y2="79356"/>
                        <a14:foregroundMark x1="80260" y1="79356" x2="90052" y2="65990"/>
                        <a14:foregroundMark x1="90052" y1="65990" x2="95000" y2="49523"/>
                        <a14:foregroundMark x1="54063" y1="6086" x2="57083" y2="8473"/>
                        <a14:foregroundMark x1="72448" y1="93437" x2="69583" y2="91527"/>
                        <a14:foregroundMark x1="2500" y1="36635" x2="2500" y2="36635"/>
                        <a14:foregroundMark x1="3698" y1="37589" x2="4479" y2="509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7788" y="2414022"/>
            <a:ext cx="4629150" cy="202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11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CBA6FF-22D2-4259-80B9-C172D2801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9 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3138CFF-B713-44B6-810B-31D175F6A9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3062" y="2127052"/>
            <a:ext cx="4629150" cy="2603896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387F1D-F1BF-4FDE-AE78-AD05391E4C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363661" cy="3811588"/>
          </a:xfrm>
        </p:spPr>
        <p:txBody>
          <a:bodyPr>
            <a:normAutofit/>
          </a:bodyPr>
          <a:lstStyle/>
          <a:p>
            <a:r>
              <a:rPr lang="nl-BE" sz="2000" dirty="0"/>
              <a:t>Hoe noemt dit monument wat je kan bezoeken in Italië?</a:t>
            </a:r>
          </a:p>
          <a:p>
            <a:endParaRPr lang="nl-BE" sz="2000" dirty="0"/>
          </a:p>
          <a:p>
            <a:r>
              <a:rPr lang="nl-BE" sz="2000" dirty="0"/>
              <a:t>A)Toren van Pisa </a:t>
            </a:r>
          </a:p>
          <a:p>
            <a:r>
              <a:rPr lang="nl-BE" sz="2000" dirty="0"/>
              <a:t>B)De </a:t>
            </a:r>
            <a:r>
              <a:rPr lang="nl-BE" sz="2000" dirty="0" err="1"/>
              <a:t>pisa</a:t>
            </a:r>
            <a:r>
              <a:rPr lang="nl-BE" sz="2000" dirty="0"/>
              <a:t> toren</a:t>
            </a:r>
          </a:p>
          <a:p>
            <a:r>
              <a:rPr lang="nl-BE" sz="2000" dirty="0"/>
              <a:t>C)De scheve toren van Italië</a:t>
            </a:r>
          </a:p>
        </p:txBody>
      </p:sp>
    </p:spTree>
    <p:extLst>
      <p:ext uri="{BB962C8B-B14F-4D97-AF65-F5344CB8AC3E}">
        <p14:creationId xmlns:p14="http://schemas.microsoft.com/office/powerpoint/2010/main" val="438417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3CCB61-AA3C-4DB0-BF0A-955E93A0A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is…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89FE49E1-366A-4AA7-935A-EA2F2EC44E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8730" y="2122628"/>
            <a:ext cx="4627265" cy="2603218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0789CD5-AC50-49C9-93CA-33402F63F1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774208" cy="3811588"/>
          </a:xfrm>
        </p:spPr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A) Toren van Pisa</a:t>
            </a:r>
          </a:p>
        </p:txBody>
      </p:sp>
    </p:spTree>
    <p:extLst>
      <p:ext uri="{BB962C8B-B14F-4D97-AF65-F5344CB8AC3E}">
        <p14:creationId xmlns:p14="http://schemas.microsoft.com/office/powerpoint/2010/main" val="1543764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61A214-C444-EBFB-ABF0-160C9C531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Vraag 1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7613129F-496A-DB80-DF2E-1692D679FB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81887" y="1803919"/>
            <a:ext cx="5141570" cy="3427713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6093A9C-8E8A-FDAC-8EE1-7147AAE3FC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52046" cy="3811588"/>
          </a:xfrm>
        </p:spPr>
        <p:txBody>
          <a:bodyPr/>
          <a:lstStyle/>
          <a:p>
            <a:r>
              <a:rPr lang="nl-BE" sz="3200" b="1" dirty="0"/>
              <a:t>In welke stad kan je </a:t>
            </a:r>
            <a:r>
              <a:rPr lang="nl-BE" sz="3200" b="1" dirty="0" err="1"/>
              <a:t>Jeanneke</a:t>
            </a:r>
            <a:r>
              <a:rPr lang="nl-BE" sz="3200" b="1" dirty="0"/>
              <a:t> Pis terugvinden? </a:t>
            </a:r>
          </a:p>
          <a:p>
            <a:endParaRPr lang="nl-BE" dirty="0"/>
          </a:p>
          <a:p>
            <a:pPr marL="342900" indent="-342900">
              <a:buAutoNum type="alphaUcParenR"/>
            </a:pPr>
            <a:r>
              <a:rPr lang="nl-BE" sz="2800" dirty="0"/>
              <a:t>Antwerpen </a:t>
            </a:r>
          </a:p>
          <a:p>
            <a:pPr marL="342900" indent="-342900">
              <a:buAutoNum type="alphaUcParenR"/>
            </a:pPr>
            <a:r>
              <a:rPr lang="nl-BE" sz="2800" dirty="0"/>
              <a:t>Brussel</a:t>
            </a:r>
          </a:p>
          <a:p>
            <a:pPr marL="342900" indent="-342900">
              <a:buAutoNum type="alphaUcParenR"/>
            </a:pPr>
            <a:r>
              <a:rPr lang="nl-BE" sz="2800" dirty="0"/>
              <a:t>Gent</a:t>
            </a:r>
          </a:p>
        </p:txBody>
      </p:sp>
    </p:spTree>
    <p:extLst>
      <p:ext uri="{BB962C8B-B14F-4D97-AF65-F5344CB8AC3E}">
        <p14:creationId xmlns:p14="http://schemas.microsoft.com/office/powerpoint/2010/main" val="10550088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CB6AD6-E5D6-498F-92DB-C8388E45F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10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808ED6D5-F5A5-4C32-8D9B-189A9C3AE7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45315" y="2202024"/>
            <a:ext cx="5111523" cy="2721720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93BCA88-4D74-453C-A711-81E16911C0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9212" y="2057400"/>
            <a:ext cx="3578265" cy="3811588"/>
          </a:xfrm>
        </p:spPr>
        <p:txBody>
          <a:bodyPr>
            <a:normAutofit/>
          </a:bodyPr>
          <a:lstStyle/>
          <a:p>
            <a:r>
              <a:rPr lang="nl-BE" sz="2400" dirty="0"/>
              <a:t>Van welk land is het gerecht paella afkomstig? </a:t>
            </a:r>
          </a:p>
          <a:p>
            <a:endParaRPr lang="nl-BE" sz="2400" dirty="0"/>
          </a:p>
          <a:p>
            <a:r>
              <a:rPr lang="nl-BE" sz="2400" dirty="0"/>
              <a:t>A) Italië</a:t>
            </a:r>
          </a:p>
          <a:p>
            <a:r>
              <a:rPr lang="nl-BE" sz="2400" dirty="0"/>
              <a:t>B) Spanje </a:t>
            </a:r>
          </a:p>
          <a:p>
            <a:r>
              <a:rPr lang="nl-BE" sz="2400" dirty="0"/>
              <a:t>C) Frankrijk</a:t>
            </a:r>
          </a:p>
        </p:txBody>
      </p:sp>
    </p:spTree>
    <p:extLst>
      <p:ext uri="{BB962C8B-B14F-4D97-AF65-F5344CB8AC3E}">
        <p14:creationId xmlns:p14="http://schemas.microsoft.com/office/powerpoint/2010/main" val="6799835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2E89D-D930-4BA2-8607-F3B1BF3F3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is…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3D58E89C-0EDE-41A4-A5CB-D14FADD952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23412" y="2295330"/>
            <a:ext cx="4796103" cy="2553769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9FFA964-F838-4EA3-A6A0-3FC2B942772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B) Spanje </a:t>
            </a:r>
          </a:p>
        </p:txBody>
      </p:sp>
    </p:spTree>
    <p:extLst>
      <p:ext uri="{BB962C8B-B14F-4D97-AF65-F5344CB8AC3E}">
        <p14:creationId xmlns:p14="http://schemas.microsoft.com/office/powerpoint/2010/main" val="36226374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11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428F5F54-82BA-47C3-AF50-5410578B81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05028" y="3237100"/>
            <a:ext cx="4629150" cy="2603896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942160" cy="3811588"/>
          </a:xfrm>
        </p:spPr>
        <p:txBody>
          <a:bodyPr>
            <a:normAutofit/>
          </a:bodyPr>
          <a:lstStyle/>
          <a:p>
            <a:r>
              <a:rPr lang="nl-BE" sz="2800" dirty="0"/>
              <a:t>Van welk land is deze voetbalploeg afkomstig? </a:t>
            </a:r>
          </a:p>
          <a:p>
            <a:endParaRPr lang="nl-BE" sz="2800" dirty="0"/>
          </a:p>
          <a:p>
            <a:r>
              <a:rPr lang="nl-BE" sz="2800" dirty="0"/>
              <a:t>A)Mexico</a:t>
            </a:r>
          </a:p>
          <a:p>
            <a:r>
              <a:rPr lang="nl-BE" sz="2800" dirty="0"/>
              <a:t>B)Spanje</a:t>
            </a:r>
          </a:p>
          <a:p>
            <a:r>
              <a:rPr lang="nl-BE" sz="2800" dirty="0"/>
              <a:t>C) Brazilië </a:t>
            </a:r>
          </a:p>
          <a:p>
            <a:endParaRPr lang="nl-BE" sz="2800" dirty="0"/>
          </a:p>
          <a:p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615921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837FC99-DAC8-4831-B89C-0761D862E5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8730" y="2122628"/>
            <a:ext cx="4627265" cy="2603218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C) Brazilië </a:t>
            </a:r>
          </a:p>
        </p:txBody>
      </p:sp>
    </p:spTree>
    <p:extLst>
      <p:ext uri="{BB962C8B-B14F-4D97-AF65-F5344CB8AC3E}">
        <p14:creationId xmlns:p14="http://schemas.microsoft.com/office/powerpoint/2010/main" val="9891956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12: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942160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Van waar komen </a:t>
            </a:r>
          </a:p>
          <a:p>
            <a:r>
              <a:rPr lang="nl-BE" sz="2800" b="1" dirty="0"/>
              <a:t>taco’s?</a:t>
            </a:r>
          </a:p>
          <a:p>
            <a:endParaRPr lang="nl-BE" sz="2800" dirty="0"/>
          </a:p>
          <a:p>
            <a:r>
              <a:rPr lang="nl-BE" sz="2800" dirty="0"/>
              <a:t>A) Amerika</a:t>
            </a:r>
          </a:p>
          <a:p>
            <a:r>
              <a:rPr lang="nl-BE" sz="2800" dirty="0"/>
              <a:t>B) Mexico</a:t>
            </a:r>
          </a:p>
          <a:p>
            <a:r>
              <a:rPr lang="nl-BE" sz="2800" dirty="0"/>
              <a:t>C) Spanje  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788E28A3-B17E-490E-85F7-AE659D68EF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495928"/>
            <a:ext cx="4629150" cy="385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14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B) Mexico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E92EBC21-B03A-4FCC-818F-E0B1720274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495928"/>
            <a:ext cx="4629150" cy="385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8827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13: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Waar staat de </a:t>
            </a:r>
            <a:r>
              <a:rPr lang="nl-BE" sz="2800" b="1" dirty="0" err="1"/>
              <a:t>Taj</a:t>
            </a:r>
            <a:r>
              <a:rPr lang="nl-BE" sz="2800" b="1" dirty="0"/>
              <a:t> </a:t>
            </a:r>
            <a:r>
              <a:rPr lang="nl-BE" sz="2800" b="1" dirty="0" err="1"/>
              <a:t>Mahal</a:t>
            </a:r>
            <a:r>
              <a:rPr lang="nl-BE" sz="2800" b="1" dirty="0"/>
              <a:t>? </a:t>
            </a:r>
          </a:p>
          <a:p>
            <a:r>
              <a:rPr lang="nl-BE" sz="2800" b="1" dirty="0"/>
              <a:t>Dit is 1 van de 7 wereldwonderen.</a:t>
            </a:r>
          </a:p>
          <a:p>
            <a:endParaRPr lang="nl-BE" sz="2800" dirty="0"/>
          </a:p>
          <a:p>
            <a:r>
              <a:rPr lang="nl-BE" sz="2800" dirty="0"/>
              <a:t>A) India</a:t>
            </a:r>
          </a:p>
          <a:p>
            <a:r>
              <a:rPr lang="nl-BE" sz="2800" dirty="0"/>
              <a:t>B) China</a:t>
            </a:r>
          </a:p>
          <a:p>
            <a:r>
              <a:rPr lang="nl-BE" sz="2800" dirty="0"/>
              <a:t>C) Indonesië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253F9C17-3C15-4250-B753-E2619953F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46713" y="2901821"/>
            <a:ext cx="4286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342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A) India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4B601122-2FD4-4F7D-89D2-82D6AADB01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81187"/>
            <a:ext cx="46291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243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14: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In welk land zijn de </a:t>
            </a:r>
          </a:p>
          <a:p>
            <a:r>
              <a:rPr lang="nl-BE" sz="2800" b="1" dirty="0"/>
              <a:t>frietjes ontstaan?</a:t>
            </a:r>
          </a:p>
          <a:p>
            <a:endParaRPr lang="nl-BE" sz="2800" dirty="0"/>
          </a:p>
          <a:p>
            <a:r>
              <a:rPr lang="nl-BE" sz="2800" dirty="0"/>
              <a:t>A) Frankrijk</a:t>
            </a:r>
          </a:p>
          <a:p>
            <a:r>
              <a:rPr lang="nl-BE" sz="2800" dirty="0"/>
              <a:t>B) Nederland</a:t>
            </a:r>
          </a:p>
          <a:p>
            <a:r>
              <a:rPr lang="nl-BE" sz="2800" dirty="0"/>
              <a:t>C) België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10" name="Tijdelijke aanduiding voor inhoud 9">
            <a:extLst>
              <a:ext uri="{FF2B5EF4-FFF2-40B4-BE49-F238E27FC236}">
                <a16:creationId xmlns:a16="http://schemas.microsoft.com/office/drawing/2014/main" id="{3CDA7359-D7B7-49E2-B26D-9DBDE92485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109662"/>
            <a:ext cx="4629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339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C) België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DAF62A52-77CC-4ACB-B69F-D6663F1208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109662"/>
            <a:ext cx="4629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287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0E8BDD-5FBB-B080-768E-F2037DD02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Het juiste antwoord is…</a:t>
            </a:r>
          </a:p>
        </p:txBody>
      </p:sp>
      <p:pic>
        <p:nvPicPr>
          <p:cNvPr id="5" name="Tijdelijke aanduiding voor afbeelding 4">
            <a:extLst>
              <a:ext uri="{FF2B5EF4-FFF2-40B4-BE49-F238E27FC236}">
                <a16:creationId xmlns:a16="http://schemas.microsoft.com/office/drawing/2014/main" id="{9CF701C5-31B9-903F-917A-4D5A10F920B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8339" r="1833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46E7627-E589-8DCB-7DAD-EA9114F38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nl-BE" sz="2800" dirty="0"/>
          </a:p>
          <a:p>
            <a:r>
              <a:rPr lang="nl-BE" sz="2800" dirty="0">
                <a:solidFill>
                  <a:srgbClr val="00B050"/>
                </a:solidFill>
              </a:rPr>
              <a:t>B) Brussel</a:t>
            </a:r>
          </a:p>
        </p:txBody>
      </p:sp>
    </p:spTree>
    <p:extLst>
      <p:ext uri="{BB962C8B-B14F-4D97-AF65-F5344CB8AC3E}">
        <p14:creationId xmlns:p14="http://schemas.microsoft.com/office/powerpoint/2010/main" val="17463292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15: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Bij welk land hoort </a:t>
            </a:r>
          </a:p>
          <a:p>
            <a:r>
              <a:rPr lang="nl-BE" sz="2800" b="1" dirty="0"/>
              <a:t>het eiland Sicilië?</a:t>
            </a:r>
          </a:p>
          <a:p>
            <a:endParaRPr lang="nl-BE" sz="2800" dirty="0"/>
          </a:p>
          <a:p>
            <a:r>
              <a:rPr lang="nl-BE" sz="2800" dirty="0"/>
              <a:t>A) Spanje</a:t>
            </a:r>
          </a:p>
          <a:p>
            <a:r>
              <a:rPr lang="nl-BE" sz="2800" dirty="0"/>
              <a:t>B) Italië</a:t>
            </a:r>
          </a:p>
          <a:p>
            <a:r>
              <a:rPr lang="nl-BE" sz="2800" dirty="0"/>
              <a:t>C) Portugal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A50F3CF6-069B-42DA-B8E7-857D30464F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81739"/>
            <a:ext cx="4629150" cy="308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2545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B) Italië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DF9ABDB4-1D34-4E2C-8EF1-75DD98083E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1299618"/>
            <a:ext cx="3391710" cy="425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1792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16: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Het standbeeld van Christus de verlosser staat in Rio De Janeiro. In welk land is dit?</a:t>
            </a:r>
          </a:p>
          <a:p>
            <a:endParaRPr lang="nl-BE" sz="2800" dirty="0"/>
          </a:p>
          <a:p>
            <a:r>
              <a:rPr lang="nl-BE" sz="2800" dirty="0"/>
              <a:t>A) Brazilië</a:t>
            </a:r>
          </a:p>
          <a:p>
            <a:r>
              <a:rPr lang="nl-BE" sz="2800" dirty="0"/>
              <a:t>B) Mexico</a:t>
            </a:r>
          </a:p>
          <a:p>
            <a:r>
              <a:rPr lang="nl-BE" sz="2800" dirty="0"/>
              <a:t>C) Peru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7333634F-22C6-4DA1-984F-FEC11ACAD5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31663" y="2991530"/>
            <a:ext cx="46291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9545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A) Brazilië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4BEA5F62-AB78-4F7C-828A-F0E0E5DF4A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81187"/>
            <a:ext cx="46291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771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17: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Van welk land is </a:t>
            </a:r>
          </a:p>
          <a:p>
            <a:r>
              <a:rPr lang="nl-BE" sz="2800" b="1" dirty="0"/>
              <a:t>deze vlag? </a:t>
            </a:r>
          </a:p>
          <a:p>
            <a:endParaRPr lang="nl-BE" sz="2800" dirty="0"/>
          </a:p>
          <a:p>
            <a:r>
              <a:rPr lang="nl-BE" sz="2800" dirty="0"/>
              <a:t>A) Thailand </a:t>
            </a:r>
          </a:p>
          <a:p>
            <a:r>
              <a:rPr lang="nl-BE" sz="2800" dirty="0"/>
              <a:t>B) China</a:t>
            </a:r>
          </a:p>
          <a:p>
            <a:r>
              <a:rPr lang="nl-BE" sz="2800" dirty="0"/>
              <a:t>C) Frankrijk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FE9D5CA9-A870-4A35-AB24-01626A4E89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782432"/>
            <a:ext cx="4629150" cy="328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0712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A) Thailand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5F7F864B-CBE6-4199-B3E4-2494CBB4F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782432"/>
            <a:ext cx="4629150" cy="328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122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18: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Welk land staat </a:t>
            </a:r>
          </a:p>
          <a:p>
            <a:r>
              <a:rPr lang="nl-BE" sz="2800" b="1" dirty="0"/>
              <a:t>bekend om zijn </a:t>
            </a:r>
          </a:p>
          <a:p>
            <a:r>
              <a:rPr lang="nl-BE" sz="2800" b="1" dirty="0"/>
              <a:t>mooie tulpenvelden? </a:t>
            </a:r>
          </a:p>
          <a:p>
            <a:endParaRPr lang="nl-BE" sz="2800" dirty="0"/>
          </a:p>
          <a:p>
            <a:r>
              <a:rPr lang="nl-BE" sz="2800" dirty="0"/>
              <a:t>A) Duitsland </a:t>
            </a:r>
          </a:p>
          <a:p>
            <a:r>
              <a:rPr lang="nl-BE" sz="2800" dirty="0"/>
              <a:t>B) Frankrijk</a:t>
            </a:r>
          </a:p>
          <a:p>
            <a:r>
              <a:rPr lang="nl-BE" sz="2800" dirty="0"/>
              <a:t>C) Nederland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284B6B94-396F-43AD-B950-0B2FA570B6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85045"/>
            <a:ext cx="4629150" cy="307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660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C) Nederland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E6C46EB5-E88C-4CD5-81C6-1AF8102A0F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85045"/>
            <a:ext cx="4629150" cy="307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836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19: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In welke stad wordt jaarlijks het </a:t>
            </a:r>
          </a:p>
          <a:p>
            <a:r>
              <a:rPr lang="nl-BE" sz="2800" b="1" dirty="0"/>
              <a:t>Oktoberfeest gehouden? </a:t>
            </a:r>
          </a:p>
          <a:p>
            <a:endParaRPr lang="nl-BE" sz="2800" dirty="0"/>
          </a:p>
          <a:p>
            <a:r>
              <a:rPr lang="nl-BE" sz="2800" dirty="0"/>
              <a:t>A) München </a:t>
            </a:r>
          </a:p>
          <a:p>
            <a:r>
              <a:rPr lang="nl-BE" sz="2800" dirty="0"/>
              <a:t>B) Berlijn </a:t>
            </a:r>
          </a:p>
          <a:p>
            <a:r>
              <a:rPr lang="nl-BE" sz="2800" dirty="0"/>
              <a:t>C) Keulen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40DB9F86-D250-41B4-994D-D5953E9541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31663" y="2890221"/>
            <a:ext cx="4629150" cy="243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85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A) München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CF791486-F1EA-480E-8AA6-B8488D0D02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6894" y="2898445"/>
            <a:ext cx="4627265" cy="243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91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C60E7A-6DC0-476D-B87E-C6938D48C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59" y="2050045"/>
            <a:ext cx="4056508" cy="1600200"/>
          </a:xfrm>
        </p:spPr>
        <p:txBody>
          <a:bodyPr>
            <a:normAutofit/>
          </a:bodyPr>
          <a:lstStyle/>
          <a:p>
            <a:r>
              <a:rPr lang="nl-BE" b="1" dirty="0">
                <a:latin typeface="+mn-lt"/>
              </a:rPr>
              <a:t>Welke Belgische stad wordt ook wel eens de suikerstad genoemd?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36B4AD-2CFB-490C-B39C-66447425D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459" y="4333372"/>
            <a:ext cx="2949178" cy="1690267"/>
          </a:xfrm>
        </p:spPr>
        <p:txBody>
          <a:bodyPr>
            <a:normAutofit/>
          </a:bodyPr>
          <a:lstStyle/>
          <a:p>
            <a:pPr marL="514350" indent="-514350">
              <a:buAutoNum type="alphaUcParenR"/>
            </a:pPr>
            <a:r>
              <a:rPr lang="nl-BE" sz="2400" dirty="0"/>
              <a:t>Sint-Truiden</a:t>
            </a:r>
          </a:p>
          <a:p>
            <a:pPr marL="514350" indent="-514350">
              <a:buAutoNum type="alphaUcParenR"/>
            </a:pPr>
            <a:r>
              <a:rPr lang="nl-BE" sz="2400" dirty="0"/>
              <a:t>Hasselt </a:t>
            </a:r>
          </a:p>
          <a:p>
            <a:pPr marL="514350" indent="-514350">
              <a:buAutoNum type="alphaUcParenR"/>
            </a:pPr>
            <a:r>
              <a:rPr lang="nl-BE" sz="2400" dirty="0"/>
              <a:t>Tienen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27F9EDC-CCBF-4294-BB71-7B44FE7983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6831" y="1366918"/>
            <a:ext cx="2949178" cy="3811588"/>
          </a:xfrm>
        </p:spPr>
        <p:txBody>
          <a:bodyPr>
            <a:normAutofit/>
          </a:bodyPr>
          <a:lstStyle/>
          <a:p>
            <a:r>
              <a:rPr lang="nl-BE" sz="4000" b="1" dirty="0">
                <a:latin typeface="+mj-lt"/>
              </a:rPr>
              <a:t>Vraag 2.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61BBA53-9053-4BDC-93E0-51B17DAF6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401" y="2067799"/>
            <a:ext cx="2561934" cy="325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978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20: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Welke stad staat ook </a:t>
            </a:r>
          </a:p>
          <a:p>
            <a:r>
              <a:rPr lang="nl-BE" sz="2800" b="1" dirty="0"/>
              <a:t>bekend als </a:t>
            </a:r>
          </a:p>
          <a:p>
            <a:r>
              <a:rPr lang="nl-BE" sz="2800" b="1" dirty="0"/>
              <a:t>‘stad van de liefde’? </a:t>
            </a:r>
          </a:p>
          <a:p>
            <a:endParaRPr lang="nl-BE" sz="2800" dirty="0"/>
          </a:p>
          <a:p>
            <a:r>
              <a:rPr lang="nl-BE" sz="2800" dirty="0"/>
              <a:t>A) Amsterdam </a:t>
            </a:r>
          </a:p>
          <a:p>
            <a:r>
              <a:rPr lang="nl-BE" sz="2800" dirty="0"/>
              <a:t>B) Parijs </a:t>
            </a:r>
          </a:p>
          <a:p>
            <a:r>
              <a:rPr lang="nl-BE" sz="2800" dirty="0"/>
              <a:t>C) Tokyo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A6414288-80CB-4BD8-BCAA-7CDDF82C7F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5070" y="1600200"/>
            <a:ext cx="4629150" cy="378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743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B) Parijs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C6D5D173-60F9-4624-B1A4-3DE080F7A9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2125163"/>
            <a:ext cx="4629150" cy="259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180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21: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Van welk land is </a:t>
            </a:r>
          </a:p>
          <a:p>
            <a:r>
              <a:rPr lang="nl-BE" sz="2800" b="1" dirty="0"/>
              <a:t>deze vlag? </a:t>
            </a:r>
          </a:p>
          <a:p>
            <a:endParaRPr lang="nl-BE" sz="2800" dirty="0"/>
          </a:p>
          <a:p>
            <a:r>
              <a:rPr lang="nl-BE" sz="2800" dirty="0"/>
              <a:t>A) Japan </a:t>
            </a:r>
          </a:p>
          <a:p>
            <a:r>
              <a:rPr lang="nl-BE" sz="2800" dirty="0"/>
              <a:t>B) India </a:t>
            </a:r>
          </a:p>
          <a:p>
            <a:r>
              <a:rPr lang="nl-BE" sz="2800" dirty="0"/>
              <a:t>C) China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10" name="Tijdelijke aanduiding voor inhoud 9">
            <a:extLst>
              <a:ext uri="{FF2B5EF4-FFF2-40B4-BE49-F238E27FC236}">
                <a16:creationId xmlns:a16="http://schemas.microsoft.com/office/drawing/2014/main" id="{DDE7B9EF-DC2B-4744-AB8E-27EFF9A847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782432"/>
            <a:ext cx="4629150" cy="328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9688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C) China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814B2DEC-42AC-4683-ADD2-79E61BC70B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782432"/>
            <a:ext cx="4629150" cy="328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4626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22: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In welke stad staat </a:t>
            </a:r>
          </a:p>
          <a:p>
            <a:r>
              <a:rPr lang="nl-BE" sz="2800" b="1" dirty="0"/>
              <a:t>het Colosseum? </a:t>
            </a:r>
          </a:p>
          <a:p>
            <a:endParaRPr lang="nl-BE" sz="2800" dirty="0"/>
          </a:p>
          <a:p>
            <a:r>
              <a:rPr lang="nl-BE" sz="2800" dirty="0"/>
              <a:t>A) Rome </a:t>
            </a:r>
          </a:p>
          <a:p>
            <a:r>
              <a:rPr lang="nl-BE" sz="2800" dirty="0"/>
              <a:t>B) Milaan </a:t>
            </a:r>
          </a:p>
          <a:p>
            <a:r>
              <a:rPr lang="nl-BE" sz="2800" dirty="0"/>
              <a:t>C) Napels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9EBE4C7F-0AFA-411B-925B-C4D615D320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82731"/>
            <a:ext cx="4629150" cy="308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637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A) Rome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C7027FD4-3BA6-42DA-9D23-B7110E2829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82731"/>
            <a:ext cx="4629150" cy="308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575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23: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Waar worden de meeste</a:t>
            </a:r>
          </a:p>
          <a:p>
            <a:r>
              <a:rPr lang="nl-BE" sz="2800" b="1" dirty="0"/>
              <a:t>escargots gegeten? </a:t>
            </a:r>
          </a:p>
          <a:p>
            <a:endParaRPr lang="nl-BE" sz="2800" dirty="0"/>
          </a:p>
          <a:p>
            <a:r>
              <a:rPr lang="nl-BE" sz="2800" dirty="0"/>
              <a:t>A) Turkije</a:t>
            </a:r>
          </a:p>
          <a:p>
            <a:r>
              <a:rPr lang="nl-BE" sz="2800" dirty="0"/>
              <a:t>B) Frankrijk</a:t>
            </a:r>
          </a:p>
          <a:p>
            <a:r>
              <a:rPr lang="nl-BE" sz="2800" dirty="0"/>
              <a:t>C) China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E510C250-B88D-4A9A-A1D1-9093306111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7821" y="987425"/>
            <a:ext cx="3249083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800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B) Frankrijk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49D1669D-8192-4624-8C5A-78123060B9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7821" y="987425"/>
            <a:ext cx="3249083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577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24: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In welk land staan </a:t>
            </a:r>
          </a:p>
          <a:p>
            <a:r>
              <a:rPr lang="nl-BE" sz="2800" b="1" dirty="0"/>
              <a:t>de piramides? </a:t>
            </a:r>
          </a:p>
          <a:p>
            <a:endParaRPr lang="nl-BE" sz="2800" dirty="0"/>
          </a:p>
          <a:p>
            <a:r>
              <a:rPr lang="nl-BE" sz="2800" dirty="0"/>
              <a:t>A) Egypte </a:t>
            </a:r>
          </a:p>
          <a:p>
            <a:r>
              <a:rPr lang="nl-BE" sz="2800" dirty="0"/>
              <a:t>B) Marokko  </a:t>
            </a:r>
          </a:p>
          <a:p>
            <a:r>
              <a:rPr lang="nl-BE" sz="2800" dirty="0"/>
              <a:t>C) Tunesië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FD68739B-3A08-4753-95CF-9D46317A23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7788" y="1879815"/>
            <a:ext cx="4629150" cy="308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206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A) Egypte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683D37DC-8F1D-4869-8F1D-25070663C3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8730" y="1878767"/>
            <a:ext cx="4627265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270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4F37CD-E04C-4877-B179-EBA878720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Het juiste antwoord is…</a:t>
            </a:r>
          </a:p>
        </p:txBody>
      </p:sp>
      <p:pic>
        <p:nvPicPr>
          <p:cNvPr id="5" name="Tijdelijke aanduiding voor afbeelding 4">
            <a:extLst>
              <a:ext uri="{FF2B5EF4-FFF2-40B4-BE49-F238E27FC236}">
                <a16:creationId xmlns:a16="http://schemas.microsoft.com/office/drawing/2014/main" id="{CF880B5C-0A36-41BB-A00A-3112F6CC378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7991" r="1799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6ACE7A5-B343-4523-A209-74052C8D253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2800" b="1" dirty="0">
                <a:solidFill>
                  <a:srgbClr val="00B050"/>
                </a:solidFill>
              </a:rPr>
              <a:t>C) Tienen</a:t>
            </a:r>
          </a:p>
        </p:txBody>
      </p:sp>
    </p:spTree>
    <p:extLst>
      <p:ext uri="{BB962C8B-B14F-4D97-AF65-F5344CB8AC3E}">
        <p14:creationId xmlns:p14="http://schemas.microsoft.com/office/powerpoint/2010/main" val="101589818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25: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Wat is het grootste </a:t>
            </a:r>
          </a:p>
          <a:p>
            <a:r>
              <a:rPr lang="nl-BE" sz="2800" b="1" dirty="0"/>
              <a:t>land ter wereld? </a:t>
            </a:r>
          </a:p>
          <a:p>
            <a:endParaRPr lang="nl-BE" sz="2800" dirty="0"/>
          </a:p>
          <a:p>
            <a:r>
              <a:rPr lang="nl-BE" sz="2800" dirty="0"/>
              <a:t>A) De verenigde staten </a:t>
            </a:r>
          </a:p>
          <a:p>
            <a:r>
              <a:rPr lang="nl-BE" sz="2800" dirty="0"/>
              <a:t>B) Brazilië  </a:t>
            </a:r>
          </a:p>
          <a:p>
            <a:r>
              <a:rPr lang="nl-BE" sz="2800" dirty="0"/>
              <a:t>C) Rusland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10" name="Tijdelijke aanduiding voor inhoud 9">
            <a:extLst>
              <a:ext uri="{FF2B5EF4-FFF2-40B4-BE49-F238E27FC236}">
                <a16:creationId xmlns:a16="http://schemas.microsoft.com/office/drawing/2014/main" id="{71E34254-4773-43C9-8DEC-A0CFB7F8EE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000" b="79455" l="21455" r="78000">
                        <a14:foregroundMark x1="56909" y1="21818" x2="46000" y2="22000"/>
                        <a14:foregroundMark x1="46000" y1="22000" x2="45273" y2="22182"/>
                        <a14:foregroundMark x1="21818" y1="43636" x2="21818" y2="53636"/>
                        <a14:foregroundMark x1="43455" y1="76364" x2="53670" y2="77765"/>
                        <a14:foregroundMark x1="78000" y1="46545" x2="78000" y2="56727"/>
                        <a14:backgroundMark x1="64182" y1="76909" x2="54545" y2="81455"/>
                      </a14:backgroundRemoval>
                    </a14:imgEffect>
                  </a14:imgLayer>
                </a14:imgProps>
              </a:ext>
            </a:extLst>
          </a:blip>
          <a:srcRect l="17401" t="16542" r="16487" b="20974"/>
          <a:stretch/>
        </p:blipFill>
        <p:spPr>
          <a:xfrm>
            <a:off x="4572000" y="1349423"/>
            <a:ext cx="3844080" cy="363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3264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C) Rusland</a:t>
            </a:r>
          </a:p>
        </p:txBody>
      </p:sp>
      <p:pic>
        <p:nvPicPr>
          <p:cNvPr id="10" name="Tijdelijke aanduiding voor inhoud 9">
            <a:extLst>
              <a:ext uri="{FF2B5EF4-FFF2-40B4-BE49-F238E27FC236}">
                <a16:creationId xmlns:a16="http://schemas.microsoft.com/office/drawing/2014/main" id="{25E26491-561B-44A1-9199-6A7C1659BE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70784" y="1306382"/>
            <a:ext cx="4007531" cy="400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328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26: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In welk land staat </a:t>
            </a:r>
          </a:p>
          <a:p>
            <a:r>
              <a:rPr lang="nl-BE" sz="2800" b="1" dirty="0"/>
              <a:t>de </a:t>
            </a:r>
            <a:r>
              <a:rPr lang="nl-BE" sz="2800" b="1" dirty="0" err="1"/>
              <a:t>Sagrada</a:t>
            </a:r>
            <a:r>
              <a:rPr lang="nl-BE" sz="2800" b="1" dirty="0"/>
              <a:t> </a:t>
            </a:r>
            <a:r>
              <a:rPr lang="nl-BE" sz="2800" b="1" dirty="0" err="1"/>
              <a:t>Familia</a:t>
            </a:r>
            <a:r>
              <a:rPr lang="nl-BE" sz="2800" b="1" dirty="0"/>
              <a:t>? </a:t>
            </a:r>
          </a:p>
          <a:p>
            <a:endParaRPr lang="nl-BE" sz="2800" dirty="0"/>
          </a:p>
          <a:p>
            <a:r>
              <a:rPr lang="nl-BE" sz="2800" dirty="0"/>
              <a:t>A) Brazilië</a:t>
            </a:r>
          </a:p>
          <a:p>
            <a:r>
              <a:rPr lang="nl-BE" sz="2800" dirty="0"/>
              <a:t>B) Spanje  </a:t>
            </a:r>
          </a:p>
          <a:p>
            <a:r>
              <a:rPr lang="nl-BE" sz="2800" dirty="0"/>
              <a:t>C) Portugal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F5F280AE-90AE-44D5-830A-DFECF41F5F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780"/>
          <a:stretch/>
        </p:blipFill>
        <p:spPr>
          <a:xfrm>
            <a:off x="4572000" y="1843093"/>
            <a:ext cx="3944938" cy="316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1766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B) Spanje</a:t>
            </a:r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19599BA0-3941-4626-BD9F-18CB6C0F59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30136" y="1842188"/>
            <a:ext cx="3944454" cy="316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89524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27: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Wat is het grootste </a:t>
            </a:r>
          </a:p>
          <a:p>
            <a:r>
              <a:rPr lang="nl-BE" sz="2800" b="1" dirty="0"/>
              <a:t>geloof ter wereld? </a:t>
            </a:r>
          </a:p>
          <a:p>
            <a:endParaRPr lang="nl-BE" sz="2800" dirty="0"/>
          </a:p>
          <a:p>
            <a:r>
              <a:rPr lang="nl-BE" sz="2800" dirty="0"/>
              <a:t>A) De Islam</a:t>
            </a:r>
          </a:p>
          <a:p>
            <a:r>
              <a:rPr lang="nl-BE" sz="2800" dirty="0"/>
              <a:t>B) Het </a:t>
            </a:r>
            <a:r>
              <a:rPr lang="nl-BE" sz="2800" dirty="0" err="1"/>
              <a:t>Boedisme</a:t>
            </a:r>
            <a:r>
              <a:rPr lang="nl-BE" sz="2800" dirty="0"/>
              <a:t>   </a:t>
            </a:r>
          </a:p>
          <a:p>
            <a:r>
              <a:rPr lang="nl-BE" sz="2800" dirty="0"/>
              <a:t>C) Het Christendom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A97F8C67-5E31-473B-9FC5-2EC0B69451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88217" y="1404791"/>
            <a:ext cx="3264852" cy="404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676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600295" cy="3811588"/>
          </a:xfrm>
        </p:spPr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C) Het Christendom</a:t>
            </a:r>
          </a:p>
          <a:p>
            <a:endParaRPr lang="nl-BE" sz="3200" dirty="0">
              <a:solidFill>
                <a:schemeClr val="accent6"/>
              </a:solidFill>
            </a:endParaRPr>
          </a:p>
          <a:p>
            <a:r>
              <a:rPr lang="nl-BE" sz="3200" dirty="0">
                <a:solidFill>
                  <a:schemeClr val="accent6"/>
                </a:solidFill>
              </a:rPr>
              <a:t>Een 30% van de wereldbevolking is Christen.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6B601C31-CF1D-4298-98DB-9149CD43AD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85388" y="1164156"/>
            <a:ext cx="4290170" cy="429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670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28: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Uit welk land komt </a:t>
            </a:r>
          </a:p>
          <a:p>
            <a:r>
              <a:rPr lang="nl-BE" sz="2800" b="1" dirty="0"/>
              <a:t>spaghetti? </a:t>
            </a:r>
          </a:p>
          <a:p>
            <a:endParaRPr lang="nl-BE" sz="2800" dirty="0"/>
          </a:p>
          <a:p>
            <a:r>
              <a:rPr lang="nl-BE" sz="2800" dirty="0"/>
              <a:t>A) Spanje</a:t>
            </a:r>
          </a:p>
          <a:p>
            <a:r>
              <a:rPr lang="nl-BE" sz="2800" dirty="0"/>
              <a:t>B) Nederland</a:t>
            </a:r>
          </a:p>
          <a:p>
            <a:r>
              <a:rPr lang="nl-BE" sz="2800" dirty="0"/>
              <a:t>C) Italië</a:t>
            </a:r>
          </a:p>
          <a:p>
            <a:endParaRPr lang="nl-BE" sz="2800" dirty="0"/>
          </a:p>
          <a:p>
            <a:endParaRPr lang="nl-BE" sz="2800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2BAC1BB4-4DC0-4BAF-BC1C-EDDF0574FA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7821" y="987425"/>
            <a:ext cx="3249083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721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600295" cy="3811588"/>
          </a:xfrm>
        </p:spPr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C) Italië</a:t>
            </a:r>
          </a:p>
          <a:p>
            <a:endParaRPr lang="nl-BE" sz="3200" dirty="0">
              <a:solidFill>
                <a:schemeClr val="accent6"/>
              </a:solidFill>
            </a:endParaRP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5B43375F-5D76-479C-A702-777AD14CC1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7821" y="987425"/>
            <a:ext cx="3249083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1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29: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/>
          </a:bodyPr>
          <a:lstStyle/>
          <a:p>
            <a:r>
              <a:rPr lang="nl-BE" sz="2800" b="1" dirty="0"/>
              <a:t>In welke stad staat </a:t>
            </a:r>
          </a:p>
          <a:p>
            <a:r>
              <a:rPr lang="nl-BE" sz="2800" b="1" dirty="0"/>
              <a:t>het Atomium? </a:t>
            </a:r>
          </a:p>
          <a:p>
            <a:endParaRPr lang="nl-BE" sz="2800" dirty="0"/>
          </a:p>
          <a:p>
            <a:r>
              <a:rPr lang="nl-BE" sz="2800" dirty="0"/>
              <a:t>A) Brussel</a:t>
            </a:r>
          </a:p>
          <a:p>
            <a:r>
              <a:rPr lang="nl-BE" sz="2800" dirty="0"/>
              <a:t>B) Antwerpen</a:t>
            </a:r>
          </a:p>
          <a:p>
            <a:r>
              <a:rPr lang="nl-BE" sz="2800" dirty="0"/>
              <a:t>C) Luik</a:t>
            </a:r>
          </a:p>
          <a:p>
            <a:endParaRPr lang="nl-BE" sz="2800" b="1" dirty="0"/>
          </a:p>
          <a:p>
            <a:endParaRPr lang="nl-BE" sz="2800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E356014F-5753-480C-A3B1-39D74221D2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369" r="17898"/>
          <a:stretch/>
        </p:blipFill>
        <p:spPr>
          <a:xfrm>
            <a:off x="4012164" y="1696989"/>
            <a:ext cx="4437550" cy="350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5992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600295" cy="3811588"/>
          </a:xfrm>
        </p:spPr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A) Brussel</a:t>
            </a:r>
          </a:p>
          <a:p>
            <a:endParaRPr lang="nl-BE" sz="3200" dirty="0">
              <a:solidFill>
                <a:schemeClr val="accent6"/>
              </a:solidFill>
            </a:endParaRP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42BE3746-9736-4EF0-8673-CDF86CF7B9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83226" y="1671485"/>
            <a:ext cx="4438273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866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D164AF-5EDD-4314-80E5-AFBA75A8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59" y="987426"/>
            <a:ext cx="3170100" cy="2239314"/>
          </a:xfrm>
        </p:spPr>
        <p:txBody>
          <a:bodyPr>
            <a:normAutofit fontScale="90000"/>
          </a:bodyPr>
          <a:lstStyle/>
          <a:p>
            <a:br>
              <a:rPr lang="nl-BE" b="1" dirty="0"/>
            </a:br>
            <a:br>
              <a:rPr lang="nl-BE" b="1" dirty="0">
                <a:latin typeface="+mn-lt"/>
              </a:rPr>
            </a:br>
            <a:r>
              <a:rPr lang="nl-BE" sz="3100" dirty="0">
                <a:latin typeface="+mn-lt"/>
              </a:rPr>
              <a:t>Vraag 3 </a:t>
            </a:r>
            <a:br>
              <a:rPr lang="nl-BE" b="1" dirty="0">
                <a:latin typeface="+mn-lt"/>
              </a:rPr>
            </a:br>
            <a:r>
              <a:rPr lang="nl-BE" sz="2700" b="1" dirty="0">
                <a:latin typeface="+mn-lt"/>
              </a:rPr>
              <a:t>Welke Vlaamse stad wordt ook het ‘"Venetië van het Noorden" genoemd?</a:t>
            </a:r>
            <a:endParaRPr lang="nl-BE" b="1" dirty="0">
              <a:latin typeface="+mn-lt"/>
            </a:endParaRP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5B5D5FF-917F-4BD2-8FAD-422878892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7459" y="3522273"/>
            <a:ext cx="2949178" cy="3811588"/>
          </a:xfrm>
        </p:spPr>
        <p:txBody>
          <a:bodyPr>
            <a:normAutofit/>
          </a:bodyPr>
          <a:lstStyle/>
          <a:p>
            <a:pPr marL="342900" indent="-342900">
              <a:buAutoNum type="alphaUcParenR"/>
            </a:pPr>
            <a:r>
              <a:rPr lang="nl-BE" sz="2400" dirty="0"/>
              <a:t>Brugge </a:t>
            </a:r>
          </a:p>
          <a:p>
            <a:pPr marL="342900" indent="-342900">
              <a:buAutoNum type="alphaUcParenR"/>
            </a:pPr>
            <a:r>
              <a:rPr lang="nl-BE" sz="2400" dirty="0"/>
              <a:t>Gent</a:t>
            </a:r>
          </a:p>
          <a:p>
            <a:pPr marL="342900" indent="-342900">
              <a:buAutoNum type="alphaUcParenR"/>
            </a:pPr>
            <a:r>
              <a:rPr lang="nl-BE" sz="2400" dirty="0"/>
              <a:t>Antwerpen</a:t>
            </a:r>
          </a:p>
        </p:txBody>
      </p:sp>
      <p:pic>
        <p:nvPicPr>
          <p:cNvPr id="10" name="Tijdelijke aanduiding voor afbeelding 9">
            <a:extLst>
              <a:ext uri="{FF2B5EF4-FFF2-40B4-BE49-F238E27FC236}">
                <a16:creationId xmlns:a16="http://schemas.microsoft.com/office/drawing/2014/main" id="{98EB88D2-A732-4E19-8FD4-37644DFB2A9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8180" r="18180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2102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970A99-202A-4EF0-B448-B58AD650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188" y="0"/>
            <a:ext cx="2949178" cy="1600200"/>
          </a:xfrm>
        </p:spPr>
        <p:txBody>
          <a:bodyPr/>
          <a:lstStyle/>
          <a:p>
            <a:r>
              <a:rPr lang="nl-BE" dirty="0"/>
              <a:t>Vraag 30: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9C77D7-424B-4DA3-A9AD-1818C586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187" y="1696989"/>
            <a:ext cx="8206249" cy="3811588"/>
          </a:xfrm>
        </p:spPr>
        <p:txBody>
          <a:bodyPr>
            <a:normAutofit lnSpcReduction="10000"/>
          </a:bodyPr>
          <a:lstStyle/>
          <a:p>
            <a:r>
              <a:rPr lang="nl-BE" sz="2800" b="1" dirty="0"/>
              <a:t>In welk land staat de </a:t>
            </a:r>
          </a:p>
          <a:p>
            <a:r>
              <a:rPr lang="nl-BE" sz="2800" b="1" dirty="0"/>
              <a:t>Mount Everest? </a:t>
            </a:r>
          </a:p>
          <a:p>
            <a:r>
              <a:rPr lang="nl-BE" sz="2800" b="1" dirty="0"/>
              <a:t>Dit is de hoogste </a:t>
            </a:r>
          </a:p>
          <a:p>
            <a:r>
              <a:rPr lang="nl-BE" sz="2800" b="1" dirty="0"/>
              <a:t>berg ter wereld.</a:t>
            </a:r>
          </a:p>
          <a:p>
            <a:endParaRPr lang="nl-BE" sz="2800" dirty="0"/>
          </a:p>
          <a:p>
            <a:r>
              <a:rPr lang="nl-BE" sz="2800" dirty="0"/>
              <a:t>A) Oostenrijk</a:t>
            </a:r>
          </a:p>
          <a:p>
            <a:r>
              <a:rPr lang="nl-BE" sz="2800" dirty="0"/>
              <a:t>B) Tussen Nepal en China</a:t>
            </a:r>
          </a:p>
          <a:p>
            <a:r>
              <a:rPr lang="nl-BE" sz="2800" dirty="0"/>
              <a:t>C) Peru</a:t>
            </a:r>
          </a:p>
          <a:p>
            <a:endParaRPr lang="nl-BE" sz="2800" b="1" dirty="0"/>
          </a:p>
          <a:p>
            <a:endParaRPr lang="nl-BE" sz="2800" dirty="0"/>
          </a:p>
        </p:txBody>
      </p:sp>
      <p:pic>
        <p:nvPicPr>
          <p:cNvPr id="10" name="Tijdelijke aanduiding voor inhoud 9">
            <a:extLst>
              <a:ext uri="{FF2B5EF4-FFF2-40B4-BE49-F238E27FC236}">
                <a16:creationId xmlns:a16="http://schemas.microsoft.com/office/drawing/2014/main" id="{3BDFA04D-F759-4EC6-A433-C5BB175FC3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83732" y="1696989"/>
            <a:ext cx="4629150" cy="259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7556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C0A39-CE7C-467E-9AEE-039664B2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Het juiste antwoord is..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7BD569-1389-44B8-BB0A-3AEC129FA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5920250" cy="3811588"/>
          </a:xfrm>
        </p:spPr>
        <p:txBody>
          <a:bodyPr>
            <a:normAutofit/>
          </a:bodyPr>
          <a:lstStyle/>
          <a:p>
            <a:r>
              <a:rPr lang="nl-BE" sz="3200" dirty="0">
                <a:solidFill>
                  <a:schemeClr val="accent6"/>
                </a:solidFill>
              </a:rPr>
              <a:t>B) Op de grens van Nepal en China</a:t>
            </a:r>
          </a:p>
          <a:p>
            <a:endParaRPr lang="nl-BE" sz="3200" dirty="0">
              <a:solidFill>
                <a:schemeClr val="accent6"/>
              </a:solidFill>
            </a:endParaRP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9B35A71C-6D3F-4222-B0A7-5D1F151C5E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5010" y="3098459"/>
            <a:ext cx="4629150" cy="259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242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0B69AC-9C1F-4F4C-ACAE-D864A168C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7200" b="1" dirty="0">
                <a:latin typeface="Cambria" panose="02040503050406030204" pitchFamily="18" charset="0"/>
                <a:ea typeface="Cambria" panose="02040503050406030204" pitchFamily="18" charset="0"/>
              </a:rPr>
              <a:t>Het einde!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D127037-0BE4-4960-AEC4-74AE7BA2F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990" y="1949797"/>
            <a:ext cx="4534020" cy="438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34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88ACA8-FBEF-4AE0-9803-F8D4A4DC9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Het juiste antwoord is…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A135EAB-A12B-40FC-92AE-75049FFA2A3D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EADA5F1-3E04-479D-962A-0363EFAABD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5865" y="2477277"/>
            <a:ext cx="2949178" cy="3811588"/>
          </a:xfrm>
        </p:spPr>
        <p:txBody>
          <a:bodyPr>
            <a:normAutofit/>
          </a:bodyPr>
          <a:lstStyle/>
          <a:p>
            <a:r>
              <a:rPr lang="nl-BE" sz="2400" dirty="0">
                <a:solidFill>
                  <a:srgbClr val="00B050"/>
                </a:solidFill>
              </a:rPr>
              <a:t>A)Brugge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D9B3549-52A8-4746-A560-227BA43AB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008" y="987426"/>
            <a:ext cx="4629150" cy="488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63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92F8C5-8CD5-4670-807E-02C5B8FA0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2800" b="1" dirty="0">
                <a:latin typeface="+mn-lt"/>
              </a:rPr>
              <a:t>Vraag 4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CDCAFA5-87C8-4C40-AF2A-493727455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92675" y="1764748"/>
            <a:ext cx="3803456" cy="2531027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38A4749-B9BC-4E56-BA6F-ED8C026031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62065"/>
            <a:ext cx="2949178" cy="3811588"/>
          </a:xfrm>
        </p:spPr>
        <p:txBody>
          <a:bodyPr>
            <a:normAutofit/>
          </a:bodyPr>
          <a:lstStyle/>
          <a:p>
            <a:r>
              <a:rPr lang="nl-BE" sz="2400" dirty="0"/>
              <a:t>Van welk land is deze vlag?</a:t>
            </a:r>
          </a:p>
          <a:p>
            <a:endParaRPr lang="nl-BE" sz="2400" dirty="0"/>
          </a:p>
          <a:p>
            <a:r>
              <a:rPr lang="nl-BE" sz="2400" dirty="0"/>
              <a:t>A)Spanje </a:t>
            </a:r>
          </a:p>
          <a:p>
            <a:r>
              <a:rPr lang="nl-BE" sz="2400" dirty="0"/>
              <a:t>B)Frankrijk</a:t>
            </a:r>
          </a:p>
          <a:p>
            <a:r>
              <a:rPr lang="nl-BE" sz="2400" dirty="0"/>
              <a:t>C)Nederland</a:t>
            </a:r>
          </a:p>
        </p:txBody>
      </p:sp>
    </p:spTree>
    <p:extLst>
      <p:ext uri="{BB962C8B-B14F-4D97-AF65-F5344CB8AC3E}">
        <p14:creationId xmlns:p14="http://schemas.microsoft.com/office/powerpoint/2010/main" val="2128234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C99258-47A0-4D24-878D-2FAD55C1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/>
              <a:t>Het juiste antwoord is…</a:t>
            </a:r>
            <a:br>
              <a:rPr lang="nl-BE" b="1" dirty="0"/>
            </a:br>
            <a:endParaRPr lang="nl-BE" b="1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7566C2E-0B75-49CF-8758-FBC3847086B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BE" sz="2800" dirty="0">
                <a:solidFill>
                  <a:srgbClr val="00B050"/>
                </a:solidFill>
              </a:rPr>
              <a:t>B)Frankrijk</a:t>
            </a:r>
          </a:p>
        </p:txBody>
      </p:sp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94A19648-67A9-4C91-BF74-5109834C78C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78" b="99556" l="3111" r="96667">
                        <a14:foregroundMark x1="7556" y1="30889" x2="22444" y2="37111"/>
                        <a14:foregroundMark x1="22444" y1="37111" x2="22667" y2="37111"/>
                        <a14:foregroundMark x1="57556" y1="3778" x2="60889" y2="10889"/>
                        <a14:foregroundMark x1="86496" y1="53333" x2="87556" y2="61333"/>
                        <a14:foregroundMark x1="86172" y1="50889" x2="86496" y2="53333"/>
                        <a14:foregroundMark x1="86113" y1="50444" x2="86172" y2="50889"/>
                        <a14:foregroundMark x1="86054" y1="50000" x2="86113" y2="50444"/>
                        <a14:foregroundMark x1="85966" y1="49333" x2="86054" y2="50000"/>
                        <a14:foregroundMark x1="82667" y1="24444" x2="85966" y2="49333"/>
                        <a14:foregroundMark x1="87556" y1="61333" x2="86667" y2="68667"/>
                        <a14:foregroundMark x1="32444" y1="92222" x2="50444" y2="93111"/>
                        <a14:foregroundMark x1="56000" y1="96889" x2="58000" y2="99556"/>
                        <a14:foregroundMark x1="90444" y1="21333" x2="91778" y2="31778"/>
                        <a14:foregroundMark x1="92667" y1="79778" x2="96667" y2="79778"/>
                        <a14:foregroundMark x1="3111" y1="26889" x2="7778" y2="28000"/>
                        <a14:backgroundMark x1="86000" y1="50889" x2="86000" y2="50889"/>
                        <a14:backgroundMark x1="85556" y1="53333" x2="85556" y2="53333"/>
                        <a14:backgroundMark x1="85778" y1="50889" x2="85778" y2="50889"/>
                        <a14:backgroundMark x1="86444" y1="50000" x2="86444" y2="50000"/>
                        <a14:backgroundMark x1="31111" y1="68000" x2="31111" y2="68000"/>
                        <a14:backgroundMark x1="85778" y1="50444" x2="85778" y2="50444"/>
                        <a14:backgroundMark x1="86000" y1="49333" x2="86000" y2="49333"/>
                      </a14:backgroundRemoval>
                    </a14:imgEffect>
                  </a14:imgLayer>
                </a14:imgProps>
              </a:ext>
            </a:extLst>
          </a:blip>
          <a:srcRect l="2508" r="250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37413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1091</TotalTime>
  <Words>896</Words>
  <Application>Microsoft Office PowerPoint</Application>
  <PresentationFormat>Diavoorstelling (4:3)</PresentationFormat>
  <Paragraphs>263</Paragraphs>
  <Slides>62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62</vt:i4>
      </vt:variant>
    </vt:vector>
  </HeadingPairs>
  <TitlesOfParts>
    <vt:vector size="67" baseType="lpstr">
      <vt:lpstr>Arial</vt:lpstr>
      <vt:lpstr>Calibri</vt:lpstr>
      <vt:lpstr>Calibri Light</vt:lpstr>
      <vt:lpstr>Cambria</vt:lpstr>
      <vt:lpstr>Kantoorthema</vt:lpstr>
      <vt:lpstr>CULTUUR QUIZ</vt:lpstr>
      <vt:lpstr>Vraag 1</vt:lpstr>
      <vt:lpstr>Het juiste antwoord is…</vt:lpstr>
      <vt:lpstr>Welke Belgische stad wordt ook wel eens de suikerstad genoemd? </vt:lpstr>
      <vt:lpstr>Het juiste antwoord is…</vt:lpstr>
      <vt:lpstr>  Vraag 3  Welke Vlaamse stad wordt ook het ‘"Venetië van het Noorden" genoemd?</vt:lpstr>
      <vt:lpstr>Het juiste antwoord is…</vt:lpstr>
      <vt:lpstr>Vraag 4</vt:lpstr>
      <vt:lpstr>Het juiste antwoord is… </vt:lpstr>
      <vt:lpstr>Vraag 5  Welk land is de grootste producent van rijst?</vt:lpstr>
      <vt:lpstr>Het juiste antwoord is..</vt:lpstr>
      <vt:lpstr>Vraag 6</vt:lpstr>
      <vt:lpstr>Het juiste antwoord is.. </vt:lpstr>
      <vt:lpstr>Vraag 7. Van waar is de Djembé afkomstig? </vt:lpstr>
      <vt:lpstr>Het juiste antwoord is..</vt:lpstr>
      <vt:lpstr>  Vraag 8 Van welk land is de klomp afkomstig? </vt:lpstr>
      <vt:lpstr>Het juiste antwoord is…</vt:lpstr>
      <vt:lpstr>Vraag 9 </vt:lpstr>
      <vt:lpstr>Het juiste antwoord is…</vt:lpstr>
      <vt:lpstr>Vraag 10</vt:lpstr>
      <vt:lpstr>Het juiste antwoord is…</vt:lpstr>
      <vt:lpstr>Vraag 11</vt:lpstr>
      <vt:lpstr>Het juiste antwoord is..</vt:lpstr>
      <vt:lpstr>Vraag 12:</vt:lpstr>
      <vt:lpstr>Het juiste antwoord is..</vt:lpstr>
      <vt:lpstr>Vraag 13:</vt:lpstr>
      <vt:lpstr>Het juiste antwoord is..</vt:lpstr>
      <vt:lpstr>Vraag 14:</vt:lpstr>
      <vt:lpstr>Het juiste antwoord is..</vt:lpstr>
      <vt:lpstr>Vraag 15:</vt:lpstr>
      <vt:lpstr>Het juiste antwoord is..</vt:lpstr>
      <vt:lpstr>Vraag 16:</vt:lpstr>
      <vt:lpstr>Het juiste antwoord is..</vt:lpstr>
      <vt:lpstr>Vraag 17:</vt:lpstr>
      <vt:lpstr>Het juiste antwoord is..</vt:lpstr>
      <vt:lpstr>Vraag 18:</vt:lpstr>
      <vt:lpstr>Het juiste antwoord is..</vt:lpstr>
      <vt:lpstr>Vraag 19:</vt:lpstr>
      <vt:lpstr>Het juiste antwoord is..</vt:lpstr>
      <vt:lpstr>Vraag 20:</vt:lpstr>
      <vt:lpstr>Het juiste antwoord is..</vt:lpstr>
      <vt:lpstr>Vraag 21:</vt:lpstr>
      <vt:lpstr>Het juiste antwoord is..</vt:lpstr>
      <vt:lpstr>Vraag 22:</vt:lpstr>
      <vt:lpstr>Het juiste antwoord is..</vt:lpstr>
      <vt:lpstr>Vraag 23:</vt:lpstr>
      <vt:lpstr>Het juiste antwoord is..</vt:lpstr>
      <vt:lpstr>Vraag 24:</vt:lpstr>
      <vt:lpstr>Het juiste antwoord is..</vt:lpstr>
      <vt:lpstr>Vraag 25:</vt:lpstr>
      <vt:lpstr>Het juiste antwoord is..</vt:lpstr>
      <vt:lpstr>Vraag 26:</vt:lpstr>
      <vt:lpstr>Het juiste antwoord is..</vt:lpstr>
      <vt:lpstr>Vraag 27:</vt:lpstr>
      <vt:lpstr>Het juiste antwoord is..</vt:lpstr>
      <vt:lpstr>Vraag 28:</vt:lpstr>
      <vt:lpstr>Het juiste antwoord is..</vt:lpstr>
      <vt:lpstr>Vraag 29:</vt:lpstr>
      <vt:lpstr>Het juiste antwoord is..</vt:lpstr>
      <vt:lpstr>Vraag 30:</vt:lpstr>
      <vt:lpstr>Het juiste antwoord is..</vt:lpstr>
      <vt:lpstr>Het einde!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CULTUUR</dc:title>
  <dc:creator>Keyra Delvaux</dc:creator>
  <cp:lastModifiedBy>Keyra Delvaux</cp:lastModifiedBy>
  <cp:revision>45</cp:revision>
  <dcterms:created xsi:type="dcterms:W3CDTF">2024-06-30T20:44:13Z</dcterms:created>
  <dcterms:modified xsi:type="dcterms:W3CDTF">2025-08-04T08:47:14Z</dcterms:modified>
</cp:coreProperties>
</file>