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85"/>
  </p:notesMasterIdLst>
  <p:sldIdLst>
    <p:sldId id="256" r:id="rId2"/>
    <p:sldId id="442" r:id="rId3"/>
    <p:sldId id="333" r:id="rId4"/>
    <p:sldId id="327" r:id="rId5"/>
    <p:sldId id="334" r:id="rId6"/>
    <p:sldId id="339" r:id="rId7"/>
    <p:sldId id="343" r:id="rId8"/>
    <p:sldId id="34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5" r:id="rId18"/>
    <p:sldId id="376" r:id="rId19"/>
    <p:sldId id="377" r:id="rId20"/>
    <p:sldId id="378" r:id="rId21"/>
    <p:sldId id="379" r:id="rId22"/>
    <p:sldId id="380" r:id="rId23"/>
    <p:sldId id="441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91" r:id="rId39"/>
    <p:sldId id="392" r:id="rId40"/>
    <p:sldId id="385" r:id="rId41"/>
    <p:sldId id="386" r:id="rId42"/>
    <p:sldId id="387" r:id="rId43"/>
    <p:sldId id="388" r:id="rId44"/>
    <p:sldId id="389" r:id="rId45"/>
    <p:sldId id="390" r:id="rId46"/>
    <p:sldId id="393" r:id="rId47"/>
    <p:sldId id="394" r:id="rId48"/>
    <p:sldId id="440" r:id="rId49"/>
    <p:sldId id="401" r:id="rId50"/>
    <p:sldId id="402" r:id="rId51"/>
    <p:sldId id="410" r:id="rId52"/>
    <p:sldId id="403" r:id="rId53"/>
    <p:sldId id="411" r:id="rId54"/>
    <p:sldId id="412" r:id="rId55"/>
    <p:sldId id="404" r:id="rId56"/>
    <p:sldId id="413" r:id="rId57"/>
    <p:sldId id="414" r:id="rId58"/>
    <p:sldId id="405" r:id="rId59"/>
    <p:sldId id="415" r:id="rId60"/>
    <p:sldId id="416" r:id="rId61"/>
    <p:sldId id="406" r:id="rId62"/>
    <p:sldId id="417" r:id="rId63"/>
    <p:sldId id="418" r:id="rId64"/>
    <p:sldId id="407" r:id="rId65"/>
    <p:sldId id="419" r:id="rId66"/>
    <p:sldId id="420" r:id="rId67"/>
    <p:sldId id="408" r:id="rId68"/>
    <p:sldId id="421" r:id="rId69"/>
    <p:sldId id="422" r:id="rId70"/>
    <p:sldId id="409" r:id="rId71"/>
    <p:sldId id="423" r:id="rId72"/>
    <p:sldId id="424" r:id="rId73"/>
    <p:sldId id="438" r:id="rId74"/>
    <p:sldId id="361" r:id="rId75"/>
    <p:sldId id="362" r:id="rId76"/>
    <p:sldId id="363" r:id="rId77"/>
    <p:sldId id="364" r:id="rId78"/>
    <p:sldId id="373" r:id="rId79"/>
    <p:sldId id="374" r:id="rId80"/>
    <p:sldId id="381" r:id="rId81"/>
    <p:sldId id="382" r:id="rId82"/>
    <p:sldId id="383" r:id="rId83"/>
    <p:sldId id="384" r:id="rId84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86"/>
    </p:embeddedFont>
    <p:embeddedFont>
      <p:font typeface="Bebas Neue" panose="020B0604020202020204" charset="0"/>
      <p:regular r:id="rId87"/>
    </p:embeddedFont>
    <p:embeddedFont>
      <p:font typeface="Kalam" panose="020B0604020202020204" charset="0"/>
      <p:regular r:id="rId88"/>
      <p:bold r:id="rId89"/>
    </p:embeddedFont>
    <p:embeddedFont>
      <p:font typeface="Poppins" panose="00000500000000000000" pitchFamily="2" charset="0"/>
      <p:regular r:id="rId90"/>
      <p:bold r:id="rId91"/>
      <p:italic r:id="rId92"/>
      <p:boldItalic r:id="rId93"/>
    </p:embeddedFont>
    <p:embeddedFont>
      <p:font typeface="Prompt" panose="00000500000000000000" pitchFamily="2" charset="-34"/>
      <p:regular r:id="rId94"/>
      <p:bold r:id="rId95"/>
      <p:italic r:id="rId96"/>
      <p:boldItalic r:id="rId9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4BAFFB-DC8B-4151-9BA2-878BBF3E1609}" v="624" dt="2024-05-10T09:34:45.844"/>
  </p1510:revLst>
</p1510:revInfo>
</file>

<file path=ppt/tableStyles.xml><?xml version="1.0" encoding="utf-8"?>
<a:tblStyleLst xmlns:a="http://schemas.openxmlformats.org/drawingml/2006/main" def="{EF8B9212-25E9-49A5-93C5-125A174191EB}">
  <a:tblStyle styleId="{EF8B9212-25E9-49A5-93C5-125A174191E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1" d="100"/>
          <a:sy n="161" d="100"/>
        </p:scale>
        <p:origin x="17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4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microsoft.com/office/2016/11/relationships/changesInfo" Target="changesInfos/changesInfo1.xml"/><Relationship Id="rId5" Type="http://schemas.openxmlformats.org/officeDocument/2006/relationships/slide" Target="slides/slide4.xml"/><Relationship Id="rId90" Type="http://schemas.openxmlformats.org/officeDocument/2006/relationships/font" Target="fonts/font5.fntdata"/><Relationship Id="rId95" Type="http://schemas.openxmlformats.org/officeDocument/2006/relationships/font" Target="fonts/font10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3.fntdata"/><Relationship Id="rId91" Type="http://schemas.openxmlformats.org/officeDocument/2006/relationships/font" Target="fonts/font6.fntdata"/><Relationship Id="rId96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1.fntdata"/><Relationship Id="rId94" Type="http://schemas.openxmlformats.org/officeDocument/2006/relationships/font" Target="fonts/font9.fntdata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2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8.fntdata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en Van Petegem" userId="ea110a70ba04e10b" providerId="LiveId" clId="{CC4BAFFB-DC8B-4151-9BA2-878BBF3E1609}"/>
    <pc:docChg chg="undo redo custSel addSld delSld modSld sldOrd delMainMaster modMainMaster">
      <pc:chgData name="Fien Van Petegem" userId="ea110a70ba04e10b" providerId="LiveId" clId="{CC4BAFFB-DC8B-4151-9BA2-878BBF3E1609}" dt="2024-05-13T17:20:08.838" v="9808" actId="20577"/>
      <pc:docMkLst>
        <pc:docMk/>
      </pc:docMkLst>
      <pc:sldChg chg="addSp delSp modSp mod modTransition modAnim">
        <pc:chgData name="Fien Van Petegem" userId="ea110a70ba04e10b" providerId="LiveId" clId="{CC4BAFFB-DC8B-4151-9BA2-878BBF3E1609}" dt="2024-05-10T09:33:49.280" v="9664" actId="1076"/>
        <pc:sldMkLst>
          <pc:docMk/>
          <pc:sldMk cId="0" sldId="256"/>
        </pc:sldMkLst>
        <pc:spChg chg="add del mod">
          <ac:chgData name="Fien Van Petegem" userId="ea110a70ba04e10b" providerId="LiveId" clId="{CC4BAFFB-DC8B-4151-9BA2-878BBF3E1609}" dt="2024-05-07T09:46:25.015" v="87" actId="478"/>
          <ac:spMkLst>
            <pc:docMk/>
            <pc:sldMk cId="0" sldId="256"/>
            <ac:spMk id="3" creationId="{DA1A9CCD-255D-9C65-99A0-CFD21BB73A19}"/>
          </ac:spMkLst>
        </pc:spChg>
        <pc:spChg chg="del">
          <ac:chgData name="Fien Van Petegem" userId="ea110a70ba04e10b" providerId="LiveId" clId="{CC4BAFFB-DC8B-4151-9BA2-878BBF3E1609}" dt="2024-05-07T09:46:20.651" v="85" actId="478"/>
          <ac:spMkLst>
            <pc:docMk/>
            <pc:sldMk cId="0" sldId="256"/>
            <ac:spMk id="238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09:50:09.749" v="176" actId="1076"/>
          <ac:spMkLst>
            <pc:docMk/>
            <pc:sldMk cId="0" sldId="256"/>
            <ac:spMk id="239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46:22.731" v="86" actId="478"/>
          <ac:spMkLst>
            <pc:docMk/>
            <pc:sldMk cId="0" sldId="256"/>
            <ac:spMk id="240" creationId="{00000000-0000-0000-0000-000000000000}"/>
          </ac:spMkLst>
        </pc:spChg>
        <pc:picChg chg="add mod">
          <ac:chgData name="Fien Van Petegem" userId="ea110a70ba04e10b" providerId="LiveId" clId="{CC4BAFFB-DC8B-4151-9BA2-878BBF3E1609}" dt="2024-05-10T09:33:49.280" v="9664" actId="1076"/>
          <ac:picMkLst>
            <pc:docMk/>
            <pc:sldMk cId="0" sldId="256"/>
            <ac:picMk id="2" creationId="{A5EB8674-A405-B23C-312A-C12B0E0CFAFC}"/>
          </ac:picMkLst>
        </pc:picChg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57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58"/>
        </pc:sldMkLst>
      </pc:sldChg>
      <pc:sldChg chg="addSp delSp modSp del mod ord modTransition modNotes">
        <pc:chgData name="Fien Van Petegem" userId="ea110a70ba04e10b" providerId="LiveId" clId="{CC4BAFFB-DC8B-4151-9BA2-878BBF3E1609}" dt="2024-05-09T13:41:07.250" v="9097" actId="47"/>
        <pc:sldMkLst>
          <pc:docMk/>
          <pc:sldMk cId="0" sldId="259"/>
        </pc:sldMkLst>
        <pc:spChg chg="add del mod">
          <ac:chgData name="Fien Van Petegem" userId="ea110a70ba04e10b" providerId="LiveId" clId="{CC4BAFFB-DC8B-4151-9BA2-878BBF3E1609}" dt="2024-05-09T13:17:11.731" v="8375" actId="478"/>
          <ac:spMkLst>
            <pc:docMk/>
            <pc:sldMk cId="0" sldId="259"/>
            <ac:spMk id="3" creationId="{10B3A7EC-0C4B-04AC-BFD6-DFAF6820CFF8}"/>
          </ac:spMkLst>
        </pc:spChg>
        <pc:spChg chg="del">
          <ac:chgData name="Fien Van Petegem" userId="ea110a70ba04e10b" providerId="LiveId" clId="{CC4BAFFB-DC8B-4151-9BA2-878BBF3E1609}" dt="2024-05-09T13:17:10.997" v="8374" actId="478"/>
          <ac:spMkLst>
            <pc:docMk/>
            <pc:sldMk cId="0" sldId="259"/>
            <ac:spMk id="335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0:01:57.936" v="389" actId="108"/>
          <ac:spMkLst>
            <pc:docMk/>
            <pc:sldMk cId="0" sldId="259"/>
            <ac:spMk id="336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09:54:03.239" v="258" actId="20577"/>
          <ac:spMkLst>
            <pc:docMk/>
            <pc:sldMk cId="0" sldId="259"/>
            <ac:spMk id="337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9T13:17:09.885" v="8373" actId="478"/>
          <ac:spMkLst>
            <pc:docMk/>
            <pc:sldMk cId="0" sldId="259"/>
            <ac:spMk id="338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1:50.274" v="214" actId="478"/>
          <ac:spMkLst>
            <pc:docMk/>
            <pc:sldMk cId="0" sldId="259"/>
            <ac:spMk id="356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1:49.596" v="213" actId="478"/>
          <ac:spMkLst>
            <pc:docMk/>
            <pc:sldMk cId="0" sldId="259"/>
            <ac:spMk id="35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1:51.923" v="215" actId="478"/>
          <ac:spMkLst>
            <pc:docMk/>
            <pc:sldMk cId="0" sldId="259"/>
            <ac:spMk id="358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1:52.915" v="216" actId="478"/>
          <ac:spMkLst>
            <pc:docMk/>
            <pc:sldMk cId="0" sldId="259"/>
            <ac:spMk id="359" creationId="{00000000-0000-0000-0000-000000000000}"/>
          </ac:spMkLst>
        </pc:spChg>
        <pc:picChg chg="del mod">
          <ac:chgData name="Fien Van Petegem" userId="ea110a70ba04e10b" providerId="LiveId" clId="{CC4BAFFB-DC8B-4151-9BA2-878BBF3E1609}" dt="2024-05-09T13:23:27.351" v="8546" actId="21"/>
          <ac:picMkLst>
            <pc:docMk/>
            <pc:sldMk cId="0" sldId="259"/>
            <ac:picMk id="339" creationId="{00000000-0000-0000-0000-000000000000}"/>
          </ac:picMkLst>
        </pc:picChg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0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1"/>
        </pc:sldMkLst>
      </pc:sldChg>
      <pc:sldChg chg="delSp del mod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2"/>
        </pc:sldMkLst>
        <pc:spChg chg="del">
          <ac:chgData name="Fien Van Petegem" userId="ea110a70ba04e10b" providerId="LiveId" clId="{CC4BAFFB-DC8B-4151-9BA2-878BBF3E1609}" dt="2024-05-07T11:02:53.474" v="510" actId="478"/>
          <ac:spMkLst>
            <pc:docMk/>
            <pc:sldMk cId="0" sldId="262"/>
            <ac:spMk id="440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2:53.474" v="510" actId="478"/>
          <ac:spMkLst>
            <pc:docMk/>
            <pc:sldMk cId="0" sldId="262"/>
            <ac:spMk id="441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2:55.970" v="511" actId="478"/>
          <ac:spMkLst>
            <pc:docMk/>
            <pc:sldMk cId="0" sldId="262"/>
            <ac:spMk id="442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2:55.970" v="511" actId="478"/>
          <ac:spMkLst>
            <pc:docMk/>
            <pc:sldMk cId="0" sldId="262"/>
            <ac:spMk id="443" creationId="{00000000-0000-0000-0000-000000000000}"/>
          </ac:spMkLst>
        </pc:spChg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3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4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5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6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7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8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69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0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1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2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3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4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5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6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7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8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79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0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1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2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3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4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5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6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7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8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89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0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1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2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3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4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5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6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7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8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299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0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1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2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3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4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5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6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7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8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09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10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11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12"/>
        </pc:sldMkLst>
      </pc:sldChg>
      <pc:sldChg chg="del modTransition">
        <pc:chgData name="Fien Van Petegem" userId="ea110a70ba04e10b" providerId="LiveId" clId="{CC4BAFFB-DC8B-4151-9BA2-878BBF3E1609}" dt="2024-05-09T13:15:46.011" v="8352" actId="47"/>
        <pc:sldMkLst>
          <pc:docMk/>
          <pc:sldMk cId="0" sldId="313"/>
        </pc:sldMkLst>
      </pc:sldChg>
      <pc:sldChg chg="addSp delSp modSp add del mod">
        <pc:chgData name="Fien Van Petegem" userId="ea110a70ba04e10b" providerId="LiveId" clId="{CC4BAFFB-DC8B-4151-9BA2-878BBF3E1609}" dt="2024-05-07T09:52:15.962" v="250" actId="47"/>
        <pc:sldMkLst>
          <pc:docMk/>
          <pc:sldMk cId="1369450802" sldId="314"/>
        </pc:sldMkLst>
        <pc:spChg chg="add del mod">
          <ac:chgData name="Fien Van Petegem" userId="ea110a70ba04e10b" providerId="LiveId" clId="{CC4BAFFB-DC8B-4151-9BA2-878BBF3E1609}" dt="2024-05-07T09:47:19.180" v="102" actId="478"/>
          <ac:spMkLst>
            <pc:docMk/>
            <pc:sldMk cId="1369450802" sldId="314"/>
            <ac:spMk id="3" creationId="{C0C741F5-B208-775B-D435-97DAC7DA2197}"/>
          </ac:spMkLst>
        </pc:spChg>
        <pc:spChg chg="add mod">
          <ac:chgData name="Fien Van Petegem" userId="ea110a70ba04e10b" providerId="LiveId" clId="{CC4BAFFB-DC8B-4151-9BA2-878BBF3E1609}" dt="2024-05-07T09:50:19.293" v="177" actId="2711"/>
          <ac:spMkLst>
            <pc:docMk/>
            <pc:sldMk cId="1369450802" sldId="314"/>
            <ac:spMk id="4" creationId="{FCFCADA0-2151-7CC7-E6AB-7900C1EE70C2}"/>
          </ac:spMkLst>
        </pc:spChg>
        <pc:spChg chg="del">
          <ac:chgData name="Fien Van Petegem" userId="ea110a70ba04e10b" providerId="LiveId" clId="{CC4BAFFB-DC8B-4151-9BA2-878BBF3E1609}" dt="2024-05-07T09:47:16.040" v="100" actId="478"/>
          <ac:spMkLst>
            <pc:docMk/>
            <pc:sldMk cId="1369450802" sldId="314"/>
            <ac:spMk id="385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47:18.241" v="101" actId="478"/>
          <ac:spMkLst>
            <pc:docMk/>
            <pc:sldMk cId="1369450802" sldId="314"/>
            <ac:spMk id="386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09:50:24.029" v="178" actId="2711"/>
          <ac:spMkLst>
            <pc:docMk/>
            <pc:sldMk cId="1369450802" sldId="314"/>
            <ac:spMk id="38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47:09.623" v="97" actId="478"/>
          <ac:spMkLst>
            <pc:docMk/>
            <pc:sldMk cId="1369450802" sldId="314"/>
            <ac:spMk id="422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47:10.501" v="98" actId="478"/>
          <ac:spMkLst>
            <pc:docMk/>
            <pc:sldMk cId="1369450802" sldId="314"/>
            <ac:spMk id="423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47:12.420" v="99" actId="478"/>
          <ac:spMkLst>
            <pc:docMk/>
            <pc:sldMk cId="1369450802" sldId="314"/>
            <ac:spMk id="424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47:12.420" v="99" actId="478"/>
          <ac:spMkLst>
            <pc:docMk/>
            <pc:sldMk cId="1369450802" sldId="314"/>
            <ac:spMk id="425" creationId="{00000000-0000-0000-0000-000000000000}"/>
          </ac:spMkLst>
        </pc:spChg>
      </pc:sldChg>
      <pc:sldChg chg="addSp delSp modSp new del mod">
        <pc:chgData name="Fien Van Petegem" userId="ea110a70ba04e10b" providerId="LiveId" clId="{CC4BAFFB-DC8B-4151-9BA2-878BBF3E1609}" dt="2024-05-07T09:46:30.756" v="89" actId="47"/>
        <pc:sldMkLst>
          <pc:docMk/>
          <pc:sldMk cId="1992802458" sldId="314"/>
        </pc:sldMkLst>
        <pc:spChg chg="del">
          <ac:chgData name="Fien Van Petegem" userId="ea110a70ba04e10b" providerId="LiveId" clId="{CC4BAFFB-DC8B-4151-9BA2-878BBF3E1609}" dt="2024-05-07T09:44:32.284" v="9" actId="478"/>
          <ac:spMkLst>
            <pc:docMk/>
            <pc:sldMk cId="1992802458" sldId="314"/>
            <ac:spMk id="2" creationId="{268CE1FA-3558-706D-ED36-92A059828238}"/>
          </ac:spMkLst>
        </pc:spChg>
        <pc:spChg chg="del mod">
          <ac:chgData name="Fien Van Petegem" userId="ea110a70ba04e10b" providerId="LiveId" clId="{CC4BAFFB-DC8B-4151-9BA2-878BBF3E1609}" dt="2024-05-07T09:44:30.416" v="8" actId="478"/>
          <ac:spMkLst>
            <pc:docMk/>
            <pc:sldMk cId="1992802458" sldId="314"/>
            <ac:spMk id="3" creationId="{5EBE2610-3AB7-63FC-2AC2-037C4A9E5EDA}"/>
          </ac:spMkLst>
        </pc:spChg>
        <pc:spChg chg="add mod">
          <ac:chgData name="Fien Van Petegem" userId="ea110a70ba04e10b" providerId="LiveId" clId="{CC4BAFFB-DC8B-4151-9BA2-878BBF3E1609}" dt="2024-05-07T09:44:57.656" v="44" actId="1076"/>
          <ac:spMkLst>
            <pc:docMk/>
            <pc:sldMk cId="1992802458" sldId="314"/>
            <ac:spMk id="4" creationId="{1A3C6D9B-A653-F5DA-019A-9D52F3B857F6}"/>
          </ac:spMkLst>
        </pc:spChg>
        <pc:picChg chg="add del mod">
          <ac:chgData name="Fien Van Petegem" userId="ea110a70ba04e10b" providerId="LiveId" clId="{CC4BAFFB-DC8B-4151-9BA2-878BBF3E1609}" dt="2024-05-07T09:45:51.450" v="53" actId="478"/>
          <ac:picMkLst>
            <pc:docMk/>
            <pc:sldMk cId="1992802458" sldId="314"/>
            <ac:picMk id="1026" creationId="{21C6BD86-8CE9-7112-2AD0-21FA006AE23B}"/>
          </ac:picMkLst>
        </pc:picChg>
      </pc:sldChg>
      <pc:sldChg chg="modSp add del mod">
        <pc:chgData name="Fien Van Petegem" userId="ea110a70ba04e10b" providerId="LiveId" clId="{CC4BAFFB-DC8B-4151-9BA2-878BBF3E1609}" dt="2024-05-07T09:52:16.862" v="251" actId="47"/>
        <pc:sldMkLst>
          <pc:docMk/>
          <pc:sldMk cId="1613313554" sldId="315"/>
        </pc:sldMkLst>
        <pc:spChg chg="mod">
          <ac:chgData name="Fien Van Petegem" userId="ea110a70ba04e10b" providerId="LiveId" clId="{CC4BAFFB-DC8B-4151-9BA2-878BBF3E1609}" dt="2024-05-07T09:48:41.722" v="161" actId="255"/>
          <ac:spMkLst>
            <pc:docMk/>
            <pc:sldMk cId="1613313554" sldId="315"/>
            <ac:spMk id="4" creationId="{FCFCADA0-2151-7CC7-E6AB-7900C1EE70C2}"/>
          </ac:spMkLst>
        </pc:spChg>
        <pc:spChg chg="mod">
          <ac:chgData name="Fien Van Petegem" userId="ea110a70ba04e10b" providerId="LiveId" clId="{CC4BAFFB-DC8B-4151-9BA2-878BBF3E1609}" dt="2024-05-07T09:48:34.476" v="160" actId="404"/>
          <ac:spMkLst>
            <pc:docMk/>
            <pc:sldMk cId="1613313554" sldId="315"/>
            <ac:spMk id="387" creationId="{00000000-0000-0000-0000-000000000000}"/>
          </ac:spMkLst>
        </pc:spChg>
      </pc:sldChg>
      <pc:sldChg chg="new del modTransition setBg">
        <pc:chgData name="Fien Van Petegem" userId="ea110a70ba04e10b" providerId="LiveId" clId="{CC4BAFFB-DC8B-4151-9BA2-878BBF3E1609}" dt="2024-05-09T13:15:46.011" v="8352" actId="47"/>
        <pc:sldMkLst>
          <pc:docMk/>
          <pc:sldMk cId="2659174987" sldId="316"/>
        </pc:sldMkLst>
      </pc:sldChg>
      <pc:sldChg chg="modSp add del mod">
        <pc:chgData name="Fien Van Petegem" userId="ea110a70ba04e10b" providerId="LiveId" clId="{CC4BAFFB-DC8B-4151-9BA2-878BBF3E1609}" dt="2024-05-07T10:01:01.863" v="374" actId="47"/>
        <pc:sldMkLst>
          <pc:docMk/>
          <pc:sldMk cId="4067635854" sldId="317"/>
        </pc:sldMkLst>
        <pc:spChg chg="mod">
          <ac:chgData name="Fien Van Petegem" userId="ea110a70ba04e10b" providerId="LiveId" clId="{CC4BAFFB-DC8B-4151-9BA2-878BBF3E1609}" dt="2024-05-07T09:52:29.431" v="252" actId="2711"/>
          <ac:spMkLst>
            <pc:docMk/>
            <pc:sldMk cId="4067635854" sldId="317"/>
            <ac:spMk id="4" creationId="{FCFCADA0-2151-7CC7-E6AB-7900C1EE70C2}"/>
          </ac:spMkLst>
        </pc:spChg>
        <pc:spChg chg="mod">
          <ac:chgData name="Fien Van Petegem" userId="ea110a70ba04e10b" providerId="LiveId" clId="{CC4BAFFB-DC8B-4151-9BA2-878BBF3E1609}" dt="2024-05-07T09:54:43.808" v="264" actId="1582"/>
          <ac:spMkLst>
            <pc:docMk/>
            <pc:sldMk cId="4067635854" sldId="317"/>
            <ac:spMk id="387" creationId="{00000000-0000-0000-0000-000000000000}"/>
          </ac:spMkLst>
        </pc:spChg>
      </pc:sldChg>
      <pc:sldChg chg="addSp delSp modSp add del mod modTransition">
        <pc:chgData name="Fien Van Petegem" userId="ea110a70ba04e10b" providerId="LiveId" clId="{CC4BAFFB-DC8B-4151-9BA2-878BBF3E1609}" dt="2024-05-09T13:23:13.257" v="8528" actId="47"/>
        <pc:sldMkLst>
          <pc:docMk/>
          <pc:sldMk cId="800513674" sldId="318"/>
        </pc:sldMkLst>
        <pc:spChg chg="add del mod">
          <ac:chgData name="Fien Van Petegem" userId="ea110a70ba04e10b" providerId="LiveId" clId="{CC4BAFFB-DC8B-4151-9BA2-878BBF3E1609}" dt="2024-05-09T13:16:08.531" v="8356" actId="478"/>
          <ac:spMkLst>
            <pc:docMk/>
            <pc:sldMk cId="800513674" sldId="318"/>
            <ac:spMk id="3" creationId="{B900520F-492B-C7A8-8ACA-DACFEA5C3CE4}"/>
          </ac:spMkLst>
        </pc:spChg>
        <pc:spChg chg="add del">
          <ac:chgData name="Fien Van Petegem" userId="ea110a70ba04e10b" providerId="LiveId" clId="{CC4BAFFB-DC8B-4151-9BA2-878BBF3E1609}" dt="2024-05-09T13:16:26.848" v="8360" actId="478"/>
          <ac:spMkLst>
            <pc:docMk/>
            <pc:sldMk cId="800513674" sldId="318"/>
            <ac:spMk id="4" creationId="{DF66E5EA-1597-2886-7020-5D200086E01A}"/>
          </ac:spMkLst>
        </pc:spChg>
        <pc:spChg chg="add del">
          <ac:chgData name="Fien Van Petegem" userId="ea110a70ba04e10b" providerId="LiveId" clId="{CC4BAFFB-DC8B-4151-9BA2-878BBF3E1609}" dt="2024-05-09T13:16:09.140" v="8357" actId="478"/>
          <ac:spMkLst>
            <pc:docMk/>
            <pc:sldMk cId="800513674" sldId="318"/>
            <ac:spMk id="4083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9T13:22:54.400" v="8520" actId="21"/>
          <ac:spMkLst>
            <pc:docMk/>
            <pc:sldMk cId="800513674" sldId="318"/>
            <ac:spMk id="4084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0:02:18.863" v="395"/>
          <ac:spMkLst>
            <pc:docMk/>
            <pc:sldMk cId="800513674" sldId="318"/>
            <ac:spMk id="4085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9T13:16:02.520" v="8353" actId="478"/>
          <ac:spMkLst>
            <pc:docMk/>
            <pc:sldMk cId="800513674" sldId="318"/>
            <ac:spMk id="4086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6:36.530" v="308" actId="478"/>
          <ac:spMkLst>
            <pc:docMk/>
            <pc:sldMk cId="800513674" sldId="318"/>
            <ac:spMk id="408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6:35.897" v="307" actId="478"/>
          <ac:spMkLst>
            <pc:docMk/>
            <pc:sldMk cId="800513674" sldId="318"/>
            <ac:spMk id="4088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6:38.519" v="310" actId="478"/>
          <ac:spMkLst>
            <pc:docMk/>
            <pc:sldMk cId="800513674" sldId="318"/>
            <ac:spMk id="4089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09:56:37.823" v="309" actId="478"/>
          <ac:spMkLst>
            <pc:docMk/>
            <pc:sldMk cId="800513674" sldId="318"/>
            <ac:spMk id="4090" creationId="{00000000-0000-0000-0000-000000000000}"/>
          </ac:spMkLst>
        </pc:spChg>
        <pc:grpChg chg="del">
          <ac:chgData name="Fien Van Petegem" userId="ea110a70ba04e10b" providerId="LiveId" clId="{CC4BAFFB-DC8B-4151-9BA2-878BBF3E1609}" dt="2024-05-07T09:58:52.555" v="357" actId="478"/>
          <ac:grpSpMkLst>
            <pc:docMk/>
            <pc:sldMk cId="800513674" sldId="318"/>
            <ac:grpSpMk id="4078" creationId="{00000000-0000-0000-0000-000000000000}"/>
          </ac:grpSpMkLst>
        </pc:grpChg>
        <pc:picChg chg="add del mod">
          <ac:chgData name="Fien Van Petegem" userId="ea110a70ba04e10b" providerId="LiveId" clId="{CC4BAFFB-DC8B-4151-9BA2-878BBF3E1609}" dt="2024-05-09T13:23:10.267" v="8526" actId="21"/>
          <ac:picMkLst>
            <pc:docMk/>
            <pc:sldMk cId="800513674" sldId="318"/>
            <ac:picMk id="5" creationId="{5628E926-6DFA-B8FB-48F2-086D4C2E18E2}"/>
          </ac:picMkLst>
        </pc:picChg>
        <pc:picChg chg="add del mod">
          <ac:chgData name="Fien Van Petegem" userId="ea110a70ba04e10b" providerId="LiveId" clId="{CC4BAFFB-DC8B-4151-9BA2-878BBF3E1609}" dt="2024-05-09T13:16:25.364" v="8358" actId="478"/>
          <ac:picMkLst>
            <pc:docMk/>
            <pc:sldMk cId="800513674" sldId="318"/>
            <ac:picMk id="2050" creationId="{6CB0B4D9-946B-B347-CB9F-A37D5B444894}"/>
          </ac:picMkLst>
        </pc:picChg>
        <pc:picChg chg="add mod">
          <ac:chgData name="Fien Van Petegem" userId="ea110a70ba04e10b" providerId="LiveId" clId="{CC4BAFFB-DC8B-4151-9BA2-878BBF3E1609}" dt="2024-05-07T10:00:51.612" v="373" actId="14100"/>
          <ac:picMkLst>
            <pc:docMk/>
            <pc:sldMk cId="800513674" sldId="318"/>
            <ac:picMk id="2052" creationId="{DBE47AAE-D83F-3174-021B-EE497690B80A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09T13:21:29.080" v="8444" actId="1076"/>
        <pc:sldMkLst>
          <pc:docMk/>
          <pc:sldMk cId="198488021" sldId="319"/>
        </pc:sldMkLst>
        <pc:spChg chg="add del mod">
          <ac:chgData name="Fien Van Petegem" userId="ea110a70ba04e10b" providerId="LiveId" clId="{CC4BAFFB-DC8B-4151-9BA2-878BBF3E1609}" dt="2024-05-07T10:01:32.939" v="377" actId="478"/>
          <ac:spMkLst>
            <pc:docMk/>
            <pc:sldMk cId="198488021" sldId="319"/>
            <ac:spMk id="3" creationId="{EE5D6F30-6510-385F-60CF-741229193FE7}"/>
          </ac:spMkLst>
        </pc:spChg>
        <pc:spChg chg="add del mod">
          <ac:chgData name="Fien Van Petegem" userId="ea110a70ba04e10b" providerId="LiveId" clId="{CC4BAFFB-DC8B-4151-9BA2-878BBF3E1609}" dt="2024-05-09T13:21:26.299" v="8442" actId="478"/>
          <ac:spMkLst>
            <pc:docMk/>
            <pc:sldMk cId="198488021" sldId="319"/>
            <ac:spMk id="3" creationId="{EF91F186-77BE-AD51-C05E-59B2124C045B}"/>
          </ac:spMkLst>
        </pc:spChg>
        <pc:spChg chg="add del mod">
          <ac:chgData name="Fien Van Petegem" userId="ea110a70ba04e10b" providerId="LiveId" clId="{CC4BAFFB-DC8B-4151-9BA2-878BBF3E1609}" dt="2024-05-07T10:01:38.117" v="379" actId="478"/>
          <ac:spMkLst>
            <pc:docMk/>
            <pc:sldMk cId="198488021" sldId="319"/>
            <ac:spMk id="5" creationId="{A7587855-A9FB-4DB1-8555-3ADC27E00046}"/>
          </ac:spMkLst>
        </pc:spChg>
        <pc:spChg chg="add del mod">
          <ac:chgData name="Fien Van Petegem" userId="ea110a70ba04e10b" providerId="LiveId" clId="{CC4BAFFB-DC8B-4151-9BA2-878BBF3E1609}" dt="2024-05-09T13:21:27.153" v="8443" actId="478"/>
          <ac:spMkLst>
            <pc:docMk/>
            <pc:sldMk cId="198488021" sldId="319"/>
            <ac:spMk id="5" creationId="{C409D839-8EEC-5140-FE60-8709E81E0A86}"/>
          </ac:spMkLst>
        </pc:spChg>
        <pc:spChg chg="add del mod">
          <ac:chgData name="Fien Van Petegem" userId="ea110a70ba04e10b" providerId="LiveId" clId="{CC4BAFFB-DC8B-4151-9BA2-878BBF3E1609}" dt="2024-05-07T10:02:07.357" v="390" actId="478"/>
          <ac:spMkLst>
            <pc:docMk/>
            <pc:sldMk cId="198488021" sldId="319"/>
            <ac:spMk id="6" creationId="{42083870-2F2F-C7B8-CDA6-0C4A2A028EFE}"/>
          </ac:spMkLst>
        </pc:spChg>
        <pc:spChg chg="add del mod">
          <ac:chgData name="Fien Van Petegem" userId="ea110a70ba04e10b" providerId="LiveId" clId="{CC4BAFFB-DC8B-4151-9BA2-878BBF3E1609}" dt="2024-05-07T10:02:08.811" v="391" actId="478"/>
          <ac:spMkLst>
            <pc:docMk/>
            <pc:sldMk cId="198488021" sldId="319"/>
            <ac:spMk id="7" creationId="{745C9AED-9EFC-A1AF-EB68-E413AE8B368C}"/>
          </ac:spMkLst>
        </pc:spChg>
        <pc:spChg chg="add del mod">
          <ac:chgData name="Fien Van Petegem" userId="ea110a70ba04e10b" providerId="LiveId" clId="{CC4BAFFB-DC8B-4151-9BA2-878BBF3E1609}" dt="2024-05-07T10:02:12.112" v="393" actId="478"/>
          <ac:spMkLst>
            <pc:docMk/>
            <pc:sldMk cId="198488021" sldId="319"/>
            <ac:spMk id="9" creationId="{49F2C549-3E89-10C8-CF65-036AE0673355}"/>
          </ac:spMkLst>
        </pc:spChg>
        <pc:spChg chg="add mod">
          <ac:chgData name="Fien Van Petegem" userId="ea110a70ba04e10b" providerId="LiveId" clId="{CC4BAFFB-DC8B-4151-9BA2-878BBF3E1609}" dt="2024-05-09T12:39:08.434" v="6955" actId="20577"/>
          <ac:spMkLst>
            <pc:docMk/>
            <pc:sldMk cId="198488021" sldId="319"/>
            <ac:spMk id="10" creationId="{ED35EE89-7A31-F83F-DE72-D23718B28634}"/>
          </ac:spMkLst>
        </pc:spChg>
        <pc:spChg chg="add mod">
          <ac:chgData name="Fien Van Petegem" userId="ea110a70ba04e10b" providerId="LiveId" clId="{CC4BAFFB-DC8B-4151-9BA2-878BBF3E1609}" dt="2024-05-07T10:02:33.818" v="412" actId="20577"/>
          <ac:spMkLst>
            <pc:docMk/>
            <pc:sldMk cId="198488021" sldId="319"/>
            <ac:spMk id="11" creationId="{C1694F7E-4034-6948-60AD-D898D75C8A09}"/>
          </ac:spMkLst>
        </pc:spChg>
        <pc:spChg chg="del">
          <ac:chgData name="Fien Van Petegem" userId="ea110a70ba04e10b" providerId="LiveId" clId="{CC4BAFFB-DC8B-4151-9BA2-878BBF3E1609}" dt="2024-05-09T13:21:22.551" v="8440" actId="478"/>
          <ac:spMkLst>
            <pc:docMk/>
            <pc:sldMk cId="198488021" sldId="319"/>
            <ac:spMk id="511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0:01:34.970" v="378" actId="478"/>
          <ac:spMkLst>
            <pc:docMk/>
            <pc:sldMk cId="198488021" sldId="319"/>
            <ac:spMk id="512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0:01:28.987" v="376" actId="478"/>
          <ac:spMkLst>
            <pc:docMk/>
            <pc:sldMk cId="198488021" sldId="319"/>
            <ac:spMk id="513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9T13:21:22.551" v="8440" actId="478"/>
          <ac:spMkLst>
            <pc:docMk/>
            <pc:sldMk cId="198488021" sldId="319"/>
            <ac:spMk id="514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1:22.551" v="8440" actId="478"/>
          <ac:spMkLst>
            <pc:docMk/>
            <pc:sldMk cId="198488021" sldId="319"/>
            <ac:spMk id="515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1:22.551" v="8440" actId="478"/>
          <ac:spMkLst>
            <pc:docMk/>
            <pc:sldMk cId="198488021" sldId="319"/>
            <ac:spMk id="516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1:22.551" v="8440" actId="478"/>
          <ac:spMkLst>
            <pc:docMk/>
            <pc:sldMk cId="198488021" sldId="319"/>
            <ac:spMk id="51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1:22.551" v="8440" actId="478"/>
          <ac:spMkLst>
            <pc:docMk/>
            <pc:sldMk cId="198488021" sldId="319"/>
            <ac:spMk id="518" creationId="{00000000-0000-0000-0000-000000000000}"/>
          </ac:spMkLst>
        </pc:spChg>
        <pc:grpChg chg="mod">
          <ac:chgData name="Fien Van Petegem" userId="ea110a70ba04e10b" providerId="LiveId" clId="{CC4BAFFB-DC8B-4151-9BA2-878BBF3E1609}" dt="2024-05-09T13:21:29.080" v="8444" actId="1076"/>
          <ac:grpSpMkLst>
            <pc:docMk/>
            <pc:sldMk cId="198488021" sldId="319"/>
            <ac:grpSpMk id="508" creationId="{00000000-0000-0000-0000-000000000000}"/>
          </ac:grpSpMkLst>
        </pc:grpChg>
      </pc:sldChg>
      <pc:sldChg chg="addSp delSp modSp add del mod modTransition">
        <pc:chgData name="Fien Van Petegem" userId="ea110a70ba04e10b" providerId="LiveId" clId="{CC4BAFFB-DC8B-4151-9BA2-878BBF3E1609}" dt="2024-05-09T13:21:58.456" v="8478" actId="47"/>
        <pc:sldMkLst>
          <pc:docMk/>
          <pc:sldMk cId="1028495724" sldId="320"/>
        </pc:sldMkLst>
        <pc:spChg chg="add del mod">
          <ac:chgData name="Fien Van Petegem" userId="ea110a70ba04e10b" providerId="LiveId" clId="{CC4BAFFB-DC8B-4151-9BA2-878BBF3E1609}" dt="2024-05-09T13:20:28.781" v="8422" actId="478"/>
          <ac:spMkLst>
            <pc:docMk/>
            <pc:sldMk cId="1028495724" sldId="320"/>
            <ac:spMk id="3" creationId="{4E053281-1D98-B49A-7169-0BDDD366A252}"/>
          </ac:spMkLst>
        </pc:spChg>
        <pc:spChg chg="add del mod">
          <ac:chgData name="Fien Van Petegem" userId="ea110a70ba04e10b" providerId="LiveId" clId="{CC4BAFFB-DC8B-4151-9BA2-878BBF3E1609}" dt="2024-05-07T10:03:30.761" v="417" actId="478"/>
          <ac:spMkLst>
            <pc:docMk/>
            <pc:sldMk cId="1028495724" sldId="320"/>
            <ac:spMk id="3" creationId="{CFA4BB10-04D2-AFA3-B367-565895F51810}"/>
          </ac:spMkLst>
        </pc:spChg>
        <pc:spChg chg="add del mod">
          <ac:chgData name="Fien Van Petegem" userId="ea110a70ba04e10b" providerId="LiveId" clId="{CC4BAFFB-DC8B-4151-9BA2-878BBF3E1609}" dt="2024-05-07T10:03:34.932" v="419" actId="478"/>
          <ac:spMkLst>
            <pc:docMk/>
            <pc:sldMk cId="1028495724" sldId="320"/>
            <ac:spMk id="5" creationId="{D9FD265C-24A8-D878-81F0-16360D221C5D}"/>
          </ac:spMkLst>
        </pc:spChg>
        <pc:spChg chg="add del mod">
          <ac:chgData name="Fien Van Petegem" userId="ea110a70ba04e10b" providerId="LiveId" clId="{CC4BAFFB-DC8B-4151-9BA2-878BBF3E1609}" dt="2024-05-07T10:03:57.094" v="434" actId="478"/>
          <ac:spMkLst>
            <pc:docMk/>
            <pc:sldMk cId="1028495724" sldId="320"/>
            <ac:spMk id="6" creationId="{954AA356-E3B3-D70B-6F3B-3AABB3F6237F}"/>
          </ac:spMkLst>
        </pc:spChg>
        <pc:spChg chg="add del mod">
          <ac:chgData name="Fien Van Petegem" userId="ea110a70ba04e10b" providerId="LiveId" clId="{CC4BAFFB-DC8B-4151-9BA2-878BBF3E1609}" dt="2024-05-07T10:03:52.839" v="432" actId="478"/>
          <ac:spMkLst>
            <pc:docMk/>
            <pc:sldMk cId="1028495724" sldId="320"/>
            <ac:spMk id="7" creationId="{8141675C-1622-0305-5E07-1A098D8E2C51}"/>
          </ac:spMkLst>
        </pc:spChg>
        <pc:spChg chg="add del mod">
          <ac:chgData name="Fien Van Petegem" userId="ea110a70ba04e10b" providerId="LiveId" clId="{CC4BAFFB-DC8B-4151-9BA2-878BBF3E1609}" dt="2024-05-07T10:03:59.613" v="436" actId="478"/>
          <ac:spMkLst>
            <pc:docMk/>
            <pc:sldMk cId="1028495724" sldId="320"/>
            <ac:spMk id="9" creationId="{17CED60F-BBB5-6F62-8D59-B05742C6A3B9}"/>
          </ac:spMkLst>
        </pc:spChg>
        <pc:spChg chg="add del mod">
          <ac:chgData name="Fien Van Petegem" userId="ea110a70ba04e10b" providerId="LiveId" clId="{CC4BAFFB-DC8B-4151-9BA2-878BBF3E1609}" dt="2024-05-07T10:03:58.653" v="435" actId="478"/>
          <ac:spMkLst>
            <pc:docMk/>
            <pc:sldMk cId="1028495724" sldId="320"/>
            <ac:spMk id="11" creationId="{1DA584D9-82D1-CB97-6945-0AB3FEC69C1F}"/>
          </ac:spMkLst>
        </pc:spChg>
        <pc:spChg chg="add mod">
          <ac:chgData name="Fien Van Petegem" userId="ea110a70ba04e10b" providerId="LiveId" clId="{CC4BAFFB-DC8B-4151-9BA2-878BBF3E1609}" dt="2024-05-09T12:39:23.711" v="6961" actId="20577"/>
          <ac:spMkLst>
            <pc:docMk/>
            <pc:sldMk cId="1028495724" sldId="320"/>
            <ac:spMk id="12" creationId="{9645E991-88C6-0220-DB03-74D0E3C480BB}"/>
          </ac:spMkLst>
        </pc:spChg>
        <pc:spChg chg="add mod">
          <ac:chgData name="Fien Van Petegem" userId="ea110a70ba04e10b" providerId="LiveId" clId="{CC4BAFFB-DC8B-4151-9BA2-878BBF3E1609}" dt="2024-05-07T10:04:15.648" v="461" actId="14100"/>
          <ac:spMkLst>
            <pc:docMk/>
            <pc:sldMk cId="1028495724" sldId="320"/>
            <ac:spMk id="13" creationId="{4C4A01A1-5D82-77EE-182A-A3C640D5F4BE}"/>
          </ac:spMkLst>
        </pc:spChg>
        <pc:spChg chg="add del mod">
          <ac:chgData name="Fien Van Petegem" userId="ea110a70ba04e10b" providerId="LiveId" clId="{CC4BAFFB-DC8B-4151-9BA2-878BBF3E1609}" dt="2024-05-09T13:20:27.100" v="8421" actId="478"/>
          <ac:spMkLst>
            <pc:docMk/>
            <pc:sldMk cId="1028495724" sldId="320"/>
            <ac:spMk id="17" creationId="{F9272B0C-3722-A713-B66F-489A86881192}"/>
          </ac:spMkLst>
        </pc:spChg>
        <pc:spChg chg="add del">
          <ac:chgData name="Fien Van Petegem" userId="ea110a70ba04e10b" providerId="LiveId" clId="{CC4BAFFB-DC8B-4151-9BA2-878BBF3E1609}" dt="2024-05-07T10:05:32.856" v="473" actId="22"/>
          <ac:spMkLst>
            <pc:docMk/>
            <pc:sldMk cId="1028495724" sldId="320"/>
            <ac:spMk id="19" creationId="{8029CAF8-D818-6559-DF72-7E0D45C1EF0F}"/>
          </ac:spMkLst>
        </pc:spChg>
        <pc:spChg chg="del">
          <ac:chgData name="Fien Van Petegem" userId="ea110a70ba04e10b" providerId="LiveId" clId="{CC4BAFFB-DC8B-4151-9BA2-878BBF3E1609}" dt="2024-05-09T13:20:26.440" v="8420" actId="478"/>
          <ac:spMkLst>
            <pc:docMk/>
            <pc:sldMk cId="1028495724" sldId="320"/>
            <ac:spMk id="4083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0:03:32.709" v="418" actId="478"/>
          <ac:spMkLst>
            <pc:docMk/>
            <pc:sldMk cId="1028495724" sldId="320"/>
            <ac:spMk id="4084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0:03:29.114" v="416" actId="478"/>
          <ac:spMkLst>
            <pc:docMk/>
            <pc:sldMk cId="1028495724" sldId="320"/>
            <ac:spMk id="4085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0:05:31.892" v="471" actId="478"/>
          <ac:spMkLst>
            <pc:docMk/>
            <pc:sldMk cId="1028495724" sldId="320"/>
            <ac:spMk id="4086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0:28.781" v="8422" actId="478"/>
          <ac:spMkLst>
            <pc:docMk/>
            <pc:sldMk cId="1028495724" sldId="320"/>
            <ac:spMk id="408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0:28.781" v="8422" actId="478"/>
          <ac:spMkLst>
            <pc:docMk/>
            <pc:sldMk cId="1028495724" sldId="320"/>
            <ac:spMk id="4088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0:28.781" v="8422" actId="478"/>
          <ac:spMkLst>
            <pc:docMk/>
            <pc:sldMk cId="1028495724" sldId="320"/>
            <ac:spMk id="4089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20:28.781" v="8422" actId="478"/>
          <ac:spMkLst>
            <pc:docMk/>
            <pc:sldMk cId="1028495724" sldId="320"/>
            <ac:spMk id="4090" creationId="{00000000-0000-0000-0000-000000000000}"/>
          </ac:spMkLst>
        </pc:spChg>
        <pc:grpChg chg="del">
          <ac:chgData name="Fien Van Petegem" userId="ea110a70ba04e10b" providerId="LiveId" clId="{CC4BAFFB-DC8B-4151-9BA2-878BBF3E1609}" dt="2024-05-07T10:04:10.377" v="460" actId="478"/>
          <ac:grpSpMkLst>
            <pc:docMk/>
            <pc:sldMk cId="1028495724" sldId="320"/>
            <ac:grpSpMk id="4078" creationId="{00000000-0000-0000-0000-000000000000}"/>
          </ac:grpSpMkLst>
        </pc:grpChg>
        <pc:picChg chg="add del mod">
          <ac:chgData name="Fien Van Petegem" userId="ea110a70ba04e10b" providerId="LiveId" clId="{CC4BAFFB-DC8B-4151-9BA2-878BBF3E1609}" dt="2024-05-09T13:21:48.190" v="8472" actId="21"/>
          <ac:picMkLst>
            <pc:docMk/>
            <pc:sldMk cId="1028495724" sldId="320"/>
            <ac:picMk id="5" creationId="{D59D586C-8724-9FFA-A59B-DDF723D32A92}"/>
          </ac:picMkLst>
        </pc:picChg>
        <pc:picChg chg="add del mod ord modCrop">
          <ac:chgData name="Fien Van Petegem" userId="ea110a70ba04e10b" providerId="LiveId" clId="{CC4BAFFB-DC8B-4151-9BA2-878BBF3E1609}" dt="2024-05-07T10:05:24.143" v="470" actId="478"/>
          <ac:picMkLst>
            <pc:docMk/>
            <pc:sldMk cId="1028495724" sldId="320"/>
            <ac:picMk id="15" creationId="{B70BB81F-4BBE-5D5A-8C9E-8383E427B511}"/>
          </ac:picMkLst>
        </pc:picChg>
        <pc:picChg chg="add del mod">
          <ac:chgData name="Fien Van Petegem" userId="ea110a70ba04e10b" providerId="LiveId" clId="{CC4BAFFB-DC8B-4151-9BA2-878BBF3E1609}" dt="2024-05-09T13:20:52.037" v="8432" actId="478"/>
          <ac:picMkLst>
            <pc:docMk/>
            <pc:sldMk cId="1028495724" sldId="320"/>
            <ac:picMk id="31746" creationId="{4951BCA6-AF95-F112-157A-EDE315788B1E}"/>
          </ac:picMkLst>
        </pc:picChg>
      </pc:sldChg>
      <pc:sldChg chg="modSp add del mod modTransition">
        <pc:chgData name="Fien Van Petegem" userId="ea110a70ba04e10b" providerId="LiveId" clId="{CC4BAFFB-DC8B-4151-9BA2-878BBF3E1609}" dt="2024-05-09T12:39:12.071" v="6956" actId="2696"/>
        <pc:sldMkLst>
          <pc:docMk/>
          <pc:sldMk cId="54351065" sldId="321"/>
        </pc:sldMkLst>
        <pc:spChg chg="mod">
          <ac:chgData name="Fien Van Petegem" userId="ea110a70ba04e10b" providerId="LiveId" clId="{CC4BAFFB-DC8B-4151-9BA2-878BBF3E1609}" dt="2024-05-07T10:06:04.176" v="488" actId="20577"/>
          <ac:spMkLst>
            <pc:docMk/>
            <pc:sldMk cId="54351065" sldId="321"/>
            <ac:spMk id="336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0:06:13.794" v="509" actId="20577"/>
          <ac:spMkLst>
            <pc:docMk/>
            <pc:sldMk cId="54351065" sldId="321"/>
            <ac:spMk id="337" creationId="{00000000-0000-0000-0000-000000000000}"/>
          </ac:spMkLst>
        </pc:spChg>
      </pc:sldChg>
      <pc:sldChg chg="addSp delSp modSp add del mod">
        <pc:chgData name="Fien Van Petegem" userId="ea110a70ba04e10b" providerId="LiveId" clId="{CC4BAFFB-DC8B-4151-9BA2-878BBF3E1609}" dt="2024-05-09T13:22:18.965" v="8497" actId="47"/>
        <pc:sldMkLst>
          <pc:docMk/>
          <pc:sldMk cId="2352023387" sldId="321"/>
        </pc:sldMkLst>
        <pc:spChg chg="add del mod">
          <ac:chgData name="Fien Van Petegem" userId="ea110a70ba04e10b" providerId="LiveId" clId="{CC4BAFFB-DC8B-4151-9BA2-878BBF3E1609}" dt="2024-05-09T13:17:30.226" v="8379" actId="478"/>
          <ac:spMkLst>
            <pc:docMk/>
            <pc:sldMk cId="2352023387" sldId="321"/>
            <ac:spMk id="3" creationId="{8496875B-2F76-5E6B-0A54-91C3260BF887}"/>
          </ac:spMkLst>
        </pc:spChg>
        <pc:spChg chg="del">
          <ac:chgData name="Fien Van Petegem" userId="ea110a70ba04e10b" providerId="LiveId" clId="{CC4BAFFB-DC8B-4151-9BA2-878BBF3E1609}" dt="2024-05-09T13:17:26.941" v="8377" actId="478"/>
          <ac:spMkLst>
            <pc:docMk/>
            <pc:sldMk cId="2352023387" sldId="321"/>
            <ac:spMk id="335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9T12:39:20.404" v="6959" actId="20577"/>
          <ac:spMkLst>
            <pc:docMk/>
            <pc:sldMk cId="2352023387" sldId="321"/>
            <ac:spMk id="336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9T13:17:28.526" v="8378" actId="478"/>
          <ac:spMkLst>
            <pc:docMk/>
            <pc:sldMk cId="2352023387" sldId="321"/>
            <ac:spMk id="338" creationId="{00000000-0000-0000-0000-000000000000}"/>
          </ac:spMkLst>
        </pc:spChg>
        <pc:picChg chg="del">
          <ac:chgData name="Fien Van Petegem" userId="ea110a70ba04e10b" providerId="LiveId" clId="{CC4BAFFB-DC8B-4151-9BA2-878BBF3E1609}" dt="2024-05-09T13:18:03.572" v="8380" actId="478"/>
          <ac:picMkLst>
            <pc:docMk/>
            <pc:sldMk cId="2352023387" sldId="321"/>
            <ac:picMk id="339" creationId="{00000000-0000-0000-0000-000000000000}"/>
          </ac:picMkLst>
        </pc:picChg>
        <pc:picChg chg="add del mod">
          <ac:chgData name="Fien Van Petegem" userId="ea110a70ba04e10b" providerId="LiveId" clId="{CC4BAFFB-DC8B-4151-9BA2-878BBF3E1609}" dt="2024-05-09T13:18:14.180" v="8388" actId="478"/>
          <ac:picMkLst>
            <pc:docMk/>
            <pc:sldMk cId="2352023387" sldId="321"/>
            <ac:picMk id="30722" creationId="{01B48419-6180-3267-7D11-C09AC3F3AAFE}"/>
          </ac:picMkLst>
        </pc:picChg>
        <pc:picChg chg="add del mod">
          <ac:chgData name="Fien Van Petegem" userId="ea110a70ba04e10b" providerId="LiveId" clId="{CC4BAFFB-DC8B-4151-9BA2-878BBF3E1609}" dt="2024-05-09T13:18:53.720" v="8393" actId="478"/>
          <ac:picMkLst>
            <pc:docMk/>
            <pc:sldMk cId="2352023387" sldId="321"/>
            <ac:picMk id="30724" creationId="{8CFE42DF-6C40-CD35-1B4F-2CA3E9D50607}"/>
          </ac:picMkLst>
        </pc:picChg>
        <pc:picChg chg="add del mod">
          <ac:chgData name="Fien Van Petegem" userId="ea110a70ba04e10b" providerId="LiveId" clId="{CC4BAFFB-DC8B-4151-9BA2-878BBF3E1609}" dt="2024-05-09T13:19:35.965" v="8410" actId="478"/>
          <ac:picMkLst>
            <pc:docMk/>
            <pc:sldMk cId="2352023387" sldId="321"/>
            <ac:picMk id="30726" creationId="{29294196-BF0F-380F-081B-D728C00CCB23}"/>
          </ac:picMkLst>
        </pc:picChg>
        <pc:picChg chg="add del mod">
          <ac:chgData name="Fien Van Petegem" userId="ea110a70ba04e10b" providerId="LiveId" clId="{CC4BAFFB-DC8B-4151-9BA2-878BBF3E1609}" dt="2024-05-09T13:22:12.870" v="8494" actId="21"/>
          <ac:picMkLst>
            <pc:docMk/>
            <pc:sldMk cId="2352023387" sldId="321"/>
            <ac:picMk id="30728" creationId="{345D3BF6-C1EA-F796-B038-3B998F08BA52}"/>
          </ac:picMkLst>
        </pc:picChg>
      </pc:sldChg>
      <pc:sldChg chg="add del">
        <pc:chgData name="Fien Van Petegem" userId="ea110a70ba04e10b" providerId="LiveId" clId="{CC4BAFFB-DC8B-4151-9BA2-878BBF3E1609}" dt="2024-05-07T10:05:58.002" v="485" actId="47"/>
        <pc:sldMkLst>
          <pc:docMk/>
          <pc:sldMk cId="3999620455" sldId="321"/>
        </pc:sldMkLst>
      </pc:sldChg>
      <pc:sldChg chg="addSp delSp modSp add del mod">
        <pc:chgData name="Fien Van Petegem" userId="ea110a70ba04e10b" providerId="LiveId" clId="{CC4BAFFB-DC8B-4151-9BA2-878BBF3E1609}" dt="2024-05-07T11:28:45.371" v="1012" actId="47"/>
        <pc:sldMkLst>
          <pc:docMk/>
          <pc:sldMk cId="1632108227" sldId="322"/>
        </pc:sldMkLst>
        <pc:spChg chg="add del mod">
          <ac:chgData name="Fien Van Petegem" userId="ea110a70ba04e10b" providerId="LiveId" clId="{CC4BAFFB-DC8B-4151-9BA2-878BBF3E1609}" dt="2024-05-07T11:03:24.978" v="529" actId="478"/>
          <ac:spMkLst>
            <pc:docMk/>
            <pc:sldMk cId="1632108227" sldId="322"/>
            <ac:spMk id="3" creationId="{F1942128-AC5A-FD9A-3449-D5BC07B40FE2}"/>
          </ac:spMkLst>
        </pc:spChg>
        <pc:spChg chg="add del mod">
          <ac:chgData name="Fien Van Petegem" userId="ea110a70ba04e10b" providerId="LiveId" clId="{CC4BAFFB-DC8B-4151-9BA2-878BBF3E1609}" dt="2024-05-07T11:03:28.778" v="531" actId="478"/>
          <ac:spMkLst>
            <pc:docMk/>
            <pc:sldMk cId="1632108227" sldId="322"/>
            <ac:spMk id="5" creationId="{7E61CE6B-5F83-40FF-ED5E-202842891AF4}"/>
          </ac:spMkLst>
        </pc:spChg>
        <pc:spChg chg="add del mod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7" creationId="{7DDAF965-0DA9-1065-BE0E-DA36630B2550}"/>
          </ac:spMkLst>
        </pc:spChg>
        <pc:spChg chg="add del mod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9" creationId="{44A162A7-3A90-5AD3-D1F7-8D36A48967D9}"/>
          </ac:spMkLst>
        </pc:spChg>
        <pc:spChg chg="add del mod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11" creationId="{5152A895-1666-45E2-2999-C054AFE78133}"/>
          </ac:spMkLst>
        </pc:spChg>
        <pc:spChg chg="add del mod">
          <ac:chgData name="Fien Van Petegem" userId="ea110a70ba04e10b" providerId="LiveId" clId="{CC4BAFFB-DC8B-4151-9BA2-878BBF3E1609}" dt="2024-05-07T11:03:50.286" v="537" actId="478"/>
          <ac:spMkLst>
            <pc:docMk/>
            <pc:sldMk cId="1632108227" sldId="322"/>
            <ac:spMk id="13" creationId="{261D2D0F-57C1-EE90-B1C7-8AC5214D0083}"/>
          </ac:spMkLst>
        </pc:spChg>
        <pc:spChg chg="add del mod">
          <ac:chgData name="Fien Van Petegem" userId="ea110a70ba04e10b" providerId="LiveId" clId="{CC4BAFFB-DC8B-4151-9BA2-878BBF3E1609}" dt="2024-05-07T11:03:57.976" v="540" actId="478"/>
          <ac:spMkLst>
            <pc:docMk/>
            <pc:sldMk cId="1632108227" sldId="322"/>
            <ac:spMk id="15" creationId="{E708991A-E3A4-D372-9E07-9990162C8F39}"/>
          </ac:spMkLst>
        </pc:spChg>
        <pc:spChg chg="add del mod">
          <ac:chgData name="Fien Van Petegem" userId="ea110a70ba04e10b" providerId="LiveId" clId="{CC4BAFFB-DC8B-4151-9BA2-878BBF3E1609}" dt="2024-05-07T11:05:00.912" v="565" actId="478"/>
          <ac:spMkLst>
            <pc:docMk/>
            <pc:sldMk cId="1632108227" sldId="322"/>
            <ac:spMk id="16" creationId="{E5792E29-F769-56C1-3676-35848A59DC05}"/>
          </ac:spMkLst>
        </pc:spChg>
        <pc:spChg chg="add mod ord">
          <ac:chgData name="Fien Van Petegem" userId="ea110a70ba04e10b" providerId="LiveId" clId="{CC4BAFFB-DC8B-4151-9BA2-878BBF3E1609}" dt="2024-05-07T11:14:51.853" v="778" actId="207"/>
          <ac:spMkLst>
            <pc:docMk/>
            <pc:sldMk cId="1632108227" sldId="322"/>
            <ac:spMk id="17" creationId="{1904686E-17CB-BB55-D9DE-D4887B3B203B}"/>
          </ac:spMkLst>
        </pc:spChg>
        <pc:spChg chg="add mod">
          <ac:chgData name="Fien Van Petegem" userId="ea110a70ba04e10b" providerId="LiveId" clId="{CC4BAFFB-DC8B-4151-9BA2-878BBF3E1609}" dt="2024-05-07T11:10:45.039" v="692" actId="1076"/>
          <ac:spMkLst>
            <pc:docMk/>
            <pc:sldMk cId="1632108227" sldId="322"/>
            <ac:spMk id="18" creationId="{B75E2F3C-2C9F-A8FE-6A69-C88E57C81F92}"/>
          </ac:spMkLst>
        </pc:spChg>
        <pc:spChg chg="add mod ord">
          <ac:chgData name="Fien Van Petegem" userId="ea110a70ba04e10b" providerId="LiveId" clId="{CC4BAFFB-DC8B-4151-9BA2-878BBF3E1609}" dt="2024-05-07T11:14:54.718" v="779" actId="207"/>
          <ac:spMkLst>
            <pc:docMk/>
            <pc:sldMk cId="1632108227" sldId="322"/>
            <ac:spMk id="19" creationId="{D873D27A-9270-7B90-4DFF-A92E1D003893}"/>
          </ac:spMkLst>
        </pc:spChg>
        <pc:spChg chg="add mod ord">
          <ac:chgData name="Fien Van Petegem" userId="ea110a70ba04e10b" providerId="LiveId" clId="{CC4BAFFB-DC8B-4151-9BA2-878BBF3E1609}" dt="2024-05-07T11:11:00.024" v="697" actId="167"/>
          <ac:spMkLst>
            <pc:docMk/>
            <pc:sldMk cId="1632108227" sldId="322"/>
            <ac:spMk id="20" creationId="{DDF43068-8C7C-0F16-85F7-31485A59314E}"/>
          </ac:spMkLst>
        </pc:spChg>
        <pc:spChg chg="add del mod ord">
          <ac:chgData name="Fien Van Petegem" userId="ea110a70ba04e10b" providerId="LiveId" clId="{CC4BAFFB-DC8B-4151-9BA2-878BBF3E1609}" dt="2024-05-07T11:20:16.988" v="896" actId="255"/>
          <ac:spMkLst>
            <pc:docMk/>
            <pc:sldMk cId="1632108227" sldId="322"/>
            <ac:spMk id="21" creationId="{B9FA63AE-E48A-EEBB-8C7D-1FC0EED1EBC5}"/>
          </ac:spMkLst>
        </pc:spChg>
        <pc:spChg chg="add mod">
          <ac:chgData name="Fien Van Petegem" userId="ea110a70ba04e10b" providerId="LiveId" clId="{CC4BAFFB-DC8B-4151-9BA2-878BBF3E1609}" dt="2024-05-07T11:10:45.039" v="692" actId="1076"/>
          <ac:spMkLst>
            <pc:docMk/>
            <pc:sldMk cId="1632108227" sldId="322"/>
            <ac:spMk id="22" creationId="{22C1D146-E0A9-DAAC-6E86-68E594D02032}"/>
          </ac:spMkLst>
        </pc:spChg>
        <pc:spChg chg="add mod ord">
          <ac:chgData name="Fien Van Petegem" userId="ea110a70ba04e10b" providerId="LiveId" clId="{CC4BAFFB-DC8B-4151-9BA2-878BBF3E1609}" dt="2024-05-07T11:14:57.251" v="780" actId="207"/>
          <ac:spMkLst>
            <pc:docMk/>
            <pc:sldMk cId="1632108227" sldId="322"/>
            <ac:spMk id="23" creationId="{6028AF44-9F93-7878-C833-C8DA6C7891C3}"/>
          </ac:spMkLst>
        </pc:spChg>
        <pc:spChg chg="add mod ord">
          <ac:chgData name="Fien Van Petegem" userId="ea110a70ba04e10b" providerId="LiveId" clId="{CC4BAFFB-DC8B-4151-9BA2-878BBF3E1609}" dt="2024-05-07T11:11:20.991" v="703" actId="167"/>
          <ac:spMkLst>
            <pc:docMk/>
            <pc:sldMk cId="1632108227" sldId="322"/>
            <ac:spMk id="24" creationId="{E5569C92-B5F0-CD5E-CCC8-9AD157221114}"/>
          </ac:spMkLst>
        </pc:spChg>
        <pc:spChg chg="add mod ord">
          <ac:chgData name="Fien Van Petegem" userId="ea110a70ba04e10b" providerId="LiveId" clId="{CC4BAFFB-DC8B-4151-9BA2-878BBF3E1609}" dt="2024-05-07T11:20:20.908" v="897" actId="255"/>
          <ac:spMkLst>
            <pc:docMk/>
            <pc:sldMk cId="1632108227" sldId="322"/>
            <ac:spMk id="25" creationId="{04220666-769F-CB47-6E51-AC02449A5CF5}"/>
          </ac:spMkLst>
        </pc:spChg>
        <pc:spChg chg="add mod">
          <ac:chgData name="Fien Van Petegem" userId="ea110a70ba04e10b" providerId="LiveId" clId="{CC4BAFFB-DC8B-4151-9BA2-878BBF3E1609}" dt="2024-05-07T11:10:45.039" v="692" actId="1076"/>
          <ac:spMkLst>
            <pc:docMk/>
            <pc:sldMk cId="1632108227" sldId="322"/>
            <ac:spMk id="26" creationId="{FCCCF5A3-1855-23A1-51C3-260E52D45774}"/>
          </ac:spMkLst>
        </pc:spChg>
        <pc:spChg chg="add del mod">
          <ac:chgData name="Fien Van Petegem" userId="ea110a70ba04e10b" providerId="LiveId" clId="{CC4BAFFB-DC8B-4151-9BA2-878BBF3E1609}" dt="2024-05-07T11:09:58.174" v="684" actId="478"/>
          <ac:spMkLst>
            <pc:docMk/>
            <pc:sldMk cId="1632108227" sldId="322"/>
            <ac:spMk id="27" creationId="{675A23E8-FA5D-CD5C-6B37-1B9234D1C555}"/>
          </ac:spMkLst>
        </pc:spChg>
        <pc:spChg chg="mod">
          <ac:chgData name="Fien Van Petegem" userId="ea110a70ba04e10b" providerId="LiveId" clId="{CC4BAFFB-DC8B-4151-9BA2-878BBF3E1609}" dt="2024-05-07T11:15:50.701" v="822"/>
          <ac:spMkLst>
            <pc:docMk/>
            <pc:sldMk cId="1632108227" sldId="322"/>
            <ac:spMk id="4247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7T11:03:42.801" v="534" actId="478"/>
          <ac:spMkLst>
            <pc:docMk/>
            <pc:sldMk cId="1632108227" sldId="322"/>
            <ac:spMk id="4248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4249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19.453" v="526" actId="478"/>
          <ac:spMkLst>
            <pc:docMk/>
            <pc:sldMk cId="1632108227" sldId="322"/>
            <ac:spMk id="4250" creationId="{00000000-0000-0000-0000-000000000000}"/>
          </ac:spMkLst>
        </pc:spChg>
        <pc:spChg chg="add del mod ord">
          <ac:chgData name="Fien Van Petegem" userId="ea110a70ba04e10b" providerId="LiveId" clId="{CC4BAFFB-DC8B-4151-9BA2-878BBF3E1609}" dt="2024-05-07T11:05:40.153" v="582" actId="478"/>
          <ac:spMkLst>
            <pc:docMk/>
            <pc:sldMk cId="1632108227" sldId="322"/>
            <ac:spMk id="4251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4252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7T11:03:41.775" v="533" actId="478"/>
          <ac:spMkLst>
            <pc:docMk/>
            <pc:sldMk cId="1632108227" sldId="322"/>
            <ac:spMk id="4253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1.353" v="527" actId="478"/>
          <ac:spMkLst>
            <pc:docMk/>
            <pc:sldMk cId="1632108227" sldId="322"/>
            <ac:spMk id="4254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4263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1.353" v="527" actId="478"/>
          <ac:spMkLst>
            <pc:docMk/>
            <pc:sldMk cId="1632108227" sldId="322"/>
            <ac:spMk id="4264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6.922" v="530" actId="478"/>
          <ac:spMkLst>
            <pc:docMk/>
            <pc:sldMk cId="1632108227" sldId="322"/>
            <ac:spMk id="4265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6.922" v="530" actId="478"/>
          <ac:spMkLst>
            <pc:docMk/>
            <pc:sldMk cId="1632108227" sldId="322"/>
            <ac:spMk id="4266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1.353" v="527" actId="478"/>
          <ac:spMkLst>
            <pc:docMk/>
            <pc:sldMk cId="1632108227" sldId="322"/>
            <ac:spMk id="426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1.353" v="527" actId="478"/>
          <ac:spMkLst>
            <pc:docMk/>
            <pc:sldMk cId="1632108227" sldId="322"/>
            <ac:spMk id="4268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1:20:13.210" v="895" actId="255"/>
          <ac:spMkLst>
            <pc:docMk/>
            <pc:sldMk cId="1632108227" sldId="322"/>
            <ac:spMk id="428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56.323" v="539" actId="478"/>
          <ac:spMkLst>
            <pc:docMk/>
            <pc:sldMk cId="1632108227" sldId="322"/>
            <ac:spMk id="4288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1:11:35.791" v="708" actId="14100"/>
          <ac:spMkLst>
            <pc:docMk/>
            <pc:sldMk cId="1632108227" sldId="322"/>
            <ac:spMk id="4289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48.142" v="536" actId="478"/>
          <ac:spMkLst>
            <pc:docMk/>
            <pc:sldMk cId="1632108227" sldId="322"/>
            <ac:spMk id="4290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44.824" v="535" actId="478"/>
          <ac:spMkLst>
            <pc:docMk/>
            <pc:sldMk cId="1632108227" sldId="322"/>
            <ac:spMk id="4291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7T11:03:44.824" v="535" actId="478"/>
          <ac:spMkLst>
            <pc:docMk/>
            <pc:sldMk cId="1632108227" sldId="322"/>
            <ac:spMk id="4292" creationId="{00000000-0000-0000-0000-000000000000}"/>
          </ac:spMkLst>
        </pc:spChg>
        <pc:spChg chg="del mod">
          <ac:chgData name="Fien Van Petegem" userId="ea110a70ba04e10b" providerId="LiveId" clId="{CC4BAFFB-DC8B-4151-9BA2-878BBF3E1609}" dt="2024-05-07T11:03:44.824" v="535" actId="478"/>
          <ac:spMkLst>
            <pc:docMk/>
            <pc:sldMk cId="1632108227" sldId="322"/>
            <ac:spMk id="4293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3.720" v="528" actId="478"/>
          <ac:spMkLst>
            <pc:docMk/>
            <pc:sldMk cId="1632108227" sldId="322"/>
            <ac:spMk id="4294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03:26.922" v="530" actId="478"/>
          <ac:spMkLst>
            <pc:docMk/>
            <pc:sldMk cId="1632108227" sldId="322"/>
            <ac:spMk id="4295" creationId="{00000000-0000-0000-0000-000000000000}"/>
          </ac:spMkLst>
        </pc:spChg>
        <pc:grpChg chg="del">
          <ac:chgData name="Fien Van Petegem" userId="ea110a70ba04e10b" providerId="LiveId" clId="{CC4BAFFB-DC8B-4151-9BA2-878BBF3E1609}" dt="2024-05-07T11:04:00.398" v="543" actId="478"/>
          <ac:grpSpMkLst>
            <pc:docMk/>
            <pc:sldMk cId="1632108227" sldId="322"/>
            <ac:grpSpMk id="4255" creationId="{00000000-0000-0000-0000-000000000000}"/>
          </ac:grpSpMkLst>
        </pc:grpChg>
        <pc:grpChg chg="del mod">
          <ac:chgData name="Fien Van Petegem" userId="ea110a70ba04e10b" providerId="LiveId" clId="{CC4BAFFB-DC8B-4151-9BA2-878BBF3E1609}" dt="2024-05-07T11:03:44.824" v="535" actId="478"/>
          <ac:grpSpMkLst>
            <pc:docMk/>
            <pc:sldMk cId="1632108227" sldId="322"/>
            <ac:grpSpMk id="4258" creationId="{00000000-0000-0000-0000-000000000000}"/>
          </ac:grpSpMkLst>
        </pc:grpChg>
        <pc:grpChg chg="mod">
          <ac:chgData name="Fien Van Petegem" userId="ea110a70ba04e10b" providerId="LiveId" clId="{CC4BAFFB-DC8B-4151-9BA2-878BBF3E1609}" dt="2024-05-07T11:10:45.039" v="692" actId="1076"/>
          <ac:grpSpMkLst>
            <pc:docMk/>
            <pc:sldMk cId="1632108227" sldId="322"/>
            <ac:grpSpMk id="4269" creationId="{00000000-0000-0000-0000-000000000000}"/>
          </ac:grpSpMkLst>
        </pc:grpChg>
        <pc:grpChg chg="del">
          <ac:chgData name="Fien Van Petegem" userId="ea110a70ba04e10b" providerId="LiveId" clId="{CC4BAFFB-DC8B-4151-9BA2-878BBF3E1609}" dt="2024-05-07T11:03:44.824" v="535" actId="478"/>
          <ac:grpSpMkLst>
            <pc:docMk/>
            <pc:sldMk cId="1632108227" sldId="322"/>
            <ac:grpSpMk id="4278" creationId="{00000000-0000-0000-0000-000000000000}"/>
          </ac:grpSpMkLst>
        </pc:grpChg>
      </pc:sldChg>
      <pc:sldChg chg="add del">
        <pc:chgData name="Fien Van Petegem" userId="ea110a70ba04e10b" providerId="LiveId" clId="{CC4BAFFB-DC8B-4151-9BA2-878BBF3E1609}" dt="2024-05-07T11:07:52.558" v="635"/>
        <pc:sldMkLst>
          <pc:docMk/>
          <pc:sldMk cId="107303752" sldId="323"/>
        </pc:sldMkLst>
      </pc:sldChg>
      <pc:sldChg chg="add del">
        <pc:chgData name="Fien Van Petegem" userId="ea110a70ba04e10b" providerId="LiveId" clId="{CC4BAFFB-DC8B-4151-9BA2-878BBF3E1609}" dt="2024-05-07T11:06:40.092" v="606"/>
        <pc:sldMkLst>
          <pc:docMk/>
          <pc:sldMk cId="1024276059" sldId="323"/>
        </pc:sldMkLst>
      </pc:sldChg>
      <pc:sldChg chg="add del">
        <pc:chgData name="Fien Van Petegem" userId="ea110a70ba04e10b" providerId="LiveId" clId="{CC4BAFFB-DC8B-4151-9BA2-878BBF3E1609}" dt="2024-05-07T11:11:39.118" v="709" actId="47"/>
        <pc:sldMkLst>
          <pc:docMk/>
          <pc:sldMk cId="1816105650" sldId="323"/>
        </pc:sldMkLst>
      </pc:sldChg>
      <pc:sldChg chg="add del">
        <pc:chgData name="Fien Van Petegem" userId="ea110a70ba04e10b" providerId="LiveId" clId="{CC4BAFFB-DC8B-4151-9BA2-878BBF3E1609}" dt="2024-05-07T11:11:47.167" v="717" actId="47"/>
        <pc:sldMkLst>
          <pc:docMk/>
          <pc:sldMk cId="486861060" sldId="324"/>
        </pc:sldMkLst>
      </pc:sldChg>
      <pc:sldChg chg="add del">
        <pc:chgData name="Fien Van Petegem" userId="ea110a70ba04e10b" providerId="LiveId" clId="{CC4BAFFB-DC8B-4151-9BA2-878BBF3E1609}" dt="2024-05-07T11:07:51.019" v="634"/>
        <pc:sldMkLst>
          <pc:docMk/>
          <pc:sldMk cId="1206655370" sldId="324"/>
        </pc:sldMkLst>
      </pc:sldChg>
      <pc:sldChg chg="modSp add del mod">
        <pc:chgData name="Fien Van Petegem" userId="ea110a70ba04e10b" providerId="LiveId" clId="{CC4BAFFB-DC8B-4151-9BA2-878BBF3E1609}" dt="2024-05-07T11:15:11.276" v="784" actId="47"/>
        <pc:sldMkLst>
          <pc:docMk/>
          <pc:sldMk cId="258393310" sldId="325"/>
        </pc:sldMkLst>
        <pc:spChg chg="mod">
          <ac:chgData name="Fien Van Petegem" userId="ea110a70ba04e10b" providerId="LiveId" clId="{CC4BAFFB-DC8B-4151-9BA2-878BBF3E1609}" dt="2024-05-07T11:11:43.006" v="716" actId="20577"/>
          <ac:spMkLst>
            <pc:docMk/>
            <pc:sldMk cId="258393310" sldId="325"/>
            <ac:spMk id="4289" creationId="{00000000-0000-0000-0000-000000000000}"/>
          </ac:spMkLst>
        </pc:spChg>
      </pc:sldChg>
      <pc:sldChg chg="add del">
        <pc:chgData name="Fien Van Petegem" userId="ea110a70ba04e10b" providerId="LiveId" clId="{CC4BAFFB-DC8B-4151-9BA2-878BBF3E1609}" dt="2024-05-07T11:15:32.785" v="818" actId="47"/>
        <pc:sldMkLst>
          <pc:docMk/>
          <pc:sldMk cId="2735767780" sldId="326"/>
        </pc:sldMkLst>
      </pc:sldChg>
      <pc:sldChg chg="addSp delSp modSp add mod ord modTransition">
        <pc:chgData name="Fien Van Petegem" userId="ea110a70ba04e10b" providerId="LiveId" clId="{CC4BAFFB-DC8B-4151-9BA2-878BBF3E1609}" dt="2024-05-09T13:41:24.498" v="9099" actId="1076"/>
        <pc:sldMkLst>
          <pc:docMk/>
          <pc:sldMk cId="13619423" sldId="327"/>
        </pc:sldMkLst>
        <pc:spChg chg="add del mod">
          <ac:chgData name="Fien Van Petegem" userId="ea110a70ba04e10b" providerId="LiveId" clId="{CC4BAFFB-DC8B-4151-9BA2-878BBF3E1609}" dt="2024-05-07T11:12:44.977" v="735" actId="478"/>
          <ac:spMkLst>
            <pc:docMk/>
            <pc:sldMk cId="13619423" sldId="327"/>
            <ac:spMk id="3" creationId="{6FCB87DB-2314-3287-5BAE-CDB562B5A4E0}"/>
          </ac:spMkLst>
        </pc:spChg>
        <pc:spChg chg="add del mod">
          <ac:chgData name="Fien Van Petegem" userId="ea110a70ba04e10b" providerId="LiveId" clId="{CC4BAFFB-DC8B-4151-9BA2-878BBF3E1609}" dt="2024-05-07T11:12:51.365" v="738" actId="478"/>
          <ac:spMkLst>
            <pc:docMk/>
            <pc:sldMk cId="13619423" sldId="327"/>
            <ac:spMk id="5" creationId="{F470F479-F702-D913-32D3-0D7A9F8CFA9A}"/>
          </ac:spMkLst>
        </pc:spChg>
        <pc:spChg chg="add mod">
          <ac:chgData name="Fien Van Petegem" userId="ea110a70ba04e10b" providerId="LiveId" clId="{CC4BAFFB-DC8B-4151-9BA2-878BBF3E1609}" dt="2024-05-07T17:56:21.648" v="5447"/>
          <ac:spMkLst>
            <pc:docMk/>
            <pc:sldMk cId="13619423" sldId="327"/>
            <ac:spMk id="15" creationId="{D7FBAA8E-183A-7041-5E11-9A9D56441112}"/>
          </ac:spMkLst>
        </pc:spChg>
        <pc:spChg chg="del">
          <ac:chgData name="Fien Van Petegem" userId="ea110a70ba04e10b" providerId="LiveId" clId="{CC4BAFFB-DC8B-4151-9BA2-878BBF3E1609}" dt="2024-05-07T11:12:30.733" v="732" actId="478"/>
          <ac:spMkLst>
            <pc:docMk/>
            <pc:sldMk cId="13619423" sldId="327"/>
            <ac:spMk id="17" creationId="{1904686E-17CB-BB55-D9DE-D4887B3B203B}"/>
          </ac:spMkLst>
        </pc:spChg>
        <pc:spChg chg="del">
          <ac:chgData name="Fien Van Petegem" userId="ea110a70ba04e10b" providerId="LiveId" clId="{CC4BAFFB-DC8B-4151-9BA2-878BBF3E1609}" dt="2024-05-07T11:12:49.482" v="737" actId="478"/>
          <ac:spMkLst>
            <pc:docMk/>
            <pc:sldMk cId="13619423" sldId="327"/>
            <ac:spMk id="18" creationId="{B75E2F3C-2C9F-A8FE-6A69-C88E57C81F92}"/>
          </ac:spMkLst>
        </pc:spChg>
        <pc:spChg chg="del">
          <ac:chgData name="Fien Van Petegem" userId="ea110a70ba04e10b" providerId="LiveId" clId="{CC4BAFFB-DC8B-4151-9BA2-878BBF3E1609}" dt="2024-05-07T11:12:54.412" v="740" actId="478"/>
          <ac:spMkLst>
            <pc:docMk/>
            <pc:sldMk cId="13619423" sldId="327"/>
            <ac:spMk id="19" creationId="{D873D27A-9270-7B90-4DFF-A92E1D003893}"/>
          </ac:spMkLst>
        </pc:spChg>
        <pc:spChg chg="del">
          <ac:chgData name="Fien Van Petegem" userId="ea110a70ba04e10b" providerId="LiveId" clId="{CC4BAFFB-DC8B-4151-9BA2-878BBF3E1609}" dt="2024-05-07T11:12:56.250" v="742" actId="478"/>
          <ac:spMkLst>
            <pc:docMk/>
            <pc:sldMk cId="13619423" sldId="327"/>
            <ac:spMk id="20" creationId="{DDF43068-8C7C-0F16-85F7-31485A59314E}"/>
          </ac:spMkLst>
        </pc:spChg>
        <pc:spChg chg="del">
          <ac:chgData name="Fien Van Petegem" userId="ea110a70ba04e10b" providerId="LiveId" clId="{CC4BAFFB-DC8B-4151-9BA2-878BBF3E1609}" dt="2024-05-07T11:12:55.356" v="741" actId="478"/>
          <ac:spMkLst>
            <pc:docMk/>
            <pc:sldMk cId="13619423" sldId="327"/>
            <ac:spMk id="21" creationId="{B9FA63AE-E48A-EEBB-8C7D-1FC0EED1EBC5}"/>
          </ac:spMkLst>
        </pc:spChg>
        <pc:spChg chg="del">
          <ac:chgData name="Fien Van Petegem" userId="ea110a70ba04e10b" providerId="LiveId" clId="{CC4BAFFB-DC8B-4151-9BA2-878BBF3E1609}" dt="2024-05-07T11:12:53.827" v="739" actId="478"/>
          <ac:spMkLst>
            <pc:docMk/>
            <pc:sldMk cId="13619423" sldId="327"/>
            <ac:spMk id="22" creationId="{22C1D146-E0A9-DAAC-6E86-68E594D02032}"/>
          </ac:spMkLst>
        </pc:spChg>
        <pc:spChg chg="del mod">
          <ac:chgData name="Fien Van Petegem" userId="ea110a70ba04e10b" providerId="LiveId" clId="{CC4BAFFB-DC8B-4151-9BA2-878BBF3E1609}" dt="2024-05-07T11:29:28.715" v="1056" actId="478"/>
          <ac:spMkLst>
            <pc:docMk/>
            <pc:sldMk cId="13619423" sldId="327"/>
            <ac:spMk id="23" creationId="{6028AF44-9F93-7878-C833-C8DA6C7891C3}"/>
          </ac:spMkLst>
        </pc:spChg>
        <pc:spChg chg="del mod">
          <ac:chgData name="Fien Van Petegem" userId="ea110a70ba04e10b" providerId="LiveId" clId="{CC4BAFFB-DC8B-4151-9BA2-878BBF3E1609}" dt="2024-05-07T11:29:27.817" v="1055" actId="478"/>
          <ac:spMkLst>
            <pc:docMk/>
            <pc:sldMk cId="13619423" sldId="327"/>
            <ac:spMk id="24" creationId="{E5569C92-B5F0-CD5E-CCC8-9AD157221114}"/>
          </ac:spMkLst>
        </pc:spChg>
        <pc:spChg chg="add del mod">
          <ac:chgData name="Fien Van Petegem" userId="ea110a70ba04e10b" providerId="LiveId" clId="{CC4BAFFB-DC8B-4151-9BA2-878BBF3E1609}" dt="2024-05-09T13:41:24.498" v="9099" actId="1076"/>
          <ac:spMkLst>
            <pc:docMk/>
            <pc:sldMk cId="13619423" sldId="327"/>
            <ac:spMk id="25" creationId="{04220666-769F-CB47-6E51-AC02449A5CF5}"/>
          </ac:spMkLst>
        </pc:spChg>
        <pc:spChg chg="del mod">
          <ac:chgData name="Fien Van Petegem" userId="ea110a70ba04e10b" providerId="LiveId" clId="{CC4BAFFB-DC8B-4151-9BA2-878BBF3E1609}" dt="2024-05-07T11:29:23.036" v="1051" actId="478"/>
          <ac:spMkLst>
            <pc:docMk/>
            <pc:sldMk cId="13619423" sldId="327"/>
            <ac:spMk id="26" creationId="{FCCCF5A3-1855-23A1-51C3-260E52D45774}"/>
          </ac:spMkLst>
        </pc:spChg>
        <pc:spChg chg="del">
          <ac:chgData name="Fien Van Petegem" userId="ea110a70ba04e10b" providerId="LiveId" clId="{CC4BAFFB-DC8B-4151-9BA2-878BBF3E1609}" dt="2024-05-07T11:12:32.341" v="733" actId="478"/>
          <ac:spMkLst>
            <pc:docMk/>
            <pc:sldMk cId="13619423" sldId="327"/>
            <ac:spMk id="424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12:35.959" v="734" actId="478"/>
          <ac:spMkLst>
            <pc:docMk/>
            <pc:sldMk cId="13619423" sldId="327"/>
            <ac:spMk id="4287" creationId="{00000000-0000-0000-0000-000000000000}"/>
          </ac:spMkLst>
        </pc:spChg>
        <pc:spChg chg="del">
          <ac:chgData name="Fien Van Petegem" userId="ea110a70ba04e10b" providerId="LiveId" clId="{CC4BAFFB-DC8B-4151-9BA2-878BBF3E1609}" dt="2024-05-07T11:12:48.345" v="736" actId="478"/>
          <ac:spMkLst>
            <pc:docMk/>
            <pc:sldMk cId="13619423" sldId="327"/>
            <ac:spMk id="4289" creationId="{00000000-0000-0000-0000-000000000000}"/>
          </ac:spMkLst>
        </pc:spChg>
        <pc:grpChg chg="del mod">
          <ac:chgData name="Fien Van Petegem" userId="ea110a70ba04e10b" providerId="LiveId" clId="{CC4BAFFB-DC8B-4151-9BA2-878BBF3E1609}" dt="2024-05-07T11:14:16.805" v="776" actId="478"/>
          <ac:grpSpMkLst>
            <pc:docMk/>
            <pc:sldMk cId="13619423" sldId="327"/>
            <ac:grpSpMk id="4269" creationId="{00000000-0000-0000-0000-000000000000}"/>
          </ac:grpSpMkLst>
        </pc:grpChg>
        <pc:picChg chg="add del mod ord">
          <ac:chgData name="Fien Van Petegem" userId="ea110a70ba04e10b" providerId="LiveId" clId="{CC4BAFFB-DC8B-4151-9BA2-878BBF3E1609}" dt="2024-05-07T16:29:10.574" v="1108" actId="478"/>
          <ac:picMkLst>
            <pc:docMk/>
            <pc:sldMk cId="13619423" sldId="327"/>
            <ac:picMk id="6" creationId="{A135A1D3-F4AD-47DE-24AD-9A6098018AE3}"/>
          </ac:picMkLst>
        </pc:picChg>
        <pc:picChg chg="add mod">
          <ac:chgData name="Fien Van Petegem" userId="ea110a70ba04e10b" providerId="LiveId" clId="{CC4BAFFB-DC8B-4151-9BA2-878BBF3E1609}" dt="2024-05-07T11:37:30.676" v="1068"/>
          <ac:picMkLst>
            <pc:docMk/>
            <pc:sldMk cId="13619423" sldId="327"/>
            <ac:picMk id="8" creationId="{9854AD22-CD44-67E6-5789-0186C02CBB2E}"/>
          </ac:picMkLst>
        </pc:picChg>
        <pc:picChg chg="add del mod ord">
          <ac:chgData name="Fien Van Petegem" userId="ea110a70ba04e10b" providerId="LiveId" clId="{CC4BAFFB-DC8B-4151-9BA2-878BBF3E1609}" dt="2024-05-07T16:29:11.361" v="1109" actId="478"/>
          <ac:picMkLst>
            <pc:docMk/>
            <pc:sldMk cId="13619423" sldId="327"/>
            <ac:picMk id="9" creationId="{2308BC90-187D-F435-F319-FB0D3ACB9965}"/>
          </ac:picMkLst>
        </pc:picChg>
        <pc:picChg chg="add mod">
          <ac:chgData name="Fien Van Petegem" userId="ea110a70ba04e10b" providerId="LiveId" clId="{CC4BAFFB-DC8B-4151-9BA2-878BBF3E1609}" dt="2024-05-07T11:37:50.893" v="1075"/>
          <ac:picMkLst>
            <pc:docMk/>
            <pc:sldMk cId="13619423" sldId="327"/>
            <ac:picMk id="11" creationId="{C19EE52A-7CB2-5315-F92F-08C4CF1E5F8D}"/>
          </ac:picMkLst>
        </pc:picChg>
        <pc:picChg chg="add del mod">
          <ac:chgData name="Fien Van Petegem" userId="ea110a70ba04e10b" providerId="LiveId" clId="{CC4BAFFB-DC8B-4151-9BA2-878BBF3E1609}" dt="2024-05-07T11:39:40.064" v="1079" actId="478"/>
          <ac:picMkLst>
            <pc:docMk/>
            <pc:sldMk cId="13619423" sldId="327"/>
            <ac:picMk id="12" creationId="{BC43BCEA-13C5-4502-DEDB-B252002625FB}"/>
          </ac:picMkLst>
        </pc:picChg>
        <pc:picChg chg="add del mod ord">
          <ac:chgData name="Fien Van Petegem" userId="ea110a70ba04e10b" providerId="LiveId" clId="{CC4BAFFB-DC8B-4151-9BA2-878BBF3E1609}" dt="2024-05-07T16:30:11.394" v="1125" actId="478"/>
          <ac:picMkLst>
            <pc:docMk/>
            <pc:sldMk cId="13619423" sldId="327"/>
            <ac:picMk id="13" creationId="{DB289ACE-DB27-81CD-361E-1D3791BD202E}"/>
          </ac:picMkLst>
        </pc:picChg>
        <pc:picChg chg="add mod ord">
          <ac:chgData name="Fien Van Petegem" userId="ea110a70ba04e10b" providerId="LiveId" clId="{CC4BAFFB-DC8B-4151-9BA2-878BBF3E1609}" dt="2024-05-09T13:41:21.620" v="9098" actId="1076"/>
          <ac:picMkLst>
            <pc:docMk/>
            <pc:sldMk cId="13619423" sldId="327"/>
            <ac:picMk id="14" creationId="{AD00DBB2-75EC-8855-08FC-ACCF118A6884}"/>
          </ac:picMkLst>
        </pc:picChg>
      </pc:sldChg>
      <pc:sldChg chg="modSp add del mod">
        <pc:chgData name="Fien Van Petegem" userId="ea110a70ba04e10b" providerId="LiveId" clId="{CC4BAFFB-DC8B-4151-9BA2-878BBF3E1609}" dt="2024-05-07T11:29:08.595" v="1045" actId="47"/>
        <pc:sldMkLst>
          <pc:docMk/>
          <pc:sldMk cId="4100273935" sldId="328"/>
        </pc:sldMkLst>
        <pc:spChg chg="mod">
          <ac:chgData name="Fien Van Petegem" userId="ea110a70ba04e10b" providerId="LiveId" clId="{CC4BAFFB-DC8B-4151-9BA2-878BBF3E1609}" dt="2024-05-07T11:20:45.464" v="902" actId="255"/>
          <ac:spMkLst>
            <pc:docMk/>
            <pc:sldMk cId="4100273935" sldId="328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1:20:48.548" v="903" actId="255"/>
          <ac:spMkLst>
            <pc:docMk/>
            <pc:sldMk cId="4100273935" sldId="328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1:20:42.236" v="901" actId="255"/>
          <ac:spMkLst>
            <pc:docMk/>
            <pc:sldMk cId="4100273935" sldId="328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1:15:14.989" v="790" actId="20577"/>
          <ac:spMkLst>
            <pc:docMk/>
            <pc:sldMk cId="4100273935" sldId="328"/>
            <ac:spMk id="4289" creationId="{00000000-0000-0000-0000-000000000000}"/>
          </ac:spMkLst>
        </pc:spChg>
      </pc:sldChg>
      <pc:sldChg chg="modSp add del mod">
        <pc:chgData name="Fien Van Petegem" userId="ea110a70ba04e10b" providerId="LiveId" clId="{CC4BAFFB-DC8B-4151-9BA2-878BBF3E1609}" dt="2024-05-07T11:29:12.559" v="1047" actId="47"/>
        <pc:sldMkLst>
          <pc:docMk/>
          <pc:sldMk cId="516850816" sldId="329"/>
        </pc:sldMkLst>
        <pc:spChg chg="mod">
          <ac:chgData name="Fien Van Petegem" userId="ea110a70ba04e10b" providerId="LiveId" clId="{CC4BAFFB-DC8B-4151-9BA2-878BBF3E1609}" dt="2024-05-07T11:20:56.323" v="905" actId="255"/>
          <ac:spMkLst>
            <pc:docMk/>
            <pc:sldMk cId="516850816" sldId="329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1:21:00.343" v="906" actId="255"/>
          <ac:spMkLst>
            <pc:docMk/>
            <pc:sldMk cId="516850816" sldId="329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1:20:52.697" v="904" actId="255"/>
          <ac:spMkLst>
            <pc:docMk/>
            <pc:sldMk cId="516850816" sldId="329"/>
            <ac:spMk id="4287" creationId="{00000000-0000-0000-0000-000000000000}"/>
          </ac:spMkLst>
        </pc:spChg>
      </pc:sldChg>
      <pc:sldChg chg="modSp add del mod modTransition">
        <pc:chgData name="Fien Van Petegem" userId="ea110a70ba04e10b" providerId="LiveId" clId="{CC4BAFFB-DC8B-4151-9BA2-878BBF3E1609}" dt="2024-05-07T16:33:47.782" v="1194" actId="47"/>
        <pc:sldMkLst>
          <pc:docMk/>
          <pc:sldMk cId="3465624894" sldId="330"/>
        </pc:sldMkLst>
        <pc:spChg chg="mod">
          <ac:chgData name="Fien Van Petegem" userId="ea110a70ba04e10b" providerId="LiveId" clId="{CC4BAFFB-DC8B-4151-9BA2-878BBF3E1609}" dt="2024-05-07T11:20:29.480" v="899" actId="255"/>
          <ac:spMkLst>
            <pc:docMk/>
            <pc:sldMk cId="3465624894" sldId="330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1:20:32.782" v="900" actId="255"/>
          <ac:spMkLst>
            <pc:docMk/>
            <pc:sldMk cId="3465624894" sldId="330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1:20:25.515" v="898" actId="255"/>
          <ac:spMkLst>
            <pc:docMk/>
            <pc:sldMk cId="3465624894" sldId="330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1:18:55.510" v="845" actId="20577"/>
          <ac:spMkLst>
            <pc:docMk/>
            <pc:sldMk cId="3465624894" sldId="330"/>
            <ac:spMk id="4289" creationId="{00000000-0000-0000-0000-000000000000}"/>
          </ac:spMkLst>
        </pc:spChg>
      </pc:sldChg>
      <pc:sldChg chg="addSp modSp add del mod">
        <pc:chgData name="Fien Van Petegem" userId="ea110a70ba04e10b" providerId="LiveId" clId="{CC4BAFFB-DC8B-4151-9BA2-878BBF3E1609}" dt="2024-05-07T11:40:14.531" v="1100" actId="47"/>
        <pc:sldMkLst>
          <pc:docMk/>
          <pc:sldMk cId="3357962266" sldId="331"/>
        </pc:sldMkLst>
        <pc:spChg chg="mod">
          <ac:chgData name="Fien Van Petegem" userId="ea110a70ba04e10b" providerId="LiveId" clId="{CC4BAFFB-DC8B-4151-9BA2-878BBF3E1609}" dt="2024-05-07T11:19:59.395" v="892" actId="255"/>
          <ac:spMkLst>
            <pc:docMk/>
            <pc:sldMk cId="3357962266" sldId="331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1:19:49.301" v="877" actId="20577"/>
          <ac:spMkLst>
            <pc:docMk/>
            <pc:sldMk cId="3357962266" sldId="331"/>
            <ac:spMk id="26" creationId="{FCCCF5A3-1855-23A1-51C3-260E52D45774}"/>
          </ac:spMkLst>
        </pc:spChg>
        <pc:picChg chg="add mod">
          <ac:chgData name="Fien Van Petegem" userId="ea110a70ba04e10b" providerId="LiveId" clId="{CC4BAFFB-DC8B-4151-9BA2-878BBF3E1609}" dt="2024-05-07T11:37:59.477" v="1076"/>
          <ac:picMkLst>
            <pc:docMk/>
            <pc:sldMk cId="3357962266" sldId="331"/>
            <ac:picMk id="2" creationId="{1F5E50FA-99A6-40DD-9E00-8C4CC7FD7DC5}"/>
          </ac:picMkLst>
        </pc:picChg>
      </pc:sldChg>
      <pc:sldChg chg="add del modTransition">
        <pc:chgData name="Fien Van Petegem" userId="ea110a70ba04e10b" providerId="LiveId" clId="{CC4BAFFB-DC8B-4151-9BA2-878BBF3E1609}" dt="2024-05-07T16:31:09.795" v="1130" actId="47"/>
        <pc:sldMkLst>
          <pc:docMk/>
          <pc:sldMk cId="1935914151" sldId="332"/>
        </pc:sldMkLst>
      </pc:sldChg>
      <pc:sldChg chg="addSp modSp new del mod ord">
        <pc:chgData name="Fien Van Petegem" userId="ea110a70ba04e10b" providerId="LiveId" clId="{CC4BAFFB-DC8B-4151-9BA2-878BBF3E1609}" dt="2024-05-07T11:23:02.552" v="916" actId="47"/>
        <pc:sldMkLst>
          <pc:docMk/>
          <pc:sldMk cId="2322819258" sldId="332"/>
        </pc:sldMkLst>
        <pc:spChg chg="add mod">
          <ac:chgData name="Fien Van Petegem" userId="ea110a70ba04e10b" providerId="LiveId" clId="{CC4BAFFB-DC8B-4151-9BA2-878BBF3E1609}" dt="2024-05-07T11:22:02.535" v="910"/>
          <ac:spMkLst>
            <pc:docMk/>
            <pc:sldMk cId="2322819258" sldId="332"/>
            <ac:spMk id="2" creationId="{4E7C19C0-F7EE-F2AA-8D82-7EB3FAB032CF}"/>
          </ac:spMkLst>
        </pc:spChg>
        <pc:spChg chg="add mod">
          <ac:chgData name="Fien Van Petegem" userId="ea110a70ba04e10b" providerId="LiveId" clId="{CC4BAFFB-DC8B-4151-9BA2-878BBF3E1609}" dt="2024-05-07T11:22:02.535" v="910"/>
          <ac:spMkLst>
            <pc:docMk/>
            <pc:sldMk cId="2322819258" sldId="332"/>
            <ac:spMk id="3" creationId="{8EAA404E-EAB6-F793-EDD3-7EB0AB88B92D}"/>
          </ac:spMkLst>
        </pc:spChg>
        <pc:spChg chg="add mod">
          <ac:chgData name="Fien Van Petegem" userId="ea110a70ba04e10b" providerId="LiveId" clId="{CC4BAFFB-DC8B-4151-9BA2-878BBF3E1609}" dt="2024-05-07T11:22:05.056" v="911" actId="20577"/>
          <ac:spMkLst>
            <pc:docMk/>
            <pc:sldMk cId="2322819258" sldId="332"/>
            <ac:spMk id="4" creationId="{C25BFB53-644D-FD27-86D8-4982C0D2CD05}"/>
          </ac:spMkLst>
        </pc:spChg>
        <pc:spChg chg="add mod">
          <ac:chgData name="Fien Van Petegem" userId="ea110a70ba04e10b" providerId="LiveId" clId="{CC4BAFFB-DC8B-4151-9BA2-878BBF3E1609}" dt="2024-05-07T11:22:44.674" v="915" actId="20577"/>
          <ac:spMkLst>
            <pc:docMk/>
            <pc:sldMk cId="2322819258" sldId="332"/>
            <ac:spMk id="5" creationId="{E8F8DD33-6B77-F100-A7C3-75A10F136BBE}"/>
          </ac:spMkLst>
        </pc:spChg>
      </pc:sldChg>
      <pc:sldChg chg="addSp delSp modSp add mod modTransition">
        <pc:chgData name="Fien Van Petegem" userId="ea110a70ba04e10b" providerId="LiveId" clId="{CC4BAFFB-DC8B-4151-9BA2-878BBF3E1609}" dt="2024-05-07T17:56:16.160" v="5446" actId="207"/>
        <pc:sldMkLst>
          <pc:docMk/>
          <pc:sldMk cId="357295488" sldId="333"/>
        </pc:sldMkLst>
        <pc:spChg chg="add mod">
          <ac:chgData name="Fien Van Petegem" userId="ea110a70ba04e10b" providerId="LiveId" clId="{CC4BAFFB-DC8B-4151-9BA2-878BBF3E1609}" dt="2024-05-07T17:56:16.160" v="5446" actId="207"/>
          <ac:spMkLst>
            <pc:docMk/>
            <pc:sldMk cId="357295488" sldId="333"/>
            <ac:spMk id="8" creationId="{9CAD885D-70D1-5A88-CA01-E34212F917E3}"/>
          </ac:spMkLst>
        </pc:spChg>
        <pc:spChg chg="del">
          <ac:chgData name="Fien Van Petegem" userId="ea110a70ba04e10b" providerId="LiveId" clId="{CC4BAFFB-DC8B-4151-9BA2-878BBF3E1609}" dt="2024-05-07T11:26:24.014" v="950" actId="478"/>
          <ac:spMkLst>
            <pc:docMk/>
            <pc:sldMk cId="357295488" sldId="333"/>
            <ac:spMk id="17" creationId="{1904686E-17CB-BB55-D9DE-D4887B3B203B}"/>
          </ac:spMkLst>
        </pc:spChg>
        <pc:spChg chg="del">
          <ac:chgData name="Fien Van Petegem" userId="ea110a70ba04e10b" providerId="LiveId" clId="{CC4BAFFB-DC8B-4151-9BA2-878BBF3E1609}" dt="2024-05-07T11:26:26.388" v="951" actId="478"/>
          <ac:spMkLst>
            <pc:docMk/>
            <pc:sldMk cId="357295488" sldId="333"/>
            <ac:spMk id="18" creationId="{B75E2F3C-2C9F-A8FE-6A69-C88E57C81F92}"/>
          </ac:spMkLst>
        </pc:spChg>
        <pc:spChg chg="del">
          <ac:chgData name="Fien Van Petegem" userId="ea110a70ba04e10b" providerId="LiveId" clId="{CC4BAFFB-DC8B-4151-9BA2-878BBF3E1609}" dt="2024-05-07T11:27:16.532" v="974" actId="478"/>
          <ac:spMkLst>
            <pc:docMk/>
            <pc:sldMk cId="357295488" sldId="333"/>
            <ac:spMk id="19" creationId="{D873D27A-9270-7B90-4DFF-A92E1D003893}"/>
          </ac:spMkLst>
        </pc:spChg>
        <pc:spChg chg="del">
          <ac:chgData name="Fien Van Petegem" userId="ea110a70ba04e10b" providerId="LiveId" clId="{CC4BAFFB-DC8B-4151-9BA2-878BBF3E1609}" dt="2024-05-07T11:27:15.814" v="973" actId="478"/>
          <ac:spMkLst>
            <pc:docMk/>
            <pc:sldMk cId="357295488" sldId="333"/>
            <ac:spMk id="20" creationId="{DDF43068-8C7C-0F16-85F7-31485A59314E}"/>
          </ac:spMkLst>
        </pc:spChg>
        <pc:spChg chg="add del mod ord">
          <ac:chgData name="Fien Van Petegem" userId="ea110a70ba04e10b" providerId="LiveId" clId="{CC4BAFFB-DC8B-4151-9BA2-878BBF3E1609}" dt="2024-05-07T11:27:48.518" v="989" actId="1076"/>
          <ac:spMkLst>
            <pc:docMk/>
            <pc:sldMk cId="357295488" sldId="333"/>
            <ac:spMk id="21" creationId="{B9FA63AE-E48A-EEBB-8C7D-1FC0EED1EBC5}"/>
          </ac:spMkLst>
        </pc:spChg>
        <pc:spChg chg="del">
          <ac:chgData name="Fien Van Petegem" userId="ea110a70ba04e10b" providerId="LiveId" clId="{CC4BAFFB-DC8B-4151-9BA2-878BBF3E1609}" dt="2024-05-07T11:27:20.275" v="977" actId="478"/>
          <ac:spMkLst>
            <pc:docMk/>
            <pc:sldMk cId="357295488" sldId="333"/>
            <ac:spMk id="22" creationId="{22C1D146-E0A9-DAAC-6E86-68E594D02032}"/>
          </ac:spMkLst>
        </pc:spChg>
        <pc:spChg chg="del">
          <ac:chgData name="Fien Van Petegem" userId="ea110a70ba04e10b" providerId="LiveId" clId="{CC4BAFFB-DC8B-4151-9BA2-878BBF3E1609}" dt="2024-05-07T11:27:52.185" v="991" actId="478"/>
          <ac:spMkLst>
            <pc:docMk/>
            <pc:sldMk cId="357295488" sldId="333"/>
            <ac:spMk id="23" creationId="{6028AF44-9F93-7878-C833-C8DA6C7891C3}"/>
          </ac:spMkLst>
        </pc:spChg>
        <pc:spChg chg="del">
          <ac:chgData name="Fien Van Petegem" userId="ea110a70ba04e10b" providerId="LiveId" clId="{CC4BAFFB-DC8B-4151-9BA2-878BBF3E1609}" dt="2024-05-07T11:27:56.589" v="995" actId="478"/>
          <ac:spMkLst>
            <pc:docMk/>
            <pc:sldMk cId="357295488" sldId="333"/>
            <ac:spMk id="24" creationId="{E5569C92-B5F0-CD5E-CCC8-9AD157221114}"/>
          </ac:spMkLst>
        </pc:spChg>
        <pc:spChg chg="add del mod ord">
          <ac:chgData name="Fien Van Petegem" userId="ea110a70ba04e10b" providerId="LiveId" clId="{CC4BAFFB-DC8B-4151-9BA2-878BBF3E1609}" dt="2024-05-07T11:28:41.869" v="1011" actId="1076"/>
          <ac:spMkLst>
            <pc:docMk/>
            <pc:sldMk cId="357295488" sldId="333"/>
            <ac:spMk id="25" creationId="{04220666-769F-CB47-6E51-AC02449A5CF5}"/>
          </ac:spMkLst>
        </pc:spChg>
        <pc:spChg chg="del">
          <ac:chgData name="Fien Van Petegem" userId="ea110a70ba04e10b" providerId="LiveId" clId="{CC4BAFFB-DC8B-4151-9BA2-878BBF3E1609}" dt="2024-05-07T11:27:51.349" v="990" actId="478"/>
          <ac:spMkLst>
            <pc:docMk/>
            <pc:sldMk cId="357295488" sldId="333"/>
            <ac:spMk id="26" creationId="{FCCCF5A3-1855-23A1-51C3-260E52D45774}"/>
          </ac:spMkLst>
        </pc:spChg>
        <pc:spChg chg="del">
          <ac:chgData name="Fien Van Petegem" userId="ea110a70ba04e10b" providerId="LiveId" clId="{CC4BAFFB-DC8B-4151-9BA2-878BBF3E1609}" dt="2024-05-07T11:26:22.918" v="949" actId="478"/>
          <ac:spMkLst>
            <pc:docMk/>
            <pc:sldMk cId="357295488" sldId="333"/>
            <ac:spMk id="424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1:26:40.855" v="955" actId="1076"/>
          <ac:spMkLst>
            <pc:docMk/>
            <pc:sldMk cId="357295488" sldId="333"/>
            <ac:spMk id="4287" creationId="{00000000-0000-0000-0000-000000000000}"/>
          </ac:spMkLst>
        </pc:spChg>
        <pc:picChg chg="add mod ord">
          <ac:chgData name="Fien Van Petegem" userId="ea110a70ba04e10b" providerId="LiveId" clId="{CC4BAFFB-DC8B-4151-9BA2-878BBF3E1609}" dt="2024-05-07T11:27:37.337" v="985" actId="1076"/>
          <ac:picMkLst>
            <pc:docMk/>
            <pc:sldMk cId="357295488" sldId="333"/>
            <ac:picMk id="3" creationId="{B80644C8-B429-F2FA-B249-5F8EBC998FB7}"/>
          </ac:picMkLst>
        </pc:picChg>
        <pc:picChg chg="add del mod">
          <ac:chgData name="Fien Van Petegem" userId="ea110a70ba04e10b" providerId="LiveId" clId="{CC4BAFFB-DC8B-4151-9BA2-878BBF3E1609}" dt="2024-05-07T11:27:30.874" v="981" actId="1076"/>
          <ac:picMkLst>
            <pc:docMk/>
            <pc:sldMk cId="357295488" sldId="333"/>
            <ac:picMk id="5" creationId="{C1ECAA0B-F682-00C3-C2D9-3B64FEF5CC2E}"/>
          </ac:picMkLst>
        </pc:picChg>
        <pc:picChg chg="add mod">
          <ac:chgData name="Fien Van Petegem" userId="ea110a70ba04e10b" providerId="LiveId" clId="{CC4BAFFB-DC8B-4151-9BA2-878BBF3E1609}" dt="2024-05-07T11:28:32.820" v="1009" actId="1076"/>
          <ac:picMkLst>
            <pc:docMk/>
            <pc:sldMk cId="357295488" sldId="333"/>
            <ac:picMk id="7" creationId="{0FBAD2CC-5921-0A31-2500-6F6A760280C6}"/>
          </ac:picMkLst>
        </pc:picChg>
      </pc:sldChg>
      <pc:sldChg chg="addSp delSp modSp new del mod ord">
        <pc:chgData name="Fien Van Petegem" userId="ea110a70ba04e10b" providerId="LiveId" clId="{CC4BAFFB-DC8B-4151-9BA2-878BBF3E1609}" dt="2024-05-07T11:25:46.015" v="933" actId="47"/>
        <pc:sldMkLst>
          <pc:docMk/>
          <pc:sldMk cId="2168324153" sldId="333"/>
        </pc:sldMkLst>
        <pc:spChg chg="add mod">
          <ac:chgData name="Fien Van Petegem" userId="ea110a70ba04e10b" providerId="LiveId" clId="{CC4BAFFB-DC8B-4151-9BA2-878BBF3E1609}" dt="2024-05-07T11:24:18.361" v="921"/>
          <ac:spMkLst>
            <pc:docMk/>
            <pc:sldMk cId="2168324153" sldId="333"/>
            <ac:spMk id="2" creationId="{0FBCED6E-81F6-1676-1422-99D354917711}"/>
          </ac:spMkLst>
        </pc:spChg>
        <pc:spChg chg="add mod">
          <ac:chgData name="Fien Van Petegem" userId="ea110a70ba04e10b" providerId="LiveId" clId="{CC4BAFFB-DC8B-4151-9BA2-878BBF3E1609}" dt="2024-05-07T11:24:18.361" v="921"/>
          <ac:spMkLst>
            <pc:docMk/>
            <pc:sldMk cId="2168324153" sldId="333"/>
            <ac:spMk id="3" creationId="{B3D1BAAD-60C1-E9EB-CCC9-930000362E6D}"/>
          </ac:spMkLst>
        </pc:spChg>
        <pc:spChg chg="add mod">
          <ac:chgData name="Fien Van Petegem" userId="ea110a70ba04e10b" providerId="LiveId" clId="{CC4BAFFB-DC8B-4151-9BA2-878BBF3E1609}" dt="2024-05-07T11:24:21.302" v="924" actId="20577"/>
          <ac:spMkLst>
            <pc:docMk/>
            <pc:sldMk cId="2168324153" sldId="333"/>
            <ac:spMk id="4" creationId="{4E27606A-E854-CDD5-2DDF-BA2946F54443}"/>
          </ac:spMkLst>
        </pc:spChg>
        <pc:spChg chg="add del mod">
          <ac:chgData name="Fien Van Petegem" userId="ea110a70ba04e10b" providerId="LiveId" clId="{CC4BAFFB-DC8B-4151-9BA2-878BBF3E1609}" dt="2024-05-07T11:25:15.380" v="932" actId="20577"/>
          <ac:spMkLst>
            <pc:docMk/>
            <pc:sldMk cId="2168324153" sldId="333"/>
            <ac:spMk id="5" creationId="{F74B1517-6A4C-7AF9-CBA1-3DF6FDF77A62}"/>
          </ac:spMkLst>
        </pc:spChg>
      </pc:sldChg>
      <pc:sldChg chg="addSp modSp add mod modTransition">
        <pc:chgData name="Fien Van Petegem" userId="ea110a70ba04e10b" providerId="LiveId" clId="{CC4BAFFB-DC8B-4151-9BA2-878BBF3E1609}" dt="2024-05-07T17:56:26.279" v="5450" actId="20577"/>
        <pc:sldMkLst>
          <pc:docMk/>
          <pc:sldMk cId="1381765916" sldId="334"/>
        </pc:sldMkLst>
        <pc:spChg chg="add mod">
          <ac:chgData name="Fien Van Petegem" userId="ea110a70ba04e10b" providerId="LiveId" clId="{CC4BAFFB-DC8B-4151-9BA2-878BBF3E1609}" dt="2024-05-07T17:56:26.279" v="5450" actId="20577"/>
          <ac:spMkLst>
            <pc:docMk/>
            <pc:sldMk cId="1381765916" sldId="334"/>
            <ac:spMk id="2" creationId="{0B4D3C95-F6AE-B920-4581-6E2DC82ABCDF}"/>
          </ac:spMkLst>
        </pc:spChg>
        <pc:spChg chg="mod">
          <ac:chgData name="Fien Van Petegem" userId="ea110a70ba04e10b" providerId="LiveId" clId="{CC4BAFFB-DC8B-4151-9BA2-878BBF3E1609}" dt="2024-05-07T16:33:14.213" v="1184" actId="20577"/>
          <ac:spMkLst>
            <pc:docMk/>
            <pc:sldMk cId="1381765916" sldId="334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33:42.140" v="1193" actId="20577"/>
          <ac:spMkLst>
            <pc:docMk/>
            <pc:sldMk cId="1381765916" sldId="334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33:10.072" v="1173" actId="20577"/>
          <ac:spMkLst>
            <pc:docMk/>
            <pc:sldMk cId="1381765916" sldId="334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33:06.753" v="1164" actId="20577"/>
          <ac:spMkLst>
            <pc:docMk/>
            <pc:sldMk cId="1381765916" sldId="334"/>
            <ac:spMk id="4289" creationId="{00000000-0000-0000-0000-000000000000}"/>
          </ac:spMkLst>
        </pc:spChg>
      </pc:sldChg>
      <pc:sldChg chg="add del modTransition">
        <pc:chgData name="Fien Van Petegem" userId="ea110a70ba04e10b" providerId="LiveId" clId="{CC4BAFFB-DC8B-4151-9BA2-878BBF3E1609}" dt="2024-05-07T16:37:48.461" v="1548" actId="47"/>
        <pc:sldMkLst>
          <pc:docMk/>
          <pc:sldMk cId="1626482621" sldId="335"/>
        </pc:sldMkLst>
      </pc:sldChg>
      <pc:sldChg chg="add del modTransition">
        <pc:chgData name="Fien Van Petegem" userId="ea110a70ba04e10b" providerId="LiveId" clId="{CC4BAFFB-DC8B-4151-9BA2-878BBF3E1609}" dt="2024-05-07T17:24:09.725" v="2271" actId="47"/>
        <pc:sldMkLst>
          <pc:docMk/>
          <pc:sldMk cId="1838451108" sldId="336"/>
        </pc:sldMkLst>
      </pc:sldChg>
      <pc:sldChg chg="delSp modSp add del mod modTransition">
        <pc:chgData name="Fien Van Petegem" userId="ea110a70ba04e10b" providerId="LiveId" clId="{CC4BAFFB-DC8B-4151-9BA2-878BBF3E1609}" dt="2024-05-07T16:33:47.782" v="1194" actId="47"/>
        <pc:sldMkLst>
          <pc:docMk/>
          <pc:sldMk cId="1217394868" sldId="337"/>
        </pc:sldMkLst>
        <pc:spChg chg="mod">
          <ac:chgData name="Fien Van Petegem" userId="ea110a70ba04e10b" providerId="LiveId" clId="{CC4BAFFB-DC8B-4151-9BA2-878BBF3E1609}" dt="2024-05-07T11:40:12.219" v="1099" actId="20577"/>
          <ac:spMkLst>
            <pc:docMk/>
            <pc:sldMk cId="1217394868" sldId="337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1:40:09.139" v="1088" actId="478"/>
          <ac:picMkLst>
            <pc:docMk/>
            <pc:sldMk cId="1217394868" sldId="337"/>
            <ac:picMk id="6" creationId="{A135A1D3-F4AD-47DE-24AD-9A6098018AE3}"/>
          </ac:picMkLst>
        </pc:picChg>
      </pc:sldChg>
      <pc:sldChg chg="add del modTransition">
        <pc:chgData name="Fien Van Petegem" userId="ea110a70ba04e10b" providerId="LiveId" clId="{CC4BAFFB-DC8B-4151-9BA2-878BBF3E1609}" dt="2024-05-07T16:33:47.782" v="1194" actId="47"/>
        <pc:sldMkLst>
          <pc:docMk/>
          <pc:sldMk cId="1961498391" sldId="338"/>
        </pc:sldMkLst>
      </pc:sldChg>
      <pc:sldChg chg="addSp delSp modSp add mod ord">
        <pc:chgData name="Fien Van Petegem" userId="ea110a70ba04e10b" providerId="LiveId" clId="{CC4BAFFB-DC8B-4151-9BA2-878BBF3E1609}" dt="2024-05-08T11:07:39.124" v="5713" actId="14100"/>
        <pc:sldMkLst>
          <pc:docMk/>
          <pc:sldMk cId="1558821690" sldId="339"/>
        </pc:sldMkLst>
        <pc:spChg chg="add mod">
          <ac:chgData name="Fien Van Petegem" userId="ea110a70ba04e10b" providerId="LiveId" clId="{CC4BAFFB-DC8B-4151-9BA2-878BBF3E1609}" dt="2024-05-07T17:56:30.232" v="5451"/>
          <ac:spMkLst>
            <pc:docMk/>
            <pc:sldMk cId="1558821690" sldId="339"/>
            <ac:spMk id="4" creationId="{F365B21F-3D45-821B-D943-A52F6277A64F}"/>
          </ac:spMkLst>
        </pc:spChg>
        <pc:spChg chg="add del mod">
          <ac:chgData name="Fien Van Petegem" userId="ea110a70ba04e10b" providerId="LiveId" clId="{CC4BAFFB-DC8B-4151-9BA2-878BBF3E1609}" dt="2024-05-08T10:12:48.228" v="5604" actId="478"/>
          <ac:spMkLst>
            <pc:docMk/>
            <pc:sldMk cId="1558821690" sldId="339"/>
            <ac:spMk id="6" creationId="{D8E4F035-01D2-EFB9-7ECD-EF2C250198FF}"/>
          </ac:spMkLst>
        </pc:spChg>
        <pc:spChg chg="add mod">
          <ac:chgData name="Fien Van Petegem" userId="ea110a70ba04e10b" providerId="LiveId" clId="{CC4BAFFB-DC8B-4151-9BA2-878BBF3E1609}" dt="2024-05-08T11:07:39.124" v="5713" actId="14100"/>
          <ac:spMkLst>
            <pc:docMk/>
            <pc:sldMk cId="1558821690" sldId="339"/>
            <ac:spMk id="7" creationId="{5F3CD577-ED21-A917-F065-A704A4365A4A}"/>
          </ac:spMkLst>
        </pc:spChg>
        <pc:spChg chg="mod">
          <ac:chgData name="Fien Van Petegem" userId="ea110a70ba04e10b" providerId="LiveId" clId="{CC4BAFFB-DC8B-4151-9BA2-878BBF3E1609}" dt="2024-05-08T10:12:10.297" v="5598" actId="1076"/>
          <ac:spMkLst>
            <pc:docMk/>
            <pc:sldMk cId="1558821690" sldId="339"/>
            <ac:spMk id="25" creationId="{04220666-769F-CB47-6E51-AC02449A5CF5}"/>
          </ac:spMkLst>
        </pc:spChg>
        <pc:picChg chg="add mod ord">
          <ac:chgData name="Fien Van Petegem" userId="ea110a70ba04e10b" providerId="LiveId" clId="{CC4BAFFB-DC8B-4151-9BA2-878BBF3E1609}" dt="2024-05-08T10:12:03.578" v="5596" actId="1076"/>
          <ac:picMkLst>
            <pc:docMk/>
            <pc:sldMk cId="1558821690" sldId="339"/>
            <ac:picMk id="2" creationId="{924E81CB-1C4F-5852-B705-0B8072C55F41}"/>
          </ac:picMkLst>
        </pc:picChg>
        <pc:picChg chg="add del mod ord">
          <ac:chgData name="Fien Van Petegem" userId="ea110a70ba04e10b" providerId="LiveId" clId="{CC4BAFFB-DC8B-4151-9BA2-878BBF3E1609}" dt="2024-05-07T16:33:59.016" v="1195" actId="478"/>
          <ac:picMkLst>
            <pc:docMk/>
            <pc:sldMk cId="1558821690" sldId="339"/>
            <ac:picMk id="3" creationId="{F33E3180-FC60-48AB-4B6D-5B3F54582875}"/>
          </ac:picMkLst>
        </pc:picChg>
        <pc:picChg chg="del ord">
          <ac:chgData name="Fien Van Petegem" userId="ea110a70ba04e10b" providerId="LiveId" clId="{CC4BAFFB-DC8B-4151-9BA2-878BBF3E1609}" dt="2024-05-08T10:12:06.728" v="5597" actId="478"/>
          <ac:picMkLst>
            <pc:docMk/>
            <pc:sldMk cId="1558821690" sldId="339"/>
            <ac:picMk id="14" creationId="{AD00DBB2-75EC-8855-08FC-ACCF118A6884}"/>
          </ac:picMkLst>
        </pc:picChg>
        <pc:picChg chg="add mod">
          <ac:chgData name="Fien Van Petegem" userId="ea110a70ba04e10b" providerId="LiveId" clId="{CC4BAFFB-DC8B-4151-9BA2-878BBF3E1609}" dt="2024-05-08T10:12:14.697" v="5599" actId="1076"/>
          <ac:picMkLst>
            <pc:docMk/>
            <pc:sldMk cId="1558821690" sldId="339"/>
            <ac:picMk id="3074" creationId="{980FA4B1-CB3B-2B93-184A-C1E7CEB0C6D1}"/>
          </ac:picMkLst>
        </pc:picChg>
      </pc:sldChg>
      <pc:sldChg chg="add del">
        <pc:chgData name="Fien Van Petegem" userId="ea110a70ba04e10b" providerId="LiveId" clId="{CC4BAFFB-DC8B-4151-9BA2-878BBF3E1609}" dt="2024-05-09T13:15:46.011" v="8352" actId="47"/>
        <pc:sldMkLst>
          <pc:docMk/>
          <pc:sldMk cId="3337391776" sldId="340"/>
        </pc:sldMkLst>
      </pc:sldChg>
      <pc:sldChg chg="add del">
        <pc:chgData name="Fien Van Petegem" userId="ea110a70ba04e10b" providerId="LiveId" clId="{CC4BAFFB-DC8B-4151-9BA2-878BBF3E1609}" dt="2024-05-09T13:15:46.011" v="8352" actId="47"/>
        <pc:sldMkLst>
          <pc:docMk/>
          <pc:sldMk cId="3397575984" sldId="341"/>
        </pc:sldMkLst>
      </pc:sldChg>
      <pc:sldChg chg="add del setBg">
        <pc:chgData name="Fien Van Petegem" userId="ea110a70ba04e10b" providerId="LiveId" clId="{CC4BAFFB-DC8B-4151-9BA2-878BBF3E1609}" dt="2024-05-09T13:15:46.011" v="8352" actId="47"/>
        <pc:sldMkLst>
          <pc:docMk/>
          <pc:sldMk cId="2598670260" sldId="342"/>
        </pc:sldMkLst>
      </pc:sldChg>
      <pc:sldChg chg="add del">
        <pc:chgData name="Fien Van Petegem" userId="ea110a70ba04e10b" providerId="LiveId" clId="{CC4BAFFB-DC8B-4151-9BA2-878BBF3E1609}" dt="2024-05-07T16:32:26.398" v="1157"/>
        <pc:sldMkLst>
          <pc:docMk/>
          <pc:sldMk cId="3676956684" sldId="342"/>
        </pc:sldMkLst>
      </pc:sldChg>
      <pc:sldChg chg="addSp modSp add mod">
        <pc:chgData name="Fien Van Petegem" userId="ea110a70ba04e10b" providerId="LiveId" clId="{CC4BAFFB-DC8B-4151-9BA2-878BBF3E1609}" dt="2024-05-08T11:06:02.969" v="5646" actId="20577"/>
        <pc:sldMkLst>
          <pc:docMk/>
          <pc:sldMk cId="1097386770" sldId="343"/>
        </pc:sldMkLst>
        <pc:spChg chg="add mod">
          <ac:chgData name="Fien Van Petegem" userId="ea110a70ba04e10b" providerId="LiveId" clId="{CC4BAFFB-DC8B-4151-9BA2-878BBF3E1609}" dt="2024-05-07T17:56:33.977" v="5454" actId="20577"/>
          <ac:spMkLst>
            <pc:docMk/>
            <pc:sldMk cId="1097386770" sldId="343"/>
            <ac:spMk id="2" creationId="{7FB766F7-4AA7-53FA-F359-0D4B58992FB0}"/>
          </ac:spMkLst>
        </pc:spChg>
        <pc:spChg chg="mod">
          <ac:chgData name="Fien Van Petegem" userId="ea110a70ba04e10b" providerId="LiveId" clId="{CC4BAFFB-DC8B-4151-9BA2-878BBF3E1609}" dt="2024-05-08T11:06:00.141" v="5639" actId="20577"/>
          <ac:spMkLst>
            <pc:docMk/>
            <pc:sldMk cId="1097386770" sldId="343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8T11:06:02.969" v="5646" actId="20577"/>
          <ac:spMkLst>
            <pc:docMk/>
            <pc:sldMk cId="1097386770" sldId="343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8T11:05:57.905" v="5632" actId="20577"/>
          <ac:spMkLst>
            <pc:docMk/>
            <pc:sldMk cId="1097386770" sldId="343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34:29.243" v="1279" actId="20577"/>
          <ac:spMkLst>
            <pc:docMk/>
            <pc:sldMk cId="1097386770" sldId="343"/>
            <ac:spMk id="4289" creationId="{00000000-0000-0000-0000-000000000000}"/>
          </ac:spMkLst>
        </pc:spChg>
      </pc:sldChg>
      <pc:sldChg chg="add del">
        <pc:chgData name="Fien Van Petegem" userId="ea110a70ba04e10b" providerId="LiveId" clId="{CC4BAFFB-DC8B-4151-9BA2-878BBF3E1609}" dt="2024-05-07T16:32:26.398" v="1157"/>
        <pc:sldMkLst>
          <pc:docMk/>
          <pc:sldMk cId="1349454030" sldId="343"/>
        </pc:sldMkLst>
      </pc:sldChg>
      <pc:sldChg chg="addSp delSp modSp add mod">
        <pc:chgData name="Fien Van Petegem" userId="ea110a70ba04e10b" providerId="LiveId" clId="{CC4BAFFB-DC8B-4151-9BA2-878BBF3E1609}" dt="2024-05-09T12:48:55.751" v="7528" actId="20577"/>
        <pc:sldMkLst>
          <pc:docMk/>
          <pc:sldMk cId="2316964787" sldId="344"/>
        </pc:sldMkLst>
        <pc:spChg chg="add mod">
          <ac:chgData name="Fien Van Petegem" userId="ea110a70ba04e10b" providerId="LiveId" clId="{CC4BAFFB-DC8B-4151-9BA2-878BBF3E1609}" dt="2024-05-07T17:56:38.928" v="5457" actId="1035"/>
          <ac:spMkLst>
            <pc:docMk/>
            <pc:sldMk cId="2316964787" sldId="344"/>
            <ac:spMk id="4" creationId="{4B523B2A-DEA3-88D5-DC76-D37174585EB5}"/>
          </ac:spMkLst>
        </pc:spChg>
        <pc:spChg chg="add del mod">
          <ac:chgData name="Fien Van Petegem" userId="ea110a70ba04e10b" providerId="LiveId" clId="{CC4BAFFB-DC8B-4151-9BA2-878BBF3E1609}" dt="2024-05-08T11:06:27.392" v="5657" actId="478"/>
          <ac:spMkLst>
            <pc:docMk/>
            <pc:sldMk cId="2316964787" sldId="344"/>
            <ac:spMk id="5" creationId="{00983F09-8F5C-9C9A-5AC2-C4238AF7F068}"/>
          </ac:spMkLst>
        </pc:spChg>
        <pc:spChg chg="add mod">
          <ac:chgData name="Fien Van Petegem" userId="ea110a70ba04e10b" providerId="LiveId" clId="{CC4BAFFB-DC8B-4151-9BA2-878BBF3E1609}" dt="2024-05-09T12:48:55.751" v="7528" actId="20577"/>
          <ac:spMkLst>
            <pc:docMk/>
            <pc:sldMk cId="2316964787" sldId="344"/>
            <ac:spMk id="6" creationId="{DF47C31C-BC30-1849-3FD8-839C866BF62E}"/>
          </ac:spMkLst>
        </pc:spChg>
        <pc:spChg chg="mod">
          <ac:chgData name="Fien Van Petegem" userId="ea110a70ba04e10b" providerId="LiveId" clId="{CC4BAFFB-DC8B-4151-9BA2-878BBF3E1609}" dt="2024-05-08T11:06:06.060" v="5653" actId="20577"/>
          <ac:spMkLst>
            <pc:docMk/>
            <pc:sldMk cId="2316964787" sldId="344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6:34:48.297" v="1285" actId="478"/>
          <ac:picMkLst>
            <pc:docMk/>
            <pc:sldMk cId="2316964787" sldId="344"/>
            <ac:picMk id="3" creationId="{F33E3180-FC60-48AB-4B6D-5B3F54582875}"/>
          </ac:picMkLst>
        </pc:picChg>
      </pc:sldChg>
      <pc:sldChg chg="addSp modSp add del mod">
        <pc:chgData name="Fien Van Petegem" userId="ea110a70ba04e10b" providerId="LiveId" clId="{CC4BAFFB-DC8B-4151-9BA2-878BBF3E1609}" dt="2024-05-08T11:08:15.200" v="5714" actId="47"/>
        <pc:sldMkLst>
          <pc:docMk/>
          <pc:sldMk cId="4098120813" sldId="345"/>
        </pc:sldMkLst>
        <pc:spChg chg="add mod">
          <ac:chgData name="Fien Van Petegem" userId="ea110a70ba04e10b" providerId="LiveId" clId="{CC4BAFFB-DC8B-4151-9BA2-878BBF3E1609}" dt="2024-05-07T17:56:44.020" v="5460" actId="20577"/>
          <ac:spMkLst>
            <pc:docMk/>
            <pc:sldMk cId="4098120813" sldId="345"/>
            <ac:spMk id="2" creationId="{84336D85-42CE-BE47-3552-7C991E43F650}"/>
          </ac:spMkLst>
        </pc:spChg>
        <pc:spChg chg="mod">
          <ac:chgData name="Fien Van Petegem" userId="ea110a70ba04e10b" providerId="LiveId" clId="{CC4BAFFB-DC8B-4151-9BA2-878BBF3E1609}" dt="2024-05-07T16:35:17.851" v="1390" actId="20577"/>
          <ac:spMkLst>
            <pc:docMk/>
            <pc:sldMk cId="4098120813" sldId="345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35:21.227" v="1396" actId="20577"/>
          <ac:spMkLst>
            <pc:docMk/>
            <pc:sldMk cId="4098120813" sldId="345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35:14.560" v="1378" actId="20577"/>
          <ac:spMkLst>
            <pc:docMk/>
            <pc:sldMk cId="4098120813" sldId="345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35:49.289" v="1410" actId="20577"/>
          <ac:spMkLst>
            <pc:docMk/>
            <pc:sldMk cId="4098120813" sldId="345"/>
            <ac:spMk id="4289" creationId="{00000000-0000-0000-0000-000000000000}"/>
          </ac:spMkLst>
        </pc:spChg>
      </pc:sldChg>
      <pc:sldChg chg="addSp modSp add del mod">
        <pc:chgData name="Fien Van Petegem" userId="ea110a70ba04e10b" providerId="LiveId" clId="{CC4BAFFB-DC8B-4151-9BA2-878BBF3E1609}" dt="2024-05-08T11:08:15.200" v="5714" actId="47"/>
        <pc:sldMkLst>
          <pc:docMk/>
          <pc:sldMk cId="741958229" sldId="346"/>
        </pc:sldMkLst>
        <pc:spChg chg="add mod">
          <ac:chgData name="Fien Van Petegem" userId="ea110a70ba04e10b" providerId="LiveId" clId="{CC4BAFFB-DC8B-4151-9BA2-878BBF3E1609}" dt="2024-05-07T17:56:48.568" v="5461"/>
          <ac:spMkLst>
            <pc:docMk/>
            <pc:sldMk cId="741958229" sldId="346"/>
            <ac:spMk id="4" creationId="{75954A22-9ADF-2D04-4194-118067FEF202}"/>
          </ac:spMkLst>
        </pc:spChg>
        <pc:spChg chg="mod">
          <ac:chgData name="Fien Van Petegem" userId="ea110a70ba04e10b" providerId="LiveId" clId="{CC4BAFFB-DC8B-4151-9BA2-878BBF3E1609}" dt="2024-05-07T16:35:26.210" v="1405" actId="20577"/>
          <ac:spMkLst>
            <pc:docMk/>
            <pc:sldMk cId="741958229" sldId="346"/>
            <ac:spMk id="25" creationId="{04220666-769F-CB47-6E51-AC02449A5CF5}"/>
          </ac:spMkLst>
        </pc:spChg>
      </pc:sldChg>
      <pc:sldChg chg="addSp modSp add mod">
        <pc:chgData name="Fien Van Petegem" userId="ea110a70ba04e10b" providerId="LiveId" clId="{CC4BAFFB-DC8B-4151-9BA2-878BBF3E1609}" dt="2024-05-07T17:58:08.574" v="5504" actId="20577"/>
        <pc:sldMkLst>
          <pc:docMk/>
          <pc:sldMk cId="671289146" sldId="347"/>
        </pc:sldMkLst>
        <pc:spChg chg="add mod">
          <ac:chgData name="Fien Van Petegem" userId="ea110a70ba04e10b" providerId="LiveId" clId="{CC4BAFFB-DC8B-4151-9BA2-878BBF3E1609}" dt="2024-05-07T17:58:08.574" v="5504" actId="20577"/>
          <ac:spMkLst>
            <pc:docMk/>
            <pc:sldMk cId="671289146" sldId="347"/>
            <ac:spMk id="2" creationId="{A308E77C-4F23-353B-F913-64B450E277C9}"/>
          </ac:spMkLst>
        </pc:spChg>
        <pc:spChg chg="mod">
          <ac:chgData name="Fien Van Petegem" userId="ea110a70ba04e10b" providerId="LiveId" clId="{CC4BAFFB-DC8B-4151-9BA2-878BBF3E1609}" dt="2024-05-07T16:36:58.168" v="1531" actId="255"/>
          <ac:spMkLst>
            <pc:docMk/>
            <pc:sldMk cId="671289146" sldId="347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37:15.607" v="1540" actId="20577"/>
          <ac:spMkLst>
            <pc:docMk/>
            <pc:sldMk cId="671289146" sldId="347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36:35.362" v="1521" actId="20577"/>
          <ac:spMkLst>
            <pc:docMk/>
            <pc:sldMk cId="671289146" sldId="347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36:12.350" v="1510" actId="20577"/>
          <ac:spMkLst>
            <pc:docMk/>
            <pc:sldMk cId="671289146" sldId="347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2:50:55.296" v="7529"/>
        <pc:sldMkLst>
          <pc:docMk/>
          <pc:sldMk cId="1202710926" sldId="348"/>
        </pc:sldMkLst>
        <pc:spChg chg="add del mod">
          <ac:chgData name="Fien Van Petegem" userId="ea110a70ba04e10b" providerId="LiveId" clId="{CC4BAFFB-DC8B-4151-9BA2-878BBF3E1609}" dt="2024-05-09T12:05:08.106" v="6638" actId="21"/>
          <ac:spMkLst>
            <pc:docMk/>
            <pc:sldMk cId="1202710926" sldId="348"/>
            <ac:spMk id="3" creationId="{A93DD9AC-B550-949B-CB57-BA1F1B672690}"/>
          </ac:spMkLst>
        </pc:spChg>
        <pc:spChg chg="add mod">
          <ac:chgData name="Fien Van Petegem" userId="ea110a70ba04e10b" providerId="LiveId" clId="{CC4BAFFB-DC8B-4151-9BA2-878BBF3E1609}" dt="2024-05-07T17:58:11.500" v="5505" actId="20577"/>
          <ac:spMkLst>
            <pc:docMk/>
            <pc:sldMk cId="1202710926" sldId="348"/>
            <ac:spMk id="4" creationId="{0E6FB275-87A5-0380-4ABA-FBB895807C38}"/>
          </ac:spMkLst>
        </pc:spChg>
        <pc:spChg chg="mod">
          <ac:chgData name="Fien Van Petegem" userId="ea110a70ba04e10b" providerId="LiveId" clId="{CC4BAFFB-DC8B-4151-9BA2-878BBF3E1609}" dt="2024-05-09T12:15:45.715" v="6659" actId="1076"/>
          <ac:spMkLst>
            <pc:docMk/>
            <pc:sldMk cId="1202710926" sldId="348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2:15:41.780" v="6658" actId="1076"/>
          <ac:picMkLst>
            <pc:docMk/>
            <pc:sldMk cId="1202710926" sldId="348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6:37:31.644" v="1547" actId="478"/>
          <ac:picMkLst>
            <pc:docMk/>
            <pc:sldMk cId="1202710926" sldId="348"/>
            <ac:picMk id="3" creationId="{F33E3180-FC60-48AB-4B6D-5B3F54582875}"/>
          </ac:picMkLst>
        </pc:picChg>
        <pc:picChg chg="add mod">
          <ac:chgData name="Fien Van Petegem" userId="ea110a70ba04e10b" providerId="LiveId" clId="{CC4BAFFB-DC8B-4151-9BA2-878BBF3E1609}" dt="2024-05-09T12:16:15.041" v="6661" actId="1076"/>
          <ac:picMkLst>
            <pc:docMk/>
            <pc:sldMk cId="1202710926" sldId="348"/>
            <ac:picMk id="5" creationId="{310984A6-DE18-F567-2516-896ACB99CBEF}"/>
          </ac:picMkLst>
        </pc:picChg>
        <pc:picChg chg="del">
          <ac:chgData name="Fien Van Petegem" userId="ea110a70ba04e10b" providerId="LiveId" clId="{CC4BAFFB-DC8B-4151-9BA2-878BBF3E1609}" dt="2024-05-09T12:05:16.735" v="6640" actId="478"/>
          <ac:picMkLst>
            <pc:docMk/>
            <pc:sldMk cId="1202710926" sldId="348"/>
            <ac:picMk id="14" creationId="{AD00DBB2-75EC-8855-08FC-ACCF118A6884}"/>
          </ac:picMkLst>
        </pc:picChg>
      </pc:sldChg>
      <pc:sldChg chg="add del">
        <pc:chgData name="Fien Van Petegem" userId="ea110a70ba04e10b" providerId="LiveId" clId="{CC4BAFFB-DC8B-4151-9BA2-878BBF3E1609}" dt="2024-05-07T16:38:16.142" v="1550"/>
        <pc:sldMkLst>
          <pc:docMk/>
          <pc:sldMk cId="2908519279" sldId="349"/>
        </pc:sldMkLst>
      </pc:sldChg>
      <pc:sldChg chg="addSp modSp add mod">
        <pc:chgData name="Fien Van Petegem" userId="ea110a70ba04e10b" providerId="LiveId" clId="{CC4BAFFB-DC8B-4151-9BA2-878BBF3E1609}" dt="2024-05-07T17:58:15.540" v="5506" actId="20577"/>
        <pc:sldMkLst>
          <pc:docMk/>
          <pc:sldMk cId="3652103149" sldId="349"/>
        </pc:sldMkLst>
        <pc:spChg chg="add mod">
          <ac:chgData name="Fien Van Petegem" userId="ea110a70ba04e10b" providerId="LiveId" clId="{CC4BAFFB-DC8B-4151-9BA2-878BBF3E1609}" dt="2024-05-07T17:58:15.540" v="5506" actId="20577"/>
          <ac:spMkLst>
            <pc:docMk/>
            <pc:sldMk cId="3652103149" sldId="349"/>
            <ac:spMk id="2" creationId="{CAB2D296-BC26-2EEC-0097-2E9B65FDAE3E}"/>
          </ac:spMkLst>
        </pc:spChg>
        <pc:spChg chg="mod">
          <ac:chgData name="Fien Van Petegem" userId="ea110a70ba04e10b" providerId="LiveId" clId="{CC4BAFFB-DC8B-4151-9BA2-878BBF3E1609}" dt="2024-05-07T16:38:56.744" v="1641" actId="20577"/>
          <ac:spMkLst>
            <pc:docMk/>
            <pc:sldMk cId="3652103149" sldId="349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39:00.400" v="1649" actId="20577"/>
          <ac:spMkLst>
            <pc:docMk/>
            <pc:sldMk cId="3652103149" sldId="349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38:45.656" v="1623" actId="20577"/>
          <ac:spMkLst>
            <pc:docMk/>
            <pc:sldMk cId="3652103149" sldId="349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38:38.404" v="1610" actId="20577"/>
          <ac:spMkLst>
            <pc:docMk/>
            <pc:sldMk cId="3652103149" sldId="349"/>
            <ac:spMk id="4289" creationId="{00000000-0000-0000-0000-000000000000}"/>
          </ac:spMkLst>
        </pc:spChg>
      </pc:sldChg>
      <pc:sldChg chg="add del">
        <pc:chgData name="Fien Van Petegem" userId="ea110a70ba04e10b" providerId="LiveId" clId="{CC4BAFFB-DC8B-4151-9BA2-878BBF3E1609}" dt="2024-05-07T16:38:16.142" v="1550"/>
        <pc:sldMkLst>
          <pc:docMk/>
          <pc:sldMk cId="1773147401" sldId="350"/>
        </pc:sldMkLst>
      </pc:sldChg>
      <pc:sldChg chg="addSp delSp modSp add mod">
        <pc:chgData name="Fien Van Petegem" userId="ea110a70ba04e10b" providerId="LiveId" clId="{CC4BAFFB-DC8B-4151-9BA2-878BBF3E1609}" dt="2024-05-09T12:05:59.828" v="6645" actId="20577"/>
        <pc:sldMkLst>
          <pc:docMk/>
          <pc:sldMk cId="3008597996" sldId="350"/>
        </pc:sldMkLst>
        <pc:spChg chg="add mod">
          <ac:chgData name="Fien Van Petegem" userId="ea110a70ba04e10b" providerId="LiveId" clId="{CC4BAFFB-DC8B-4151-9BA2-878BBF3E1609}" dt="2024-05-09T12:05:59.828" v="6645" actId="20577"/>
          <ac:spMkLst>
            <pc:docMk/>
            <pc:sldMk cId="3008597996" sldId="350"/>
            <ac:spMk id="2" creationId="{3BD15ACA-D596-DC0D-B96E-CA02CFDDA4C6}"/>
          </ac:spMkLst>
        </pc:spChg>
        <pc:spChg chg="add mod">
          <ac:chgData name="Fien Van Petegem" userId="ea110a70ba04e10b" providerId="LiveId" clId="{CC4BAFFB-DC8B-4151-9BA2-878BBF3E1609}" dt="2024-05-07T17:58:19.142" v="5508" actId="20577"/>
          <ac:spMkLst>
            <pc:docMk/>
            <pc:sldMk cId="3008597996" sldId="350"/>
            <ac:spMk id="4" creationId="{E9E037D1-2233-0D5C-DF24-FA6A1CDC486B}"/>
          </ac:spMkLst>
        </pc:spChg>
        <pc:spChg chg="mod">
          <ac:chgData name="Fien Van Petegem" userId="ea110a70ba04e10b" providerId="LiveId" clId="{CC4BAFFB-DC8B-4151-9BA2-878BBF3E1609}" dt="2024-05-07T16:39:06.597" v="1657" actId="20577"/>
          <ac:spMkLst>
            <pc:docMk/>
            <pc:sldMk cId="3008597996" sldId="350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6:39:04.530" v="1651" actId="478"/>
          <ac:picMkLst>
            <pc:docMk/>
            <pc:sldMk cId="3008597996" sldId="350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6:39:03.887" v="1650" actId="478"/>
          <ac:picMkLst>
            <pc:docMk/>
            <pc:sldMk cId="3008597996" sldId="350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7T17:58:25.444" v="5511" actId="20577"/>
        <pc:sldMkLst>
          <pc:docMk/>
          <pc:sldMk cId="593200983" sldId="351"/>
        </pc:sldMkLst>
        <pc:spChg chg="add mod">
          <ac:chgData name="Fien Van Petegem" userId="ea110a70ba04e10b" providerId="LiveId" clId="{CC4BAFFB-DC8B-4151-9BA2-878BBF3E1609}" dt="2024-05-07T17:58:25.444" v="5511" actId="20577"/>
          <ac:spMkLst>
            <pc:docMk/>
            <pc:sldMk cId="593200983" sldId="351"/>
            <ac:spMk id="2" creationId="{0645006D-3C4A-F475-C39E-07652DCC0A42}"/>
          </ac:spMkLst>
        </pc:spChg>
        <pc:spChg chg="mod">
          <ac:chgData name="Fien Van Petegem" userId="ea110a70ba04e10b" providerId="LiveId" clId="{CC4BAFFB-DC8B-4151-9BA2-878BBF3E1609}" dt="2024-05-07T16:41:19.932" v="1800" actId="20577"/>
          <ac:spMkLst>
            <pc:docMk/>
            <pc:sldMk cId="593200983" sldId="351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41:23.590" v="1811" actId="20577"/>
          <ac:spMkLst>
            <pc:docMk/>
            <pc:sldMk cId="593200983" sldId="351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41:16.548" v="1791" actId="20577"/>
          <ac:spMkLst>
            <pc:docMk/>
            <pc:sldMk cId="593200983" sldId="351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40:10.282" v="1782" actId="404"/>
          <ac:spMkLst>
            <pc:docMk/>
            <pc:sldMk cId="593200983" sldId="351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2:52:25.365" v="7530"/>
        <pc:sldMkLst>
          <pc:docMk/>
          <pc:sldMk cId="2622712755" sldId="352"/>
        </pc:sldMkLst>
        <pc:spChg chg="add mod">
          <ac:chgData name="Fien Van Petegem" userId="ea110a70ba04e10b" providerId="LiveId" clId="{CC4BAFFB-DC8B-4151-9BA2-878BBF3E1609}" dt="2024-05-07T17:58:27.897" v="5512"/>
          <ac:spMkLst>
            <pc:docMk/>
            <pc:sldMk cId="2622712755" sldId="352"/>
            <ac:spMk id="4" creationId="{76B644CF-FF68-294F-C403-FA1F2D5CB42B}"/>
          </ac:spMkLst>
        </pc:spChg>
        <pc:spChg chg="mod">
          <ac:chgData name="Fien Van Petegem" userId="ea110a70ba04e10b" providerId="LiveId" clId="{CC4BAFFB-DC8B-4151-9BA2-878BBF3E1609}" dt="2024-05-09T12:19:02.876" v="6665" actId="1076"/>
          <ac:spMkLst>
            <pc:docMk/>
            <pc:sldMk cId="2622712755" sldId="352"/>
            <ac:spMk id="25" creationId="{04220666-769F-CB47-6E51-AC02449A5CF5}"/>
          </ac:spMkLst>
        </pc:spChg>
        <pc:picChg chg="add mod">
          <ac:chgData name="Fien Van Petegem" userId="ea110a70ba04e10b" providerId="LiveId" clId="{CC4BAFFB-DC8B-4151-9BA2-878BBF3E1609}" dt="2024-05-09T12:19:13.868" v="6667" actId="1076"/>
          <ac:picMkLst>
            <pc:docMk/>
            <pc:sldMk cId="2622712755" sldId="352"/>
            <ac:picMk id="2" creationId="{1BCCD1C6-5139-C0AC-1EE2-C06EF5D303D2}"/>
          </ac:picMkLst>
        </pc:picChg>
        <pc:picChg chg="del">
          <ac:chgData name="Fien Van Petegem" userId="ea110a70ba04e10b" providerId="LiveId" clId="{CC4BAFFB-DC8B-4151-9BA2-878BBF3E1609}" dt="2024-05-07T16:41:26.638" v="1813" actId="478"/>
          <ac:picMkLst>
            <pc:docMk/>
            <pc:sldMk cId="2622712755" sldId="352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6:41:26.049" v="1812" actId="478"/>
          <ac:picMkLst>
            <pc:docMk/>
            <pc:sldMk cId="2622712755" sldId="352"/>
            <ac:picMk id="3" creationId="{F33E3180-FC60-48AB-4B6D-5B3F54582875}"/>
          </ac:picMkLst>
        </pc:picChg>
        <pc:picChg chg="mod">
          <ac:chgData name="Fien Van Petegem" userId="ea110a70ba04e10b" providerId="LiveId" clId="{CC4BAFFB-DC8B-4151-9BA2-878BBF3E1609}" dt="2024-05-09T12:19:00.218" v="6664" actId="1076"/>
          <ac:picMkLst>
            <pc:docMk/>
            <pc:sldMk cId="2622712755" sldId="352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8:34.158" v="5515" actId="20577"/>
        <pc:sldMkLst>
          <pc:docMk/>
          <pc:sldMk cId="365097527" sldId="353"/>
        </pc:sldMkLst>
        <pc:spChg chg="add mod">
          <ac:chgData name="Fien Van Petegem" userId="ea110a70ba04e10b" providerId="LiveId" clId="{CC4BAFFB-DC8B-4151-9BA2-878BBF3E1609}" dt="2024-05-07T17:58:34.158" v="5515" actId="20577"/>
          <ac:spMkLst>
            <pc:docMk/>
            <pc:sldMk cId="365097527" sldId="353"/>
            <ac:spMk id="2" creationId="{3AEEB9B8-A181-265B-7C5E-A57F15CC4FCA}"/>
          </ac:spMkLst>
        </pc:spChg>
        <pc:spChg chg="mod">
          <ac:chgData name="Fien Van Petegem" userId="ea110a70ba04e10b" providerId="LiveId" clId="{CC4BAFFB-DC8B-4151-9BA2-878BBF3E1609}" dt="2024-05-07T16:41:49.591" v="1886" actId="20577"/>
          <ac:spMkLst>
            <pc:docMk/>
            <pc:sldMk cId="365097527" sldId="353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41:52.489" v="1894" actId="20577"/>
          <ac:spMkLst>
            <pc:docMk/>
            <pc:sldMk cId="365097527" sldId="353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41:46.796" v="1878" actId="20577"/>
          <ac:spMkLst>
            <pc:docMk/>
            <pc:sldMk cId="365097527" sldId="353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41:44.482" v="1872" actId="20577"/>
          <ac:spMkLst>
            <pc:docMk/>
            <pc:sldMk cId="365097527" sldId="353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20:33.091" v="6677" actId="1076"/>
        <pc:sldMkLst>
          <pc:docMk/>
          <pc:sldMk cId="3195597215" sldId="354"/>
        </pc:sldMkLst>
        <pc:spChg chg="add mod">
          <ac:chgData name="Fien Van Petegem" userId="ea110a70ba04e10b" providerId="LiveId" clId="{CC4BAFFB-DC8B-4151-9BA2-878BBF3E1609}" dt="2024-05-07T17:58:37.524" v="5516"/>
          <ac:spMkLst>
            <pc:docMk/>
            <pc:sldMk cId="3195597215" sldId="354"/>
            <ac:spMk id="4" creationId="{62033779-0F75-E130-56E6-D27E9D67B4CE}"/>
          </ac:spMkLst>
        </pc:spChg>
        <pc:spChg chg="mod">
          <ac:chgData name="Fien Van Petegem" userId="ea110a70ba04e10b" providerId="LiveId" clId="{CC4BAFFB-DC8B-4151-9BA2-878BBF3E1609}" dt="2024-05-09T12:20:33.091" v="6677" actId="1076"/>
          <ac:spMkLst>
            <pc:docMk/>
            <pc:sldMk cId="3195597215" sldId="354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9T12:20:28.943" v="6675" actId="478"/>
          <ac:picMkLst>
            <pc:docMk/>
            <pc:sldMk cId="3195597215" sldId="354"/>
            <ac:picMk id="2" creationId="{924E81CB-1C4F-5852-B705-0B8072C55F41}"/>
          </ac:picMkLst>
        </pc:picChg>
        <pc:picChg chg="mod">
          <ac:chgData name="Fien Van Petegem" userId="ea110a70ba04e10b" providerId="LiveId" clId="{CC4BAFFB-DC8B-4151-9BA2-878BBF3E1609}" dt="2024-05-09T12:20:27.093" v="6674" actId="1076"/>
          <ac:picMkLst>
            <pc:docMk/>
            <pc:sldMk cId="3195597215" sldId="354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20:29.836" v="6676" actId="478"/>
          <ac:picMkLst>
            <pc:docMk/>
            <pc:sldMk cId="3195597215" sldId="354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8:40.487" v="5519" actId="20577"/>
        <pc:sldMkLst>
          <pc:docMk/>
          <pc:sldMk cId="926831055" sldId="355"/>
        </pc:sldMkLst>
        <pc:spChg chg="add mod">
          <ac:chgData name="Fien Van Petegem" userId="ea110a70ba04e10b" providerId="LiveId" clId="{CC4BAFFB-DC8B-4151-9BA2-878BBF3E1609}" dt="2024-05-07T17:58:40.487" v="5519" actId="20577"/>
          <ac:spMkLst>
            <pc:docMk/>
            <pc:sldMk cId="926831055" sldId="355"/>
            <ac:spMk id="2" creationId="{43F54B03-F47E-71E6-FE1C-27AA99D1C595}"/>
          </ac:spMkLst>
        </pc:spChg>
        <pc:spChg chg="mod">
          <ac:chgData name="Fien Van Petegem" userId="ea110a70ba04e10b" providerId="LiveId" clId="{CC4BAFFB-DC8B-4151-9BA2-878BBF3E1609}" dt="2024-05-07T16:42:55.288" v="1991" actId="20577"/>
          <ac:spMkLst>
            <pc:docMk/>
            <pc:sldMk cId="926831055" sldId="355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43:00.182" v="2006" actId="20577"/>
          <ac:spMkLst>
            <pc:docMk/>
            <pc:sldMk cId="926831055" sldId="355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42:52.283" v="1981" actId="20577"/>
          <ac:spMkLst>
            <pc:docMk/>
            <pc:sldMk cId="926831055" sldId="355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42:41.919" v="1964" actId="20577"/>
          <ac:spMkLst>
            <pc:docMk/>
            <pc:sldMk cId="926831055" sldId="355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07:32.410" v="6653" actId="1076"/>
        <pc:sldMkLst>
          <pc:docMk/>
          <pc:sldMk cId="3994436148" sldId="356"/>
        </pc:sldMkLst>
        <pc:spChg chg="add mod">
          <ac:chgData name="Fien Van Petegem" userId="ea110a70ba04e10b" providerId="LiveId" clId="{CC4BAFFB-DC8B-4151-9BA2-878BBF3E1609}" dt="2024-05-07T17:58:42.968" v="5520"/>
          <ac:spMkLst>
            <pc:docMk/>
            <pc:sldMk cId="3994436148" sldId="356"/>
            <ac:spMk id="4" creationId="{47689CD4-91E8-0008-6FD2-0EB9FED6BDA5}"/>
          </ac:spMkLst>
        </pc:spChg>
        <pc:spChg chg="mod">
          <ac:chgData name="Fien Van Petegem" userId="ea110a70ba04e10b" providerId="LiveId" clId="{CC4BAFFB-DC8B-4151-9BA2-878BBF3E1609}" dt="2024-05-09T12:07:24.658" v="6652" actId="1076"/>
          <ac:spMkLst>
            <pc:docMk/>
            <pc:sldMk cId="3994436148" sldId="356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2:07:20.488" v="6651" actId="1076"/>
          <ac:picMkLst>
            <pc:docMk/>
            <pc:sldMk cId="3994436148" sldId="356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6:43:04.452" v="2007" actId="478"/>
          <ac:picMkLst>
            <pc:docMk/>
            <pc:sldMk cId="3994436148" sldId="356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07:16.201" v="6649" actId="478"/>
          <ac:picMkLst>
            <pc:docMk/>
            <pc:sldMk cId="3994436148" sldId="356"/>
            <ac:picMk id="14" creationId="{AD00DBB2-75EC-8855-08FC-ACCF118A6884}"/>
          </ac:picMkLst>
        </pc:picChg>
        <pc:picChg chg="add mod">
          <ac:chgData name="Fien Van Petegem" userId="ea110a70ba04e10b" providerId="LiveId" clId="{CC4BAFFB-DC8B-4151-9BA2-878BBF3E1609}" dt="2024-05-09T12:07:32.410" v="6653" actId="1076"/>
          <ac:picMkLst>
            <pc:docMk/>
            <pc:sldMk cId="3994436148" sldId="356"/>
            <ac:picMk id="1026" creationId="{F7C41478-E684-2FC3-C189-1CF984E050F0}"/>
          </ac:picMkLst>
        </pc:picChg>
      </pc:sldChg>
      <pc:sldChg chg="addSp modSp add mod">
        <pc:chgData name="Fien Van Petegem" userId="ea110a70ba04e10b" providerId="LiveId" clId="{CC4BAFFB-DC8B-4151-9BA2-878BBF3E1609}" dt="2024-05-09T13:07:36.950" v="7896" actId="20577"/>
        <pc:sldMkLst>
          <pc:docMk/>
          <pc:sldMk cId="1953702419" sldId="357"/>
        </pc:sldMkLst>
        <pc:spChg chg="add mod">
          <ac:chgData name="Fien Van Petegem" userId="ea110a70ba04e10b" providerId="LiveId" clId="{CC4BAFFB-DC8B-4151-9BA2-878BBF3E1609}" dt="2024-05-07T17:58:47.179" v="5523" actId="20577"/>
          <ac:spMkLst>
            <pc:docMk/>
            <pc:sldMk cId="1953702419" sldId="357"/>
            <ac:spMk id="2" creationId="{80BA3582-C19B-FDB7-1247-7578E17DBAF8}"/>
          </ac:spMkLst>
        </pc:spChg>
        <pc:spChg chg="mod">
          <ac:chgData name="Fien Van Petegem" userId="ea110a70ba04e10b" providerId="LiveId" clId="{CC4BAFFB-DC8B-4151-9BA2-878BBF3E1609}" dt="2024-05-09T13:07:34.511" v="7894" actId="20577"/>
          <ac:spMkLst>
            <pc:docMk/>
            <pc:sldMk cId="1953702419" sldId="357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9T13:07:36.950" v="7896" actId="20577"/>
          <ac:spMkLst>
            <pc:docMk/>
            <pc:sldMk cId="1953702419" sldId="357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9T13:07:31.722" v="7892" actId="20577"/>
          <ac:spMkLst>
            <pc:docMk/>
            <pc:sldMk cId="1953702419" sldId="357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9T12:52:59.944" v="7537" actId="20577"/>
          <ac:spMkLst>
            <pc:docMk/>
            <pc:sldMk cId="1953702419" sldId="357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3:07:42.455" v="7898" actId="20577"/>
        <pc:sldMkLst>
          <pc:docMk/>
          <pc:sldMk cId="3901270663" sldId="358"/>
        </pc:sldMkLst>
        <pc:spChg chg="add mod">
          <ac:chgData name="Fien Van Petegem" userId="ea110a70ba04e10b" providerId="LiveId" clId="{CC4BAFFB-DC8B-4151-9BA2-878BBF3E1609}" dt="2024-05-07T17:58:49.540" v="5524"/>
          <ac:spMkLst>
            <pc:docMk/>
            <pc:sldMk cId="3901270663" sldId="358"/>
            <ac:spMk id="4" creationId="{25B3851A-6E21-51E5-0EF6-CA72B474FDC6}"/>
          </ac:spMkLst>
        </pc:spChg>
        <pc:spChg chg="mod">
          <ac:chgData name="Fien Van Petegem" userId="ea110a70ba04e10b" providerId="LiveId" clId="{CC4BAFFB-DC8B-4151-9BA2-878BBF3E1609}" dt="2024-05-09T13:07:42.455" v="7898" actId="20577"/>
          <ac:spMkLst>
            <pc:docMk/>
            <pc:sldMk cId="3901270663" sldId="358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9T12:53:11.062" v="7539" actId="478"/>
          <ac:picMkLst>
            <pc:docMk/>
            <pc:sldMk cId="3901270663" sldId="358"/>
            <ac:picMk id="2" creationId="{924E81CB-1C4F-5852-B705-0B8072C55F41}"/>
          </ac:picMkLst>
        </pc:picChg>
        <pc:picChg chg="mod">
          <ac:chgData name="Fien Van Petegem" userId="ea110a70ba04e10b" providerId="LiveId" clId="{CC4BAFFB-DC8B-4151-9BA2-878BBF3E1609}" dt="2024-05-09T12:53:09.573" v="7538" actId="1076"/>
          <ac:picMkLst>
            <pc:docMk/>
            <pc:sldMk cId="3901270663" sldId="358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53:11.640" v="7540" actId="478"/>
          <ac:picMkLst>
            <pc:docMk/>
            <pc:sldMk cId="3901270663" sldId="358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8:52.260" v="5527" actId="20577"/>
        <pc:sldMkLst>
          <pc:docMk/>
          <pc:sldMk cId="3931254946" sldId="359"/>
        </pc:sldMkLst>
        <pc:spChg chg="add mod">
          <ac:chgData name="Fien Van Petegem" userId="ea110a70ba04e10b" providerId="LiveId" clId="{CC4BAFFB-DC8B-4151-9BA2-878BBF3E1609}" dt="2024-05-07T17:58:52.260" v="5527" actId="20577"/>
          <ac:spMkLst>
            <pc:docMk/>
            <pc:sldMk cId="3931254946" sldId="359"/>
            <ac:spMk id="2" creationId="{9C90B11E-F597-9BD3-F2AB-9A142A65BD73}"/>
          </ac:spMkLst>
        </pc:spChg>
        <pc:spChg chg="mod">
          <ac:chgData name="Fien Van Petegem" userId="ea110a70ba04e10b" providerId="LiveId" clId="{CC4BAFFB-DC8B-4151-9BA2-878BBF3E1609}" dt="2024-05-07T16:44:48.897" v="2240" actId="20577"/>
          <ac:spMkLst>
            <pc:docMk/>
            <pc:sldMk cId="3931254946" sldId="359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6:44:53.434" v="2254" actId="20577"/>
          <ac:spMkLst>
            <pc:docMk/>
            <pc:sldMk cId="3931254946" sldId="359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6:44:40.322" v="2218" actId="20577"/>
          <ac:spMkLst>
            <pc:docMk/>
            <pc:sldMk cId="3931254946" sldId="359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6:44:35.373" v="2203" actId="20577"/>
          <ac:spMkLst>
            <pc:docMk/>
            <pc:sldMk cId="3931254946" sldId="359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2:53:26.947" v="7543"/>
        <pc:sldMkLst>
          <pc:docMk/>
          <pc:sldMk cId="1977077361" sldId="360"/>
        </pc:sldMkLst>
        <pc:spChg chg="add mod">
          <ac:chgData name="Fien Van Petegem" userId="ea110a70ba04e10b" providerId="LiveId" clId="{CC4BAFFB-DC8B-4151-9BA2-878BBF3E1609}" dt="2024-05-07T17:58:54.858" v="5528"/>
          <ac:spMkLst>
            <pc:docMk/>
            <pc:sldMk cId="1977077361" sldId="360"/>
            <ac:spMk id="4" creationId="{6243ED56-6EEA-8F52-711A-0FE5144B33D2}"/>
          </ac:spMkLst>
        </pc:spChg>
        <pc:spChg chg="mod">
          <ac:chgData name="Fien Van Petegem" userId="ea110a70ba04e10b" providerId="LiveId" clId="{CC4BAFFB-DC8B-4151-9BA2-878BBF3E1609}" dt="2024-05-09T12:22:04.603" v="6679" actId="1076"/>
          <ac:spMkLst>
            <pc:docMk/>
            <pc:sldMk cId="1977077361" sldId="360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6:45:01.113" v="2270" actId="478"/>
          <ac:picMkLst>
            <pc:docMk/>
            <pc:sldMk cId="1977077361" sldId="360"/>
            <ac:picMk id="2" creationId="{924E81CB-1C4F-5852-B705-0B8072C55F41}"/>
          </ac:picMkLst>
        </pc:picChg>
        <pc:picChg chg="add mod">
          <ac:chgData name="Fien Van Petegem" userId="ea110a70ba04e10b" providerId="LiveId" clId="{CC4BAFFB-DC8B-4151-9BA2-878BBF3E1609}" dt="2024-05-09T12:22:17.833" v="6681" actId="1076"/>
          <ac:picMkLst>
            <pc:docMk/>
            <pc:sldMk cId="1977077361" sldId="360"/>
            <ac:picMk id="2" creationId="{DC934F3E-B53C-0E44-DAEA-EC97E9D214B9}"/>
          </ac:picMkLst>
        </pc:picChg>
        <pc:picChg chg="del">
          <ac:chgData name="Fien Van Petegem" userId="ea110a70ba04e10b" providerId="LiveId" clId="{CC4BAFFB-DC8B-4151-9BA2-878BBF3E1609}" dt="2024-05-07T16:45:00.498" v="2269" actId="478"/>
          <ac:picMkLst>
            <pc:docMk/>
            <pc:sldMk cId="1977077361" sldId="360"/>
            <ac:picMk id="3" creationId="{F33E3180-FC60-48AB-4B6D-5B3F54582875}"/>
          </ac:picMkLst>
        </pc:picChg>
        <pc:picChg chg="mod">
          <ac:chgData name="Fien Van Petegem" userId="ea110a70ba04e10b" providerId="LiveId" clId="{CC4BAFFB-DC8B-4151-9BA2-878BBF3E1609}" dt="2024-05-09T12:22:01.883" v="6678" actId="1076"/>
          <ac:picMkLst>
            <pc:docMk/>
            <pc:sldMk cId="1977077361" sldId="360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9:41.827" v="5553" actId="20577"/>
        <pc:sldMkLst>
          <pc:docMk/>
          <pc:sldMk cId="3298085321" sldId="361"/>
        </pc:sldMkLst>
        <pc:spChg chg="add mod">
          <ac:chgData name="Fien Van Petegem" userId="ea110a70ba04e10b" providerId="LiveId" clId="{CC4BAFFB-DC8B-4151-9BA2-878BBF3E1609}" dt="2024-05-07T17:59:41.827" v="5553" actId="20577"/>
          <ac:spMkLst>
            <pc:docMk/>
            <pc:sldMk cId="3298085321" sldId="361"/>
            <ac:spMk id="2" creationId="{E98535B2-496C-F1E4-275C-FC6E69DAD1AB}"/>
          </ac:spMkLst>
        </pc:spChg>
        <pc:spChg chg="mod">
          <ac:chgData name="Fien Van Petegem" userId="ea110a70ba04e10b" providerId="LiveId" clId="{CC4BAFFB-DC8B-4151-9BA2-878BBF3E1609}" dt="2024-05-07T17:24:40.080" v="2351" actId="20577"/>
          <ac:spMkLst>
            <pc:docMk/>
            <pc:sldMk cId="3298085321" sldId="361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24:44.651" v="2362" actId="20577"/>
          <ac:spMkLst>
            <pc:docMk/>
            <pc:sldMk cId="3298085321" sldId="361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24:34.176" v="2337" actId="20577"/>
          <ac:spMkLst>
            <pc:docMk/>
            <pc:sldMk cId="3298085321" sldId="361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24:26.328" v="2325" actId="20577"/>
          <ac:spMkLst>
            <pc:docMk/>
            <pc:sldMk cId="3298085321" sldId="361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31:02.493" v="6767" actId="1076"/>
        <pc:sldMkLst>
          <pc:docMk/>
          <pc:sldMk cId="664643040" sldId="362"/>
        </pc:sldMkLst>
        <pc:spChg chg="add mod">
          <ac:chgData name="Fien Van Petegem" userId="ea110a70ba04e10b" providerId="LiveId" clId="{CC4BAFFB-DC8B-4151-9BA2-878BBF3E1609}" dt="2024-05-07T17:59:44.022" v="5554"/>
          <ac:spMkLst>
            <pc:docMk/>
            <pc:sldMk cId="664643040" sldId="362"/>
            <ac:spMk id="4" creationId="{643F26C0-0DFF-1452-5EB2-B65EA8C82D97}"/>
          </ac:spMkLst>
        </pc:spChg>
        <pc:spChg chg="mod">
          <ac:chgData name="Fien Van Petegem" userId="ea110a70ba04e10b" providerId="LiveId" clId="{CC4BAFFB-DC8B-4151-9BA2-878BBF3E1609}" dt="2024-05-09T12:30:40.922" v="6759" actId="1076"/>
          <ac:spMkLst>
            <pc:docMk/>
            <pc:sldMk cId="664643040" sldId="362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9T12:30:35.278" v="6755" actId="478"/>
          <ac:picMkLst>
            <pc:docMk/>
            <pc:sldMk cId="664643040" sldId="362"/>
            <ac:picMk id="2" creationId="{924E81CB-1C4F-5852-B705-0B8072C55F41}"/>
          </ac:picMkLst>
        </pc:picChg>
        <pc:picChg chg="mod">
          <ac:chgData name="Fien Van Petegem" userId="ea110a70ba04e10b" providerId="LiveId" clId="{CC4BAFFB-DC8B-4151-9BA2-878BBF3E1609}" dt="2024-05-09T12:30:38.582" v="6758" actId="1076"/>
          <ac:picMkLst>
            <pc:docMk/>
            <pc:sldMk cId="664643040" sldId="362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30:36.085" v="6756" actId="478"/>
          <ac:picMkLst>
            <pc:docMk/>
            <pc:sldMk cId="664643040" sldId="362"/>
            <ac:picMk id="14" creationId="{AD00DBB2-75EC-8855-08FC-ACCF118A6884}"/>
          </ac:picMkLst>
        </pc:picChg>
        <pc:picChg chg="add mod">
          <ac:chgData name="Fien Van Petegem" userId="ea110a70ba04e10b" providerId="LiveId" clId="{CC4BAFFB-DC8B-4151-9BA2-878BBF3E1609}" dt="2024-05-09T12:31:02.493" v="6767" actId="1076"/>
          <ac:picMkLst>
            <pc:docMk/>
            <pc:sldMk cId="664643040" sldId="362"/>
            <ac:picMk id="4098" creationId="{23B39F02-34F6-CA5B-B848-4F2273D0F8B2}"/>
          </ac:picMkLst>
        </pc:picChg>
      </pc:sldChg>
      <pc:sldChg chg="addSp modSp add mod">
        <pc:chgData name="Fien Van Petegem" userId="ea110a70ba04e10b" providerId="LiveId" clId="{CC4BAFFB-DC8B-4151-9BA2-878BBF3E1609}" dt="2024-05-07T17:59:47.560" v="5557" actId="20577"/>
        <pc:sldMkLst>
          <pc:docMk/>
          <pc:sldMk cId="4191474381" sldId="363"/>
        </pc:sldMkLst>
        <pc:spChg chg="add mod ord">
          <ac:chgData name="Fien Van Petegem" userId="ea110a70ba04e10b" providerId="LiveId" clId="{CC4BAFFB-DC8B-4151-9BA2-878BBF3E1609}" dt="2024-05-07T17:27:02.588" v="2655" actId="167"/>
          <ac:spMkLst>
            <pc:docMk/>
            <pc:sldMk cId="4191474381" sldId="363"/>
            <ac:spMk id="2" creationId="{27536EC6-BC1F-BC26-7D24-E010716BFE0B}"/>
          </ac:spMkLst>
        </pc:spChg>
        <pc:spChg chg="add mod">
          <ac:chgData name="Fien Van Petegem" userId="ea110a70ba04e10b" providerId="LiveId" clId="{CC4BAFFB-DC8B-4151-9BA2-878BBF3E1609}" dt="2024-05-07T17:59:47.560" v="5557" actId="20577"/>
          <ac:spMkLst>
            <pc:docMk/>
            <pc:sldMk cId="4191474381" sldId="363"/>
            <ac:spMk id="4" creationId="{0956D062-F038-D031-5480-B61637C8E58B}"/>
          </ac:spMkLst>
        </pc:spChg>
        <pc:spChg chg="mod">
          <ac:chgData name="Fien Van Petegem" userId="ea110a70ba04e10b" providerId="LiveId" clId="{CC4BAFFB-DC8B-4151-9BA2-878BBF3E1609}" dt="2024-05-07T17:25:49.038" v="2584" actId="255"/>
          <ac:spMkLst>
            <pc:docMk/>
            <pc:sldMk cId="4191474381" sldId="363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26:29.018" v="2648" actId="255"/>
          <ac:spMkLst>
            <pc:docMk/>
            <pc:sldMk cId="4191474381" sldId="363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27:12.853" v="2657" actId="14100"/>
          <ac:spMkLst>
            <pc:docMk/>
            <pc:sldMk cId="4191474381" sldId="363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25:16.728" v="2453" actId="20577"/>
          <ac:spMkLst>
            <pc:docMk/>
            <pc:sldMk cId="4191474381" sldId="363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33:21.631" v="6816"/>
        <pc:sldMkLst>
          <pc:docMk/>
          <pc:sldMk cId="4150844580" sldId="364"/>
        </pc:sldMkLst>
        <pc:spChg chg="add mod">
          <ac:chgData name="Fien Van Petegem" userId="ea110a70ba04e10b" providerId="LiveId" clId="{CC4BAFFB-DC8B-4151-9BA2-878BBF3E1609}" dt="2024-05-07T17:59:51.458" v="5558"/>
          <ac:spMkLst>
            <pc:docMk/>
            <pc:sldMk cId="4150844580" sldId="364"/>
            <ac:spMk id="4" creationId="{F02927AD-52B8-C119-03B4-A04FB5812ABF}"/>
          </ac:spMkLst>
        </pc:spChg>
        <pc:spChg chg="add del mod">
          <ac:chgData name="Fien Van Petegem" userId="ea110a70ba04e10b" providerId="LiveId" clId="{CC4BAFFB-DC8B-4151-9BA2-878BBF3E1609}" dt="2024-05-09T12:33:21.631" v="6816"/>
          <ac:spMkLst>
            <pc:docMk/>
            <pc:sldMk cId="4150844580" sldId="364"/>
            <ac:spMk id="5" creationId="{BA4E4157-14F6-DB11-13BB-6329463F7EDC}"/>
          </ac:spMkLst>
        </pc:spChg>
        <pc:spChg chg="add mod">
          <ac:chgData name="Fien Van Petegem" userId="ea110a70ba04e10b" providerId="LiveId" clId="{CC4BAFFB-DC8B-4151-9BA2-878BBF3E1609}" dt="2024-05-09T12:33:18.598" v="6814" actId="20577"/>
          <ac:spMkLst>
            <pc:docMk/>
            <pc:sldMk cId="4150844580" sldId="364"/>
            <ac:spMk id="6" creationId="{94A4EC43-882B-D7AE-2274-28519BA785C8}"/>
          </ac:spMkLst>
        </pc:spChg>
        <pc:spChg chg="mod">
          <ac:chgData name="Fien Van Petegem" userId="ea110a70ba04e10b" providerId="LiveId" clId="{CC4BAFFB-DC8B-4151-9BA2-878BBF3E1609}" dt="2024-05-07T17:27:26.997" v="2708" actId="404"/>
          <ac:spMkLst>
            <pc:docMk/>
            <pc:sldMk cId="4150844580" sldId="364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7:27:17.008" v="2658" actId="478"/>
          <ac:picMkLst>
            <pc:docMk/>
            <pc:sldMk cId="4150844580" sldId="364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8T11:29:19.685" v="5879" actId="20577"/>
        <pc:sldMkLst>
          <pc:docMk/>
          <pc:sldMk cId="3509682462" sldId="365"/>
        </pc:sldMkLst>
        <pc:spChg chg="add mod">
          <ac:chgData name="Fien Van Petegem" userId="ea110a70ba04e10b" providerId="LiveId" clId="{CC4BAFFB-DC8B-4151-9BA2-878BBF3E1609}" dt="2024-05-08T11:08:18.847" v="5716" actId="20577"/>
          <ac:spMkLst>
            <pc:docMk/>
            <pc:sldMk cId="3509682462" sldId="365"/>
            <ac:spMk id="2" creationId="{BE4BF44E-C237-79D8-1625-97EEF407236B}"/>
          </ac:spMkLst>
        </pc:spChg>
        <pc:spChg chg="mod">
          <ac:chgData name="Fien Van Petegem" userId="ea110a70ba04e10b" providerId="LiveId" clId="{CC4BAFFB-DC8B-4151-9BA2-878BBF3E1609}" dt="2024-05-07T17:28:38.985" v="2871" actId="403"/>
          <ac:spMkLst>
            <pc:docMk/>
            <pc:sldMk cId="3509682462" sldId="365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28:44.988" v="2886" actId="20577"/>
          <ac:spMkLst>
            <pc:docMk/>
            <pc:sldMk cId="3509682462" sldId="365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28:28.055" v="2841" actId="20577"/>
          <ac:spMkLst>
            <pc:docMk/>
            <pc:sldMk cId="3509682462" sldId="365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8T11:29:19.685" v="5879" actId="20577"/>
          <ac:spMkLst>
            <pc:docMk/>
            <pc:sldMk cId="3509682462" sldId="365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8T11:29:43.952" v="5885" actId="20577"/>
        <pc:sldMkLst>
          <pc:docMk/>
          <pc:sldMk cId="982349748" sldId="366"/>
        </pc:sldMkLst>
        <pc:spChg chg="add del">
          <ac:chgData name="Fien Van Petegem" userId="ea110a70ba04e10b" providerId="LiveId" clId="{CC4BAFFB-DC8B-4151-9BA2-878BBF3E1609}" dt="2024-05-08T11:25:56.409" v="5741" actId="478"/>
          <ac:spMkLst>
            <pc:docMk/>
            <pc:sldMk cId="982349748" sldId="366"/>
            <ac:spMk id="3" creationId="{856B22D2-9A0B-D76B-1A67-59CE6771C3C9}"/>
          </ac:spMkLst>
        </pc:spChg>
        <pc:spChg chg="add mod">
          <ac:chgData name="Fien Van Petegem" userId="ea110a70ba04e10b" providerId="LiveId" clId="{CC4BAFFB-DC8B-4151-9BA2-878BBF3E1609}" dt="2024-05-08T11:08:22.377" v="5718" actId="20577"/>
          <ac:spMkLst>
            <pc:docMk/>
            <pc:sldMk cId="982349748" sldId="366"/>
            <ac:spMk id="4" creationId="{1B658866-4579-2C2B-BEC3-39FDBFEB114C}"/>
          </ac:spMkLst>
        </pc:spChg>
        <pc:spChg chg="add mod">
          <ac:chgData name="Fien Van Petegem" userId="ea110a70ba04e10b" providerId="LiveId" clId="{CC4BAFFB-DC8B-4151-9BA2-878BBF3E1609}" dt="2024-05-08T11:29:43.952" v="5885" actId="20577"/>
          <ac:spMkLst>
            <pc:docMk/>
            <pc:sldMk cId="982349748" sldId="366"/>
            <ac:spMk id="5" creationId="{087E052D-594D-7177-8E77-3A087916E511}"/>
          </ac:spMkLst>
        </pc:spChg>
        <pc:spChg chg="mod">
          <ac:chgData name="Fien Van Petegem" userId="ea110a70ba04e10b" providerId="LiveId" clId="{CC4BAFFB-DC8B-4151-9BA2-878BBF3E1609}" dt="2024-05-07T17:28:51.885" v="2903" actId="20577"/>
          <ac:spMkLst>
            <pc:docMk/>
            <pc:sldMk cId="982349748" sldId="366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7:28:48.029" v="2888" actId="478"/>
          <ac:picMkLst>
            <pc:docMk/>
            <pc:sldMk cId="982349748" sldId="366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28:47.428" v="2887" actId="478"/>
          <ac:picMkLst>
            <pc:docMk/>
            <pc:sldMk cId="982349748" sldId="366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8T11:08:26.404" v="5722" actId="20577"/>
        <pc:sldMkLst>
          <pc:docMk/>
          <pc:sldMk cId="4024393322" sldId="367"/>
        </pc:sldMkLst>
        <pc:spChg chg="add mod">
          <ac:chgData name="Fien Van Petegem" userId="ea110a70ba04e10b" providerId="LiveId" clId="{CC4BAFFB-DC8B-4151-9BA2-878BBF3E1609}" dt="2024-05-08T11:08:26.404" v="5722" actId="20577"/>
          <ac:spMkLst>
            <pc:docMk/>
            <pc:sldMk cId="4024393322" sldId="367"/>
            <ac:spMk id="2" creationId="{6713022D-E6AC-B8D0-090F-E5BB8BE14D43}"/>
          </ac:spMkLst>
        </pc:spChg>
        <pc:spChg chg="mod">
          <ac:chgData name="Fien Van Petegem" userId="ea110a70ba04e10b" providerId="LiveId" clId="{CC4BAFFB-DC8B-4151-9BA2-878BBF3E1609}" dt="2024-05-07T17:29:31.667" v="3026" actId="20577"/>
          <ac:spMkLst>
            <pc:docMk/>
            <pc:sldMk cId="4024393322" sldId="367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29:35.851" v="3036" actId="20577"/>
          <ac:spMkLst>
            <pc:docMk/>
            <pc:sldMk cId="4024393322" sldId="367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29:27.189" v="3007" actId="20577"/>
          <ac:spMkLst>
            <pc:docMk/>
            <pc:sldMk cId="4024393322" sldId="367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29:20.017" v="2981" actId="20577"/>
          <ac:spMkLst>
            <pc:docMk/>
            <pc:sldMk cId="4024393322" sldId="367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10T09:38:34.120" v="9747" actId="20577"/>
        <pc:sldMkLst>
          <pc:docMk/>
          <pc:sldMk cId="1646563511" sldId="368"/>
        </pc:sldMkLst>
        <pc:spChg chg="add del mod">
          <ac:chgData name="Fien Van Petegem" userId="ea110a70ba04e10b" providerId="LiveId" clId="{CC4BAFFB-DC8B-4151-9BA2-878BBF3E1609}" dt="2024-05-08T11:31:32.988" v="5889" actId="478"/>
          <ac:spMkLst>
            <pc:docMk/>
            <pc:sldMk cId="1646563511" sldId="368"/>
            <ac:spMk id="3" creationId="{778F264B-458C-3391-9CF4-9CA9C73546E6}"/>
          </ac:spMkLst>
        </pc:spChg>
        <pc:spChg chg="add mod">
          <ac:chgData name="Fien Van Petegem" userId="ea110a70ba04e10b" providerId="LiveId" clId="{CC4BAFFB-DC8B-4151-9BA2-878BBF3E1609}" dt="2024-05-08T11:08:29.810" v="5724" actId="20577"/>
          <ac:spMkLst>
            <pc:docMk/>
            <pc:sldMk cId="1646563511" sldId="368"/>
            <ac:spMk id="4" creationId="{DFDC4C09-5DC5-4120-7551-7C3A820125AE}"/>
          </ac:spMkLst>
        </pc:spChg>
        <pc:spChg chg="add mod">
          <ac:chgData name="Fien Van Petegem" userId="ea110a70ba04e10b" providerId="LiveId" clId="{CC4BAFFB-DC8B-4151-9BA2-878BBF3E1609}" dt="2024-05-10T09:38:34.120" v="9747" actId="20577"/>
          <ac:spMkLst>
            <pc:docMk/>
            <pc:sldMk cId="1646563511" sldId="368"/>
            <ac:spMk id="5" creationId="{3F8C031C-68FB-876B-FDB1-A11E6E957485}"/>
          </ac:spMkLst>
        </pc:spChg>
        <pc:spChg chg="mod">
          <ac:chgData name="Fien Van Petegem" userId="ea110a70ba04e10b" providerId="LiveId" clId="{CC4BAFFB-DC8B-4151-9BA2-878BBF3E1609}" dt="2024-05-07T17:29:41.481" v="3050" actId="20577"/>
          <ac:spMkLst>
            <pc:docMk/>
            <pc:sldMk cId="1646563511" sldId="368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7:29:38.711" v="3038" actId="478"/>
          <ac:picMkLst>
            <pc:docMk/>
            <pc:sldMk cId="1646563511" sldId="368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29:38.177" v="3037" actId="478"/>
          <ac:picMkLst>
            <pc:docMk/>
            <pc:sldMk cId="1646563511" sldId="368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8T11:08:33.572" v="5726" actId="20577"/>
        <pc:sldMkLst>
          <pc:docMk/>
          <pc:sldMk cId="1646298064" sldId="369"/>
        </pc:sldMkLst>
        <pc:spChg chg="add mod">
          <ac:chgData name="Fien Van Petegem" userId="ea110a70ba04e10b" providerId="LiveId" clId="{CC4BAFFB-DC8B-4151-9BA2-878BBF3E1609}" dt="2024-05-08T11:08:33.572" v="5726" actId="20577"/>
          <ac:spMkLst>
            <pc:docMk/>
            <pc:sldMk cId="1646298064" sldId="369"/>
            <ac:spMk id="2" creationId="{CED84097-A301-7710-C90F-00381874DA67}"/>
          </ac:spMkLst>
        </pc:spChg>
        <pc:spChg chg="mod">
          <ac:chgData name="Fien Van Petegem" userId="ea110a70ba04e10b" providerId="LiveId" clId="{CC4BAFFB-DC8B-4151-9BA2-878BBF3E1609}" dt="2024-05-07T17:31:44.155" v="3359" actId="20577"/>
          <ac:spMkLst>
            <pc:docMk/>
            <pc:sldMk cId="1646298064" sldId="369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1:47.337" v="3360" actId="20577"/>
          <ac:spMkLst>
            <pc:docMk/>
            <pc:sldMk cId="1646298064" sldId="369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0:38.122" v="3210" actId="404"/>
          <ac:spMkLst>
            <pc:docMk/>
            <pc:sldMk cId="1646298064" sldId="369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0:02.653" v="3116" actId="20577"/>
          <ac:spMkLst>
            <pc:docMk/>
            <pc:sldMk cId="1646298064" sldId="369"/>
            <ac:spMk id="4289" creationId="{00000000-0000-0000-0000-000000000000}"/>
          </ac:spMkLst>
        </pc:spChg>
      </pc:sldChg>
      <pc:sldChg chg="addSp delSp modSp add mod ord">
        <pc:chgData name="Fien Van Petegem" userId="ea110a70ba04e10b" providerId="LiveId" clId="{CC4BAFFB-DC8B-4151-9BA2-878BBF3E1609}" dt="2024-05-09T12:02:40.156" v="6632" actId="20577"/>
        <pc:sldMkLst>
          <pc:docMk/>
          <pc:sldMk cId="366257185" sldId="370"/>
        </pc:sldMkLst>
        <pc:spChg chg="add mod">
          <ac:chgData name="Fien Van Petegem" userId="ea110a70ba04e10b" providerId="LiveId" clId="{CC4BAFFB-DC8B-4151-9BA2-878BBF3E1609}" dt="2024-05-09T12:02:40.156" v="6632" actId="20577"/>
          <ac:spMkLst>
            <pc:docMk/>
            <pc:sldMk cId="366257185" sldId="370"/>
            <ac:spMk id="3" creationId="{390D245E-8423-3918-C728-C61171AED47B}"/>
          </ac:spMkLst>
        </pc:spChg>
        <pc:spChg chg="add mod">
          <ac:chgData name="Fien Van Petegem" userId="ea110a70ba04e10b" providerId="LiveId" clId="{CC4BAFFB-DC8B-4151-9BA2-878BBF3E1609}" dt="2024-05-08T11:08:36.581" v="5728" actId="20577"/>
          <ac:spMkLst>
            <pc:docMk/>
            <pc:sldMk cId="366257185" sldId="370"/>
            <ac:spMk id="4" creationId="{187E2737-5CE1-02E0-C7CF-899AEACB2117}"/>
          </ac:spMkLst>
        </pc:spChg>
        <pc:spChg chg="mod">
          <ac:chgData name="Fien Van Petegem" userId="ea110a70ba04e10b" providerId="LiveId" clId="{CC4BAFFB-DC8B-4151-9BA2-878BBF3E1609}" dt="2024-05-09T12:00:51.641" v="6516" actId="1076"/>
          <ac:spMkLst>
            <pc:docMk/>
            <pc:sldMk cId="366257185" sldId="370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2:00:48.811" v="6515" actId="1076"/>
          <ac:picMkLst>
            <pc:docMk/>
            <pc:sldMk cId="366257185" sldId="370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31:25.095" v="3277" actId="478"/>
          <ac:picMkLst>
            <pc:docMk/>
            <pc:sldMk cId="366257185" sldId="370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8T11:08:40.435" v="5730" actId="20577"/>
        <pc:sldMkLst>
          <pc:docMk/>
          <pc:sldMk cId="693029264" sldId="371"/>
        </pc:sldMkLst>
        <pc:spChg chg="add mod">
          <ac:chgData name="Fien Van Petegem" userId="ea110a70ba04e10b" providerId="LiveId" clId="{CC4BAFFB-DC8B-4151-9BA2-878BBF3E1609}" dt="2024-05-08T11:08:40.435" v="5730" actId="20577"/>
          <ac:spMkLst>
            <pc:docMk/>
            <pc:sldMk cId="693029264" sldId="371"/>
            <ac:spMk id="2" creationId="{AAEE9795-E49A-7E51-EAB6-F4E88379E9E1}"/>
          </ac:spMkLst>
        </pc:spChg>
        <pc:spChg chg="mod">
          <ac:chgData name="Fien Van Petegem" userId="ea110a70ba04e10b" providerId="LiveId" clId="{CC4BAFFB-DC8B-4151-9BA2-878BBF3E1609}" dt="2024-05-07T17:32:24.454" v="3484" actId="20577"/>
          <ac:spMkLst>
            <pc:docMk/>
            <pc:sldMk cId="693029264" sldId="371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2:27.053" v="3491" actId="20577"/>
          <ac:spMkLst>
            <pc:docMk/>
            <pc:sldMk cId="693029264" sldId="371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2:21.545" v="3477" actId="20577"/>
          <ac:spMkLst>
            <pc:docMk/>
            <pc:sldMk cId="693029264" sldId="371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2:04.468" v="3451" actId="20577"/>
          <ac:spMkLst>
            <pc:docMk/>
            <pc:sldMk cId="693029264" sldId="371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3:41:58.338" v="9100"/>
        <pc:sldMkLst>
          <pc:docMk/>
          <pc:sldMk cId="2197581575" sldId="372"/>
        </pc:sldMkLst>
        <pc:spChg chg="add mod">
          <ac:chgData name="Fien Van Petegem" userId="ea110a70ba04e10b" providerId="LiveId" clId="{CC4BAFFB-DC8B-4151-9BA2-878BBF3E1609}" dt="2024-05-08T11:08:44.932" v="5732" actId="20577"/>
          <ac:spMkLst>
            <pc:docMk/>
            <pc:sldMk cId="2197581575" sldId="372"/>
            <ac:spMk id="4" creationId="{54F9DB5A-3535-3099-EABD-250A726EECBD}"/>
          </ac:spMkLst>
        </pc:spChg>
        <pc:spChg chg="mod">
          <ac:chgData name="Fien Van Petegem" userId="ea110a70ba04e10b" providerId="LiveId" clId="{CC4BAFFB-DC8B-4151-9BA2-878BBF3E1609}" dt="2024-05-08T12:05:19.098" v="6148" actId="1076"/>
          <ac:spMkLst>
            <pc:docMk/>
            <pc:sldMk cId="2197581575" sldId="372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8T12:05:08.749" v="6146" actId="478"/>
          <ac:picMkLst>
            <pc:docMk/>
            <pc:sldMk cId="2197581575" sldId="372"/>
            <ac:picMk id="2" creationId="{924E81CB-1C4F-5852-B705-0B8072C55F41}"/>
          </ac:picMkLst>
        </pc:picChg>
        <pc:picChg chg="add mod">
          <ac:chgData name="Fien Van Petegem" userId="ea110a70ba04e10b" providerId="LiveId" clId="{CC4BAFFB-DC8B-4151-9BA2-878BBF3E1609}" dt="2024-05-09T12:14:52.713" v="6655" actId="1076"/>
          <ac:picMkLst>
            <pc:docMk/>
            <pc:sldMk cId="2197581575" sldId="372"/>
            <ac:picMk id="2" creationId="{EADE232B-C6B2-0D85-C16F-009DD092D5E6}"/>
          </ac:picMkLst>
        </pc:picChg>
        <pc:picChg chg="mod">
          <ac:chgData name="Fien Van Petegem" userId="ea110a70ba04e10b" providerId="LiveId" clId="{CC4BAFFB-DC8B-4151-9BA2-878BBF3E1609}" dt="2024-05-08T12:05:06.468" v="6145" actId="1076"/>
          <ac:picMkLst>
            <pc:docMk/>
            <pc:sldMk cId="2197581575" sldId="372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8T12:05:09.563" v="6147" actId="478"/>
          <ac:picMkLst>
            <pc:docMk/>
            <pc:sldMk cId="2197581575" sldId="372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9:55.284" v="5561" actId="20577"/>
        <pc:sldMkLst>
          <pc:docMk/>
          <pc:sldMk cId="4051796010" sldId="373"/>
        </pc:sldMkLst>
        <pc:spChg chg="add mod">
          <ac:chgData name="Fien Van Petegem" userId="ea110a70ba04e10b" providerId="LiveId" clId="{CC4BAFFB-DC8B-4151-9BA2-878BBF3E1609}" dt="2024-05-07T17:59:55.284" v="5561" actId="20577"/>
          <ac:spMkLst>
            <pc:docMk/>
            <pc:sldMk cId="4051796010" sldId="373"/>
            <ac:spMk id="2" creationId="{3384C890-5917-7F8C-D587-864ACED88FBE}"/>
          </ac:spMkLst>
        </pc:spChg>
        <pc:spChg chg="mod">
          <ac:chgData name="Fien Van Petegem" userId="ea110a70ba04e10b" providerId="LiveId" clId="{CC4BAFFB-DC8B-4151-9BA2-878BBF3E1609}" dt="2024-05-07T17:34:03.398" v="3586" actId="20577"/>
          <ac:spMkLst>
            <pc:docMk/>
            <pc:sldMk cId="4051796010" sldId="373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4:12.486" v="3605" actId="20577"/>
          <ac:spMkLst>
            <pc:docMk/>
            <pc:sldMk cId="4051796010" sldId="373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4:01.255" v="3580" actId="20577"/>
          <ac:spMkLst>
            <pc:docMk/>
            <pc:sldMk cId="4051796010" sldId="373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4:59.516" v="3703" actId="404"/>
          <ac:spMkLst>
            <pc:docMk/>
            <pc:sldMk cId="4051796010" sldId="373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35:08.103" v="6863"/>
        <pc:sldMkLst>
          <pc:docMk/>
          <pc:sldMk cId="233860987" sldId="374"/>
        </pc:sldMkLst>
        <pc:spChg chg="add del mod">
          <ac:chgData name="Fien Van Petegem" userId="ea110a70ba04e10b" providerId="LiveId" clId="{CC4BAFFB-DC8B-4151-9BA2-878BBF3E1609}" dt="2024-05-09T12:35:08.103" v="6863"/>
          <ac:spMkLst>
            <pc:docMk/>
            <pc:sldMk cId="233860987" sldId="374"/>
            <ac:spMk id="3" creationId="{20BCAFEF-B9BB-0D33-D4E0-5C02855771B8}"/>
          </ac:spMkLst>
        </pc:spChg>
        <pc:spChg chg="add mod">
          <ac:chgData name="Fien Van Petegem" userId="ea110a70ba04e10b" providerId="LiveId" clId="{CC4BAFFB-DC8B-4151-9BA2-878BBF3E1609}" dt="2024-05-07T17:59:57.777" v="5562"/>
          <ac:spMkLst>
            <pc:docMk/>
            <pc:sldMk cId="233860987" sldId="374"/>
            <ac:spMk id="4" creationId="{4D63B483-925B-FBEC-A989-4CAFF7E23692}"/>
          </ac:spMkLst>
        </pc:spChg>
        <pc:spChg chg="add mod">
          <ac:chgData name="Fien Van Petegem" userId="ea110a70ba04e10b" providerId="LiveId" clId="{CC4BAFFB-DC8B-4151-9BA2-878BBF3E1609}" dt="2024-05-09T12:35:07.083" v="6861" actId="20577"/>
          <ac:spMkLst>
            <pc:docMk/>
            <pc:sldMk cId="233860987" sldId="374"/>
            <ac:spMk id="5" creationId="{C7DA7272-0ABC-8A1A-BCEB-48F01D5AED1C}"/>
          </ac:spMkLst>
        </pc:spChg>
        <pc:spChg chg="mod">
          <ac:chgData name="Fien Van Petegem" userId="ea110a70ba04e10b" providerId="LiveId" clId="{CC4BAFFB-DC8B-4151-9BA2-878BBF3E1609}" dt="2024-05-07T17:34:17.058" v="3614" actId="20577"/>
          <ac:spMkLst>
            <pc:docMk/>
            <pc:sldMk cId="233860987" sldId="374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7:35:07.078" v="3705" actId="478"/>
          <ac:picMkLst>
            <pc:docMk/>
            <pc:sldMk cId="233860987" sldId="374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35:06.417" v="3704" actId="478"/>
          <ac:picMkLst>
            <pc:docMk/>
            <pc:sldMk cId="233860987" sldId="374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8T11:08:50.977" v="5734" actId="20577"/>
        <pc:sldMkLst>
          <pc:docMk/>
          <pc:sldMk cId="1184169927" sldId="375"/>
        </pc:sldMkLst>
        <pc:spChg chg="add mod">
          <ac:chgData name="Fien Van Petegem" userId="ea110a70ba04e10b" providerId="LiveId" clId="{CC4BAFFB-DC8B-4151-9BA2-878BBF3E1609}" dt="2024-05-08T11:08:50.977" v="5734" actId="20577"/>
          <ac:spMkLst>
            <pc:docMk/>
            <pc:sldMk cId="1184169927" sldId="375"/>
            <ac:spMk id="2" creationId="{CBF030B3-45DA-F9BB-3D89-3F83FCC5BDB6}"/>
          </ac:spMkLst>
        </pc:spChg>
        <pc:spChg chg="mod">
          <ac:chgData name="Fien Van Petegem" userId="ea110a70ba04e10b" providerId="LiveId" clId="{CC4BAFFB-DC8B-4151-9BA2-878BBF3E1609}" dt="2024-05-07T17:35:39.666" v="3775" actId="20577"/>
          <ac:spMkLst>
            <pc:docMk/>
            <pc:sldMk cId="1184169927" sldId="375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5:43.268" v="3779" actId="20577"/>
          <ac:spMkLst>
            <pc:docMk/>
            <pc:sldMk cId="1184169927" sldId="375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5:36.110" v="3771" actId="20577"/>
          <ac:spMkLst>
            <pc:docMk/>
            <pc:sldMk cId="1184169927" sldId="375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5:32.099" v="3767" actId="20577"/>
          <ac:spMkLst>
            <pc:docMk/>
            <pc:sldMk cId="1184169927" sldId="375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8T12:08:03.301" v="6178" actId="14100"/>
        <pc:sldMkLst>
          <pc:docMk/>
          <pc:sldMk cId="1455857654" sldId="376"/>
        </pc:sldMkLst>
        <pc:spChg chg="add mod">
          <ac:chgData name="Fien Van Petegem" userId="ea110a70ba04e10b" providerId="LiveId" clId="{CC4BAFFB-DC8B-4151-9BA2-878BBF3E1609}" dt="2024-05-08T11:08:54.557" v="5736" actId="20577"/>
          <ac:spMkLst>
            <pc:docMk/>
            <pc:sldMk cId="1455857654" sldId="376"/>
            <ac:spMk id="4" creationId="{3DD841F0-3F56-4447-4D56-7062091189DF}"/>
          </ac:spMkLst>
        </pc:spChg>
        <pc:spChg chg="add del">
          <ac:chgData name="Fien Van Petegem" userId="ea110a70ba04e10b" providerId="LiveId" clId="{CC4BAFFB-DC8B-4151-9BA2-878BBF3E1609}" dt="2024-05-08T12:07:28.880" v="6159" actId="478"/>
          <ac:spMkLst>
            <pc:docMk/>
            <pc:sldMk cId="1455857654" sldId="376"/>
            <ac:spMk id="6" creationId="{60823682-8AEE-3689-E1FC-0E75602AF8BE}"/>
          </ac:spMkLst>
        </pc:spChg>
        <pc:spChg chg="add mod">
          <ac:chgData name="Fien Van Petegem" userId="ea110a70ba04e10b" providerId="LiveId" clId="{CC4BAFFB-DC8B-4151-9BA2-878BBF3E1609}" dt="2024-05-08T12:08:03.301" v="6178" actId="14100"/>
          <ac:spMkLst>
            <pc:docMk/>
            <pc:sldMk cId="1455857654" sldId="376"/>
            <ac:spMk id="7" creationId="{FF64E5DE-46FC-8F63-185A-C527449C1B3D}"/>
          </ac:spMkLst>
        </pc:spChg>
        <pc:spChg chg="mod">
          <ac:chgData name="Fien Van Petegem" userId="ea110a70ba04e10b" providerId="LiveId" clId="{CC4BAFFB-DC8B-4151-9BA2-878BBF3E1609}" dt="2024-05-07T17:35:48.259" v="3783" actId="20577"/>
          <ac:spMkLst>
            <pc:docMk/>
            <pc:sldMk cId="1455857654" sldId="376"/>
            <ac:spMk id="25" creationId="{04220666-769F-CB47-6E51-AC02449A5CF5}"/>
          </ac:spMkLst>
        </pc:spChg>
      </pc:sldChg>
      <pc:sldChg chg="addSp modSp add mod">
        <pc:chgData name="Fien Van Petegem" userId="ea110a70ba04e10b" providerId="LiveId" clId="{CC4BAFFB-DC8B-4151-9BA2-878BBF3E1609}" dt="2024-05-08T12:09:09.725" v="6184" actId="404"/>
        <pc:sldMkLst>
          <pc:docMk/>
          <pc:sldMk cId="1829376820" sldId="377"/>
        </pc:sldMkLst>
        <pc:spChg chg="add mod">
          <ac:chgData name="Fien Van Petegem" userId="ea110a70ba04e10b" providerId="LiveId" clId="{CC4BAFFB-DC8B-4151-9BA2-878BBF3E1609}" dt="2024-05-07T17:57:40.034" v="5491" actId="20577"/>
          <ac:spMkLst>
            <pc:docMk/>
            <pc:sldMk cId="1829376820" sldId="377"/>
            <ac:spMk id="2" creationId="{1AD9AA5E-BD81-17D3-41E2-45EFEBD8EB4E}"/>
          </ac:spMkLst>
        </pc:spChg>
        <pc:spChg chg="mod">
          <ac:chgData name="Fien Van Petegem" userId="ea110a70ba04e10b" providerId="LiveId" clId="{CC4BAFFB-DC8B-4151-9BA2-878BBF3E1609}" dt="2024-05-07T17:37:01.958" v="4001" actId="404"/>
          <ac:spMkLst>
            <pc:docMk/>
            <pc:sldMk cId="1829376820" sldId="377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7:19.923" v="4074" actId="404"/>
          <ac:spMkLst>
            <pc:docMk/>
            <pc:sldMk cId="1829376820" sldId="377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6:43.305" v="3940" actId="404"/>
          <ac:spMkLst>
            <pc:docMk/>
            <pc:sldMk cId="1829376820" sldId="377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8T12:09:09.725" v="6184" actId="404"/>
          <ac:spMkLst>
            <pc:docMk/>
            <pc:sldMk cId="1829376820" sldId="377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3:42:33.042" v="9102" actId="1076"/>
        <pc:sldMkLst>
          <pc:docMk/>
          <pc:sldMk cId="1680251663" sldId="378"/>
        </pc:sldMkLst>
        <pc:spChg chg="add mod">
          <ac:chgData name="Fien Van Petegem" userId="ea110a70ba04e10b" providerId="LiveId" clId="{CC4BAFFB-DC8B-4151-9BA2-878BBF3E1609}" dt="2024-05-07T17:57:44.959" v="5492"/>
          <ac:spMkLst>
            <pc:docMk/>
            <pc:sldMk cId="1680251663" sldId="378"/>
            <ac:spMk id="4" creationId="{60C4D130-D63D-92AB-AF8B-6711C9C71421}"/>
          </ac:spMkLst>
        </pc:spChg>
        <pc:spChg chg="mod">
          <ac:chgData name="Fien Van Petegem" userId="ea110a70ba04e10b" providerId="LiveId" clId="{CC4BAFFB-DC8B-4151-9BA2-878BBF3E1609}" dt="2024-05-09T13:42:33.042" v="9102" actId="1076"/>
          <ac:spMkLst>
            <pc:docMk/>
            <pc:sldMk cId="1680251663" sldId="378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3:42:26.857" v="9101" actId="1076"/>
          <ac:picMkLst>
            <pc:docMk/>
            <pc:sldMk cId="1680251663" sldId="378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37:27.064" v="4075" actId="478"/>
          <ac:picMkLst>
            <pc:docMk/>
            <pc:sldMk cId="1680251663" sldId="378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8T12:08:58.362" v="6180" actId="478"/>
          <ac:picMkLst>
            <pc:docMk/>
            <pc:sldMk cId="1680251663" sldId="378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7:48.859" v="5495" actId="20577"/>
        <pc:sldMkLst>
          <pc:docMk/>
          <pc:sldMk cId="3854073356" sldId="379"/>
        </pc:sldMkLst>
        <pc:spChg chg="add mod">
          <ac:chgData name="Fien Van Petegem" userId="ea110a70ba04e10b" providerId="LiveId" clId="{CC4BAFFB-DC8B-4151-9BA2-878BBF3E1609}" dt="2024-05-07T17:57:48.859" v="5495" actId="20577"/>
          <ac:spMkLst>
            <pc:docMk/>
            <pc:sldMk cId="3854073356" sldId="379"/>
            <ac:spMk id="2" creationId="{2AC6BF2C-F6F2-B047-EC74-829DFAE672BC}"/>
          </ac:spMkLst>
        </pc:spChg>
        <pc:spChg chg="mod">
          <ac:chgData name="Fien Van Petegem" userId="ea110a70ba04e10b" providerId="LiveId" clId="{CC4BAFFB-DC8B-4151-9BA2-878BBF3E1609}" dt="2024-05-07T17:38:37.396" v="4274" actId="20577"/>
          <ac:spMkLst>
            <pc:docMk/>
            <pc:sldMk cId="3854073356" sldId="379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8:40.096" v="4281" actId="20577"/>
          <ac:spMkLst>
            <pc:docMk/>
            <pc:sldMk cId="3854073356" sldId="379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8:34.858" v="4267" actId="20577"/>
          <ac:spMkLst>
            <pc:docMk/>
            <pc:sldMk cId="3854073356" sldId="379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8:31.119" v="4260" actId="20577"/>
          <ac:spMkLst>
            <pc:docMk/>
            <pc:sldMk cId="3854073356" sldId="379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3:42:44.201" v="9104" actId="1076"/>
        <pc:sldMkLst>
          <pc:docMk/>
          <pc:sldMk cId="3577322292" sldId="380"/>
        </pc:sldMkLst>
        <pc:spChg chg="add mod">
          <ac:chgData name="Fien Van Petegem" userId="ea110a70ba04e10b" providerId="LiveId" clId="{CC4BAFFB-DC8B-4151-9BA2-878BBF3E1609}" dt="2024-05-07T17:57:52.758" v="5496"/>
          <ac:spMkLst>
            <pc:docMk/>
            <pc:sldMk cId="3577322292" sldId="380"/>
            <ac:spMk id="4" creationId="{263D7DB1-FCAE-FCD9-C6FC-BD1EDBAA3326}"/>
          </ac:spMkLst>
        </pc:spChg>
        <pc:spChg chg="mod">
          <ac:chgData name="Fien Van Petegem" userId="ea110a70ba04e10b" providerId="LiveId" clId="{CC4BAFFB-DC8B-4151-9BA2-878BBF3E1609}" dt="2024-05-09T13:42:44.201" v="9104" actId="1076"/>
          <ac:spMkLst>
            <pc:docMk/>
            <pc:sldMk cId="3577322292" sldId="380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3:42:41.884" v="9103" actId="1076"/>
          <ac:picMkLst>
            <pc:docMk/>
            <pc:sldMk cId="3577322292" sldId="380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38:45.763" v="4289" actId="478"/>
          <ac:picMkLst>
            <pc:docMk/>
            <pc:sldMk cId="3577322292" sldId="380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8T12:09:44.928" v="6186" actId="478"/>
          <ac:picMkLst>
            <pc:docMk/>
            <pc:sldMk cId="3577322292" sldId="380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8:00:00.147" v="5565" actId="20577"/>
        <pc:sldMkLst>
          <pc:docMk/>
          <pc:sldMk cId="4188279084" sldId="381"/>
        </pc:sldMkLst>
        <pc:spChg chg="add mod">
          <ac:chgData name="Fien Van Petegem" userId="ea110a70ba04e10b" providerId="LiveId" clId="{CC4BAFFB-DC8B-4151-9BA2-878BBF3E1609}" dt="2024-05-07T18:00:00.147" v="5565" actId="20577"/>
          <ac:spMkLst>
            <pc:docMk/>
            <pc:sldMk cId="4188279084" sldId="381"/>
            <ac:spMk id="2" creationId="{7FDF0EAE-BD1C-C79A-8999-8D8C49D68362}"/>
          </ac:spMkLst>
        </pc:spChg>
        <pc:spChg chg="mod">
          <ac:chgData name="Fien Van Petegem" userId="ea110a70ba04e10b" providerId="LiveId" clId="{CC4BAFFB-DC8B-4151-9BA2-878BBF3E1609}" dt="2024-05-07T17:39:19.028" v="4350" actId="20577"/>
          <ac:spMkLst>
            <pc:docMk/>
            <pc:sldMk cId="4188279084" sldId="381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9:22.059" v="4354" actId="20577"/>
          <ac:spMkLst>
            <pc:docMk/>
            <pc:sldMk cId="4188279084" sldId="381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9:16.057" v="4346" actId="20577"/>
          <ac:spMkLst>
            <pc:docMk/>
            <pc:sldMk cId="4188279084" sldId="381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9:11.749" v="4340" actId="20577"/>
          <ac:spMkLst>
            <pc:docMk/>
            <pc:sldMk cId="4188279084" sldId="381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36:46.921" v="6946" actId="20577"/>
        <pc:sldMkLst>
          <pc:docMk/>
          <pc:sldMk cId="2494026978" sldId="382"/>
        </pc:sldMkLst>
        <pc:spChg chg="add mod">
          <ac:chgData name="Fien Van Petegem" userId="ea110a70ba04e10b" providerId="LiveId" clId="{CC4BAFFB-DC8B-4151-9BA2-878BBF3E1609}" dt="2024-05-07T18:00:02.487" v="5566"/>
          <ac:spMkLst>
            <pc:docMk/>
            <pc:sldMk cId="2494026978" sldId="382"/>
            <ac:spMk id="4" creationId="{A7F01BD9-6A6A-27DD-A31D-BDC97C18C36C}"/>
          </ac:spMkLst>
        </pc:spChg>
        <pc:spChg chg="add del mod">
          <ac:chgData name="Fien Van Petegem" userId="ea110a70ba04e10b" providerId="LiveId" clId="{CC4BAFFB-DC8B-4151-9BA2-878BBF3E1609}" dt="2024-05-09T12:36:44.716" v="6941" actId="47"/>
          <ac:spMkLst>
            <pc:docMk/>
            <pc:sldMk cId="2494026978" sldId="382"/>
            <ac:spMk id="6" creationId="{6C6F99C0-81F1-2A41-F071-E1E2B3646F5D}"/>
          </ac:spMkLst>
        </pc:spChg>
        <pc:spChg chg="add mod">
          <ac:chgData name="Fien Van Petegem" userId="ea110a70ba04e10b" providerId="LiveId" clId="{CC4BAFFB-DC8B-4151-9BA2-878BBF3E1609}" dt="2024-05-09T12:36:46.921" v="6946" actId="20577"/>
          <ac:spMkLst>
            <pc:docMk/>
            <pc:sldMk cId="2494026978" sldId="382"/>
            <ac:spMk id="7" creationId="{A12BE494-FCF9-0ACF-1801-FB430B83E3DC}"/>
          </ac:spMkLst>
        </pc:spChg>
        <pc:spChg chg="mod">
          <ac:chgData name="Fien Van Petegem" userId="ea110a70ba04e10b" providerId="LiveId" clId="{CC4BAFFB-DC8B-4151-9BA2-878BBF3E1609}" dt="2024-05-07T17:39:25.987" v="4358" actId="20577"/>
          <ac:spMkLst>
            <pc:docMk/>
            <pc:sldMk cId="2494026978" sldId="382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2:35:15.031" v="6865" actId="1076"/>
          <ac:picMkLst>
            <pc:docMk/>
            <pc:sldMk cId="2494026978" sldId="382"/>
            <ac:picMk id="3" creationId="{F33E3180-FC60-48AB-4B6D-5B3F54582875}"/>
          </ac:picMkLst>
        </pc:picChg>
      </pc:sldChg>
      <pc:sldChg chg="addSp modSp add mod">
        <pc:chgData name="Fien Van Petegem" userId="ea110a70ba04e10b" providerId="LiveId" clId="{CC4BAFFB-DC8B-4151-9BA2-878BBF3E1609}" dt="2024-05-07T18:00:05.187" v="5569" actId="20577"/>
        <pc:sldMkLst>
          <pc:docMk/>
          <pc:sldMk cId="2307101101" sldId="383"/>
        </pc:sldMkLst>
        <pc:spChg chg="add mod">
          <ac:chgData name="Fien Van Petegem" userId="ea110a70ba04e10b" providerId="LiveId" clId="{CC4BAFFB-DC8B-4151-9BA2-878BBF3E1609}" dt="2024-05-07T18:00:05.187" v="5569" actId="20577"/>
          <ac:spMkLst>
            <pc:docMk/>
            <pc:sldMk cId="2307101101" sldId="383"/>
            <ac:spMk id="2" creationId="{DE1C9B0A-39AE-0885-F0E0-67FF5D81D0BE}"/>
          </ac:spMkLst>
        </pc:spChg>
        <pc:spChg chg="mod">
          <ac:chgData name="Fien Van Petegem" userId="ea110a70ba04e10b" providerId="LiveId" clId="{CC4BAFFB-DC8B-4151-9BA2-878BBF3E1609}" dt="2024-05-07T17:39:43.674" v="4420" actId="20577"/>
          <ac:spMkLst>
            <pc:docMk/>
            <pc:sldMk cId="2307101101" sldId="383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39:55.335" v="4442" actId="20577"/>
          <ac:spMkLst>
            <pc:docMk/>
            <pc:sldMk cId="2307101101" sldId="383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39:40.077" v="4412" actId="20577"/>
          <ac:spMkLst>
            <pc:docMk/>
            <pc:sldMk cId="2307101101" sldId="383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39:36.397" v="4403" actId="20577"/>
          <ac:spMkLst>
            <pc:docMk/>
            <pc:sldMk cId="2307101101" sldId="383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3:47:18.132" v="9114"/>
        <pc:sldMkLst>
          <pc:docMk/>
          <pc:sldMk cId="1839397026" sldId="384"/>
        </pc:sldMkLst>
        <pc:spChg chg="add mod">
          <ac:chgData name="Fien Van Petegem" userId="ea110a70ba04e10b" providerId="LiveId" clId="{CC4BAFFB-DC8B-4151-9BA2-878BBF3E1609}" dt="2024-05-07T18:00:07.820" v="5570"/>
          <ac:spMkLst>
            <pc:docMk/>
            <pc:sldMk cId="1839397026" sldId="384"/>
            <ac:spMk id="4" creationId="{C38FF637-BF8A-8193-E5FD-2A5F68721402}"/>
          </ac:spMkLst>
        </pc:spChg>
        <pc:spChg chg="mod">
          <ac:chgData name="Fien Van Petegem" userId="ea110a70ba04e10b" providerId="LiveId" clId="{CC4BAFFB-DC8B-4151-9BA2-878BBF3E1609}" dt="2024-05-09T12:36:56.211" v="6949" actId="1076"/>
          <ac:spMkLst>
            <pc:docMk/>
            <pc:sldMk cId="1839397026" sldId="384"/>
            <ac:spMk id="25" creationId="{04220666-769F-CB47-6E51-AC02449A5CF5}"/>
          </ac:spMkLst>
        </pc:spChg>
        <pc:picChg chg="mod">
          <ac:chgData name="Fien Van Petegem" userId="ea110a70ba04e10b" providerId="LiveId" clId="{CC4BAFFB-DC8B-4151-9BA2-878BBF3E1609}" dt="2024-05-09T12:36:51.456" v="6947" actId="1076"/>
          <ac:picMkLst>
            <pc:docMk/>
            <pc:sldMk cId="1839397026" sldId="384"/>
            <ac:picMk id="2" creationId="{924E81CB-1C4F-5852-B705-0B8072C55F41}"/>
          </ac:picMkLst>
        </pc:picChg>
        <pc:picChg chg="add mod">
          <ac:chgData name="Fien Van Petegem" userId="ea110a70ba04e10b" providerId="LiveId" clId="{CC4BAFFB-DC8B-4151-9BA2-878BBF3E1609}" dt="2024-05-09T12:37:56.795" v="6951" actId="1076"/>
          <ac:picMkLst>
            <pc:docMk/>
            <pc:sldMk cId="1839397026" sldId="384"/>
            <ac:picMk id="3" creationId="{3068A7B4-4D35-B868-A80E-B62EA2672BF1}"/>
          </ac:picMkLst>
        </pc:picChg>
        <pc:picChg chg="del">
          <ac:chgData name="Fien Van Petegem" userId="ea110a70ba04e10b" providerId="LiveId" clId="{CC4BAFFB-DC8B-4151-9BA2-878BBF3E1609}" dt="2024-05-07T17:39:58.775" v="4443" actId="478"/>
          <ac:picMkLst>
            <pc:docMk/>
            <pc:sldMk cId="1839397026" sldId="384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36:52.631" v="6948" actId="478"/>
          <ac:picMkLst>
            <pc:docMk/>
            <pc:sldMk cId="1839397026" sldId="384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9:12.139" v="5537" actId="20577"/>
        <pc:sldMkLst>
          <pc:docMk/>
          <pc:sldMk cId="1675814787" sldId="385"/>
        </pc:sldMkLst>
        <pc:spChg chg="add mod">
          <ac:chgData name="Fien Van Petegem" userId="ea110a70ba04e10b" providerId="LiveId" clId="{CC4BAFFB-DC8B-4151-9BA2-878BBF3E1609}" dt="2024-05-07T17:59:12.139" v="5537" actId="20577"/>
          <ac:spMkLst>
            <pc:docMk/>
            <pc:sldMk cId="1675814787" sldId="385"/>
            <ac:spMk id="2" creationId="{2166F7F3-F9C6-F4B8-D7C8-FA81428F1557}"/>
          </ac:spMkLst>
        </pc:spChg>
        <pc:spChg chg="mod">
          <ac:chgData name="Fien Van Petegem" userId="ea110a70ba04e10b" providerId="LiveId" clId="{CC4BAFFB-DC8B-4151-9BA2-878BBF3E1609}" dt="2024-05-07T17:44:33.108" v="4652" actId="20577"/>
          <ac:spMkLst>
            <pc:docMk/>
            <pc:sldMk cId="1675814787" sldId="385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44:01.148" v="4604" actId="20577"/>
          <ac:spMkLst>
            <pc:docMk/>
            <pc:sldMk cId="1675814787" sldId="385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44:48.836" v="4663" actId="20577"/>
          <ac:spMkLst>
            <pc:docMk/>
            <pc:sldMk cId="1675814787" sldId="385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43:48.606" v="4575" actId="404"/>
          <ac:spMkLst>
            <pc:docMk/>
            <pc:sldMk cId="1675814787" sldId="385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25:20.772" v="6725" actId="1076"/>
        <pc:sldMkLst>
          <pc:docMk/>
          <pc:sldMk cId="2272308024" sldId="386"/>
        </pc:sldMkLst>
        <pc:spChg chg="add mod">
          <ac:chgData name="Fien Van Petegem" userId="ea110a70ba04e10b" providerId="LiveId" clId="{CC4BAFFB-DC8B-4151-9BA2-878BBF3E1609}" dt="2024-05-07T17:59:14.593" v="5538"/>
          <ac:spMkLst>
            <pc:docMk/>
            <pc:sldMk cId="2272308024" sldId="386"/>
            <ac:spMk id="4" creationId="{376EC82E-E16A-8226-BBFA-87DB98CEDABF}"/>
          </ac:spMkLst>
        </pc:spChg>
        <pc:spChg chg="mod">
          <ac:chgData name="Fien Van Petegem" userId="ea110a70ba04e10b" providerId="LiveId" clId="{CC4BAFFB-DC8B-4151-9BA2-878BBF3E1609}" dt="2024-05-09T12:25:18.931" v="6724" actId="1076"/>
          <ac:spMkLst>
            <pc:docMk/>
            <pc:sldMk cId="2272308024" sldId="386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7T17:44:17.532" v="4637" actId="478"/>
          <ac:picMkLst>
            <pc:docMk/>
            <pc:sldMk cId="2272308024" sldId="386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44:16.947" v="4636" actId="478"/>
          <ac:picMkLst>
            <pc:docMk/>
            <pc:sldMk cId="2272308024" sldId="386"/>
            <ac:picMk id="3" creationId="{F33E3180-FC60-48AB-4B6D-5B3F54582875}"/>
          </ac:picMkLst>
        </pc:picChg>
        <pc:picChg chg="mod">
          <ac:chgData name="Fien Van Petegem" userId="ea110a70ba04e10b" providerId="LiveId" clId="{CC4BAFFB-DC8B-4151-9BA2-878BBF3E1609}" dt="2024-05-09T12:25:08.844" v="6722" actId="1076"/>
          <ac:picMkLst>
            <pc:docMk/>
            <pc:sldMk cId="2272308024" sldId="386"/>
            <ac:picMk id="14" creationId="{AD00DBB2-75EC-8855-08FC-ACCF118A6884}"/>
          </ac:picMkLst>
        </pc:picChg>
        <pc:picChg chg="add mod">
          <ac:chgData name="Fien Van Petegem" userId="ea110a70ba04e10b" providerId="LiveId" clId="{CC4BAFFB-DC8B-4151-9BA2-878BBF3E1609}" dt="2024-05-09T12:25:20.772" v="6725" actId="1076"/>
          <ac:picMkLst>
            <pc:docMk/>
            <pc:sldMk cId="2272308024" sldId="386"/>
            <ac:picMk id="3074" creationId="{BEFF3B83-A276-F4CD-4FE6-E9F31C67DB1C}"/>
          </ac:picMkLst>
        </pc:picChg>
      </pc:sldChg>
      <pc:sldChg chg="addSp modSp add mod">
        <pc:chgData name="Fien Van Petegem" userId="ea110a70ba04e10b" providerId="LiveId" clId="{CC4BAFFB-DC8B-4151-9BA2-878BBF3E1609}" dt="2024-05-07T17:59:17.547" v="5542" actId="20577"/>
        <pc:sldMkLst>
          <pc:docMk/>
          <pc:sldMk cId="621218782" sldId="387"/>
        </pc:sldMkLst>
        <pc:spChg chg="add mod">
          <ac:chgData name="Fien Van Petegem" userId="ea110a70ba04e10b" providerId="LiveId" clId="{CC4BAFFB-DC8B-4151-9BA2-878BBF3E1609}" dt="2024-05-07T17:59:17.547" v="5542" actId="20577"/>
          <ac:spMkLst>
            <pc:docMk/>
            <pc:sldMk cId="621218782" sldId="387"/>
            <ac:spMk id="2" creationId="{1FE2A9B1-EB5F-64F1-415B-4BBB8204719B}"/>
          </ac:spMkLst>
        </pc:spChg>
        <pc:spChg chg="mod">
          <ac:chgData name="Fien Van Petegem" userId="ea110a70ba04e10b" providerId="LiveId" clId="{CC4BAFFB-DC8B-4151-9BA2-878BBF3E1609}" dt="2024-05-07T17:46:54.205" v="4820" actId="20577"/>
          <ac:spMkLst>
            <pc:docMk/>
            <pc:sldMk cId="621218782" sldId="387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47:02.653" v="4847" actId="404"/>
          <ac:spMkLst>
            <pc:docMk/>
            <pc:sldMk cId="621218782" sldId="387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46:49.596" v="4802" actId="20577"/>
          <ac:spMkLst>
            <pc:docMk/>
            <pc:sldMk cId="621218782" sldId="387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46:41.604" v="4781" actId="114"/>
          <ac:spMkLst>
            <pc:docMk/>
            <pc:sldMk cId="621218782" sldId="387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25:35.831" v="6729" actId="1076"/>
        <pc:sldMkLst>
          <pc:docMk/>
          <pc:sldMk cId="3143034337" sldId="388"/>
        </pc:sldMkLst>
        <pc:spChg chg="add mod">
          <ac:chgData name="Fien Van Petegem" userId="ea110a70ba04e10b" providerId="LiveId" clId="{CC4BAFFB-DC8B-4151-9BA2-878BBF3E1609}" dt="2024-05-07T17:59:22.236" v="5543"/>
          <ac:spMkLst>
            <pc:docMk/>
            <pc:sldMk cId="3143034337" sldId="388"/>
            <ac:spMk id="4" creationId="{069575C6-2E51-D970-9257-0D3A1E10FA53}"/>
          </ac:spMkLst>
        </pc:spChg>
        <pc:spChg chg="mod">
          <ac:chgData name="Fien Van Petegem" userId="ea110a70ba04e10b" providerId="LiveId" clId="{CC4BAFFB-DC8B-4151-9BA2-878BBF3E1609}" dt="2024-05-09T12:25:35.831" v="6729" actId="1076"/>
          <ac:spMkLst>
            <pc:docMk/>
            <pc:sldMk cId="3143034337" sldId="388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9T12:25:31.045" v="6727" actId="478"/>
          <ac:picMkLst>
            <pc:docMk/>
            <pc:sldMk cId="3143034337" sldId="388"/>
            <ac:picMk id="2" creationId="{924E81CB-1C4F-5852-B705-0B8072C55F41}"/>
          </ac:picMkLst>
        </pc:picChg>
        <pc:picChg chg="mod">
          <ac:chgData name="Fien Van Petegem" userId="ea110a70ba04e10b" providerId="LiveId" clId="{CC4BAFFB-DC8B-4151-9BA2-878BBF3E1609}" dt="2024-05-09T12:25:28.001" v="6726" actId="1076"/>
          <ac:picMkLst>
            <pc:docMk/>
            <pc:sldMk cId="3143034337" sldId="388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25:31.855" v="6728" actId="478"/>
          <ac:picMkLst>
            <pc:docMk/>
            <pc:sldMk cId="3143034337" sldId="388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7T17:59:25.062" v="5546" actId="20577"/>
        <pc:sldMkLst>
          <pc:docMk/>
          <pc:sldMk cId="1400701773" sldId="389"/>
        </pc:sldMkLst>
        <pc:spChg chg="add mod">
          <ac:chgData name="Fien Van Petegem" userId="ea110a70ba04e10b" providerId="LiveId" clId="{CC4BAFFB-DC8B-4151-9BA2-878BBF3E1609}" dt="2024-05-07T17:59:25.062" v="5546" actId="20577"/>
          <ac:spMkLst>
            <pc:docMk/>
            <pc:sldMk cId="1400701773" sldId="389"/>
            <ac:spMk id="2" creationId="{6EF15C0D-339B-C1D1-215C-B29DFF8FC2D0}"/>
          </ac:spMkLst>
        </pc:spChg>
        <pc:spChg chg="mod">
          <ac:chgData name="Fien Van Petegem" userId="ea110a70ba04e10b" providerId="LiveId" clId="{CC4BAFFB-DC8B-4151-9BA2-878BBF3E1609}" dt="2024-05-07T17:48:51.997" v="5036" actId="114"/>
          <ac:spMkLst>
            <pc:docMk/>
            <pc:sldMk cId="1400701773" sldId="389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48:58.681" v="5041" actId="114"/>
          <ac:spMkLst>
            <pc:docMk/>
            <pc:sldMk cId="1400701773" sldId="389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48:45.999" v="5031" actId="114"/>
          <ac:spMkLst>
            <pc:docMk/>
            <pc:sldMk cId="1400701773" sldId="389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48:13.250" v="4974" actId="404"/>
          <ac:spMkLst>
            <pc:docMk/>
            <pc:sldMk cId="1400701773" sldId="389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2:54:05.901" v="7546"/>
        <pc:sldMkLst>
          <pc:docMk/>
          <pc:sldMk cId="582354535" sldId="390"/>
        </pc:sldMkLst>
        <pc:spChg chg="add mod">
          <ac:chgData name="Fien Van Petegem" userId="ea110a70ba04e10b" providerId="LiveId" clId="{CC4BAFFB-DC8B-4151-9BA2-878BBF3E1609}" dt="2024-05-07T17:59:27.617" v="5547"/>
          <ac:spMkLst>
            <pc:docMk/>
            <pc:sldMk cId="582354535" sldId="390"/>
            <ac:spMk id="4" creationId="{6C569476-82C8-C83C-C470-0DC326445E4C}"/>
          </ac:spMkLst>
        </pc:spChg>
        <pc:spChg chg="mod">
          <ac:chgData name="Fien Van Petegem" userId="ea110a70ba04e10b" providerId="LiveId" clId="{CC4BAFFB-DC8B-4151-9BA2-878BBF3E1609}" dt="2024-05-09T12:54:02.941" v="7545" actId="1076"/>
          <ac:spMkLst>
            <pc:docMk/>
            <pc:sldMk cId="582354535" sldId="390"/>
            <ac:spMk id="25" creationId="{04220666-769F-CB47-6E51-AC02449A5CF5}"/>
          </ac:spMkLst>
        </pc:spChg>
        <pc:picChg chg="add mod">
          <ac:chgData name="Fien Van Petegem" userId="ea110a70ba04e10b" providerId="LiveId" clId="{CC4BAFFB-DC8B-4151-9BA2-878BBF3E1609}" dt="2024-05-09T12:28:01.361" v="6733" actId="1076"/>
          <ac:picMkLst>
            <pc:docMk/>
            <pc:sldMk cId="582354535" sldId="390"/>
            <ac:picMk id="2" creationId="{407674F5-663A-B8C2-B737-6D692D0327AE}"/>
          </ac:picMkLst>
        </pc:picChg>
        <pc:picChg chg="del">
          <ac:chgData name="Fien Van Petegem" userId="ea110a70ba04e10b" providerId="LiveId" clId="{CC4BAFFB-DC8B-4151-9BA2-878BBF3E1609}" dt="2024-05-07T17:48:36.929" v="5026" actId="478"/>
          <ac:picMkLst>
            <pc:docMk/>
            <pc:sldMk cId="582354535" sldId="390"/>
            <ac:picMk id="2" creationId="{924E81CB-1C4F-5852-B705-0B8072C55F41}"/>
          </ac:picMkLst>
        </pc:picChg>
        <pc:picChg chg="del">
          <ac:chgData name="Fien Van Petegem" userId="ea110a70ba04e10b" providerId="LiveId" clId="{CC4BAFFB-DC8B-4151-9BA2-878BBF3E1609}" dt="2024-05-07T17:48:36.080" v="5025" actId="478"/>
          <ac:picMkLst>
            <pc:docMk/>
            <pc:sldMk cId="582354535" sldId="390"/>
            <ac:picMk id="3" creationId="{F33E3180-FC60-48AB-4B6D-5B3F54582875}"/>
          </ac:picMkLst>
        </pc:picChg>
        <pc:picChg chg="mod">
          <ac:chgData name="Fien Van Petegem" userId="ea110a70ba04e10b" providerId="LiveId" clId="{CC4BAFFB-DC8B-4151-9BA2-878BBF3E1609}" dt="2024-05-09T12:54:00.521" v="7544" actId="1076"/>
          <ac:picMkLst>
            <pc:docMk/>
            <pc:sldMk cId="582354535" sldId="390"/>
            <ac:picMk id="14" creationId="{AD00DBB2-75EC-8855-08FC-ACCF118A6884}"/>
          </ac:picMkLst>
        </pc:picChg>
      </pc:sldChg>
      <pc:sldChg chg="addSp modSp add mod">
        <pc:chgData name="Fien Van Petegem" userId="ea110a70ba04e10b" providerId="LiveId" clId="{CC4BAFFB-DC8B-4151-9BA2-878BBF3E1609}" dt="2024-05-09T12:23:24.441" v="6706" actId="20577"/>
        <pc:sldMkLst>
          <pc:docMk/>
          <pc:sldMk cId="840981666" sldId="391"/>
        </pc:sldMkLst>
        <pc:spChg chg="add mod">
          <ac:chgData name="Fien Van Petegem" userId="ea110a70ba04e10b" providerId="LiveId" clId="{CC4BAFFB-DC8B-4151-9BA2-878BBF3E1609}" dt="2024-05-07T17:59:02.829" v="5531" actId="20577"/>
          <ac:spMkLst>
            <pc:docMk/>
            <pc:sldMk cId="840981666" sldId="391"/>
            <ac:spMk id="2" creationId="{0ACE618C-4EAE-0CC1-EBFE-0EC62EE27FA7}"/>
          </ac:spMkLst>
        </pc:spChg>
        <pc:spChg chg="mod">
          <ac:chgData name="Fien Van Petegem" userId="ea110a70ba04e10b" providerId="LiveId" clId="{CC4BAFFB-DC8B-4151-9BA2-878BBF3E1609}" dt="2024-05-07T17:53:09.198" v="5187" actId="404"/>
          <ac:spMkLst>
            <pc:docMk/>
            <pc:sldMk cId="840981666" sldId="391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9T12:23:24.441" v="6706" actId="20577"/>
          <ac:spMkLst>
            <pc:docMk/>
            <pc:sldMk cId="840981666" sldId="391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52:59.565" v="5159" actId="20577"/>
          <ac:spMkLst>
            <pc:docMk/>
            <pc:sldMk cId="840981666" sldId="391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52:50.953" v="5139" actId="404"/>
          <ac:spMkLst>
            <pc:docMk/>
            <pc:sldMk cId="840981666" sldId="391"/>
            <ac:spMk id="4289" creationId="{00000000-0000-0000-0000-000000000000}"/>
          </ac:spMkLst>
        </pc:spChg>
      </pc:sldChg>
      <pc:sldChg chg="addSp delSp modSp add mod">
        <pc:chgData name="Fien Van Petegem" userId="ea110a70ba04e10b" providerId="LiveId" clId="{CC4BAFFB-DC8B-4151-9BA2-878BBF3E1609}" dt="2024-05-09T12:24:32.234" v="6718" actId="1076"/>
        <pc:sldMkLst>
          <pc:docMk/>
          <pc:sldMk cId="635851766" sldId="392"/>
        </pc:sldMkLst>
        <pc:spChg chg="add mod">
          <ac:chgData name="Fien Van Petegem" userId="ea110a70ba04e10b" providerId="LiveId" clId="{CC4BAFFB-DC8B-4151-9BA2-878BBF3E1609}" dt="2024-05-07T17:59:05.827" v="5532"/>
          <ac:spMkLst>
            <pc:docMk/>
            <pc:sldMk cId="635851766" sldId="392"/>
            <ac:spMk id="4" creationId="{0CD4D183-CA7B-DE75-EAA3-243576196EAC}"/>
          </ac:spMkLst>
        </pc:spChg>
        <pc:spChg chg="mod">
          <ac:chgData name="Fien Van Petegem" userId="ea110a70ba04e10b" providerId="LiveId" clId="{CC4BAFFB-DC8B-4151-9BA2-878BBF3E1609}" dt="2024-05-09T12:24:10.861" v="6710" actId="1076"/>
          <ac:spMkLst>
            <pc:docMk/>
            <pc:sldMk cId="635851766" sldId="392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9T12:24:14.806" v="6711" actId="478"/>
          <ac:picMkLst>
            <pc:docMk/>
            <pc:sldMk cId="635851766" sldId="392"/>
            <ac:picMk id="2" creationId="{924E81CB-1C4F-5852-B705-0B8072C55F41}"/>
          </ac:picMkLst>
        </pc:picChg>
        <pc:picChg chg="mod">
          <ac:chgData name="Fien Van Petegem" userId="ea110a70ba04e10b" providerId="LiveId" clId="{CC4BAFFB-DC8B-4151-9BA2-878BBF3E1609}" dt="2024-05-09T12:24:07.911" v="6709" actId="1076"/>
          <ac:picMkLst>
            <pc:docMk/>
            <pc:sldMk cId="635851766" sldId="392"/>
            <ac:picMk id="3" creationId="{F33E3180-FC60-48AB-4B6D-5B3F54582875}"/>
          </ac:picMkLst>
        </pc:picChg>
        <pc:picChg chg="del">
          <ac:chgData name="Fien Van Petegem" userId="ea110a70ba04e10b" providerId="LiveId" clId="{CC4BAFFB-DC8B-4151-9BA2-878BBF3E1609}" dt="2024-05-09T12:24:17.481" v="6712" actId="478"/>
          <ac:picMkLst>
            <pc:docMk/>
            <pc:sldMk cId="635851766" sldId="392"/>
            <ac:picMk id="14" creationId="{AD00DBB2-75EC-8855-08FC-ACCF118A6884}"/>
          </ac:picMkLst>
        </pc:picChg>
        <pc:picChg chg="add mod">
          <ac:chgData name="Fien Van Petegem" userId="ea110a70ba04e10b" providerId="LiveId" clId="{CC4BAFFB-DC8B-4151-9BA2-878BBF3E1609}" dt="2024-05-09T12:24:32.234" v="6718" actId="1076"/>
          <ac:picMkLst>
            <pc:docMk/>
            <pc:sldMk cId="635851766" sldId="392"/>
            <ac:picMk id="2050" creationId="{08536030-667D-6FB9-F749-CC2FFD346DF0}"/>
          </ac:picMkLst>
        </pc:picChg>
      </pc:sldChg>
      <pc:sldChg chg="addSp modSp add mod">
        <pc:chgData name="Fien Van Petegem" userId="ea110a70ba04e10b" providerId="LiveId" clId="{CC4BAFFB-DC8B-4151-9BA2-878BBF3E1609}" dt="2024-05-07T17:59:31.579" v="5550" actId="20577"/>
        <pc:sldMkLst>
          <pc:docMk/>
          <pc:sldMk cId="1571735170" sldId="393"/>
        </pc:sldMkLst>
        <pc:spChg chg="add mod">
          <ac:chgData name="Fien Van Petegem" userId="ea110a70ba04e10b" providerId="LiveId" clId="{CC4BAFFB-DC8B-4151-9BA2-878BBF3E1609}" dt="2024-05-07T17:59:31.579" v="5550" actId="20577"/>
          <ac:spMkLst>
            <pc:docMk/>
            <pc:sldMk cId="1571735170" sldId="393"/>
            <ac:spMk id="2" creationId="{EB2BC29A-A068-BF0E-4A59-AB57476A9F7F}"/>
          </ac:spMkLst>
        </pc:spChg>
        <pc:spChg chg="mod">
          <ac:chgData name="Fien Van Petegem" userId="ea110a70ba04e10b" providerId="LiveId" clId="{CC4BAFFB-DC8B-4151-9BA2-878BBF3E1609}" dt="2024-05-07T17:55:26.508" v="5415" actId="20577"/>
          <ac:spMkLst>
            <pc:docMk/>
            <pc:sldMk cId="1571735170" sldId="393"/>
            <ac:spMk id="21" creationId="{B9FA63AE-E48A-EEBB-8C7D-1FC0EED1EBC5}"/>
          </ac:spMkLst>
        </pc:spChg>
        <pc:spChg chg="mod">
          <ac:chgData name="Fien Van Petegem" userId="ea110a70ba04e10b" providerId="LiveId" clId="{CC4BAFFB-DC8B-4151-9BA2-878BBF3E1609}" dt="2024-05-07T17:55:39.107" v="5432" actId="20577"/>
          <ac:spMkLst>
            <pc:docMk/>
            <pc:sldMk cId="1571735170" sldId="393"/>
            <ac:spMk id="25" creationId="{04220666-769F-CB47-6E51-AC02449A5CF5}"/>
          </ac:spMkLst>
        </pc:spChg>
        <pc:spChg chg="mod">
          <ac:chgData name="Fien Van Petegem" userId="ea110a70ba04e10b" providerId="LiveId" clId="{CC4BAFFB-DC8B-4151-9BA2-878BBF3E1609}" dt="2024-05-07T17:55:09.845" v="5399" actId="114"/>
          <ac:spMkLst>
            <pc:docMk/>
            <pc:sldMk cId="1571735170" sldId="393"/>
            <ac:spMk id="4287" creationId="{00000000-0000-0000-0000-000000000000}"/>
          </ac:spMkLst>
        </pc:spChg>
        <pc:spChg chg="mod">
          <ac:chgData name="Fien Van Petegem" userId="ea110a70ba04e10b" providerId="LiveId" clId="{CC4BAFFB-DC8B-4151-9BA2-878BBF3E1609}" dt="2024-05-07T17:54:41.904" v="5341" actId="404"/>
          <ac:spMkLst>
            <pc:docMk/>
            <pc:sldMk cId="1571735170" sldId="393"/>
            <ac:spMk id="4289" creationId="{00000000-0000-0000-0000-000000000000}"/>
          </ac:spMkLst>
        </pc:spChg>
      </pc:sldChg>
      <pc:sldChg chg="addSp delSp modSp add mod modAnim">
        <pc:chgData name="Fien Van Petegem" userId="ea110a70ba04e10b" providerId="LiveId" clId="{CC4BAFFB-DC8B-4151-9BA2-878BBF3E1609}" dt="2024-05-09T12:54:18.926" v="7547"/>
        <pc:sldMkLst>
          <pc:docMk/>
          <pc:sldMk cId="3344913898" sldId="394"/>
        </pc:sldMkLst>
        <pc:spChg chg="add mod">
          <ac:chgData name="Fien Van Petegem" userId="ea110a70ba04e10b" providerId="LiveId" clId="{CC4BAFFB-DC8B-4151-9BA2-878BBF3E1609}" dt="2024-05-09T12:28:35.959" v="6744" actId="1076"/>
          <ac:spMkLst>
            <pc:docMk/>
            <pc:sldMk cId="3344913898" sldId="394"/>
            <ac:spMk id="4" creationId="{8192E7DA-3A3A-F443-4BB9-F9E148305B06}"/>
          </ac:spMkLst>
        </pc:spChg>
        <pc:spChg chg="mod">
          <ac:chgData name="Fien Van Petegem" userId="ea110a70ba04e10b" providerId="LiveId" clId="{CC4BAFFB-DC8B-4151-9BA2-878BBF3E1609}" dt="2024-05-09T12:29:03.993" v="6749" actId="20578"/>
          <ac:spMkLst>
            <pc:docMk/>
            <pc:sldMk cId="3344913898" sldId="394"/>
            <ac:spMk id="25" creationId="{04220666-769F-CB47-6E51-AC02449A5CF5}"/>
          </ac:spMkLst>
        </pc:spChg>
        <pc:picChg chg="del">
          <ac:chgData name="Fien Van Petegem" userId="ea110a70ba04e10b" providerId="LiveId" clId="{CC4BAFFB-DC8B-4151-9BA2-878BBF3E1609}" dt="2024-05-09T12:28:31.608" v="6741" actId="478"/>
          <ac:picMkLst>
            <pc:docMk/>
            <pc:sldMk cId="3344913898" sldId="394"/>
            <ac:picMk id="2" creationId="{924E81CB-1C4F-5852-B705-0B8072C55F41}"/>
          </ac:picMkLst>
        </pc:picChg>
        <pc:picChg chg="mod">
          <ac:chgData name="Fien Van Petegem" userId="ea110a70ba04e10b" providerId="LiveId" clId="{CC4BAFFB-DC8B-4151-9BA2-878BBF3E1609}" dt="2024-05-09T12:28:42.433" v="6747" actId="1076"/>
          <ac:picMkLst>
            <pc:docMk/>
            <pc:sldMk cId="3344913898" sldId="394"/>
            <ac:picMk id="3" creationId="{F33E3180-FC60-48AB-4B6D-5B3F54582875}"/>
          </ac:picMkLst>
        </pc:picChg>
        <pc:picChg chg="add mod">
          <ac:chgData name="Fien Van Petegem" userId="ea110a70ba04e10b" providerId="LiveId" clId="{CC4BAFFB-DC8B-4151-9BA2-878BBF3E1609}" dt="2024-05-09T12:30:10.431" v="6753" actId="1076"/>
          <ac:picMkLst>
            <pc:docMk/>
            <pc:sldMk cId="3344913898" sldId="394"/>
            <ac:picMk id="5" creationId="{505B66BA-3AD2-AAA6-C8EE-14500031F8D5}"/>
          </ac:picMkLst>
        </pc:picChg>
        <pc:picChg chg="del">
          <ac:chgData name="Fien Van Petegem" userId="ea110a70ba04e10b" providerId="LiveId" clId="{CC4BAFFB-DC8B-4151-9BA2-878BBF3E1609}" dt="2024-05-09T12:28:32.422" v="6742" actId="478"/>
          <ac:picMkLst>
            <pc:docMk/>
            <pc:sldMk cId="3344913898" sldId="394"/>
            <ac:picMk id="14" creationId="{AD00DBB2-75EC-8855-08FC-ACCF118A6884}"/>
          </ac:picMkLst>
        </pc:picChg>
      </pc:sldChg>
      <pc:sldChg chg="add del">
        <pc:chgData name="Fien Van Petegem" userId="ea110a70ba04e10b" providerId="LiveId" clId="{CC4BAFFB-DC8B-4151-9BA2-878BBF3E1609}" dt="2024-05-07T17:57:27.017" v="5483"/>
        <pc:sldMkLst>
          <pc:docMk/>
          <pc:sldMk cId="3683246563" sldId="395"/>
        </pc:sldMkLst>
      </pc:sldChg>
      <pc:sldChg chg="addSp delSp modSp new mod">
        <pc:chgData name="Fien Van Petegem" userId="ea110a70ba04e10b" providerId="LiveId" clId="{CC4BAFFB-DC8B-4151-9BA2-878BBF3E1609}" dt="2024-05-09T12:54:35.491" v="7564" actId="20577"/>
        <pc:sldMkLst>
          <pc:docMk/>
          <pc:sldMk cId="4010075105" sldId="395"/>
        </pc:sldMkLst>
        <pc:spChg chg="del mod">
          <ac:chgData name="Fien Van Petegem" userId="ea110a70ba04e10b" providerId="LiveId" clId="{CC4BAFFB-DC8B-4151-9BA2-878BBF3E1609}" dt="2024-05-09T12:39:49.111" v="6969" actId="478"/>
          <ac:spMkLst>
            <pc:docMk/>
            <pc:sldMk cId="4010075105" sldId="395"/>
            <ac:spMk id="2" creationId="{568FFBA8-87DE-6E72-6E83-8B30E2D8FC8A}"/>
          </ac:spMkLst>
        </pc:spChg>
        <pc:spChg chg="del">
          <ac:chgData name="Fien Van Petegem" userId="ea110a70ba04e10b" providerId="LiveId" clId="{CC4BAFFB-DC8B-4151-9BA2-878BBF3E1609}" dt="2024-05-09T12:39:53.226" v="6971" actId="478"/>
          <ac:spMkLst>
            <pc:docMk/>
            <pc:sldMk cId="4010075105" sldId="395"/>
            <ac:spMk id="3" creationId="{8367AEC7-E02F-420E-56C2-EAD8537FD06E}"/>
          </ac:spMkLst>
        </pc:spChg>
        <pc:spChg chg="add del mod">
          <ac:chgData name="Fien Van Petegem" userId="ea110a70ba04e10b" providerId="LiveId" clId="{CC4BAFFB-DC8B-4151-9BA2-878BBF3E1609}" dt="2024-05-09T12:39:51.086" v="6970" actId="478"/>
          <ac:spMkLst>
            <pc:docMk/>
            <pc:sldMk cId="4010075105" sldId="395"/>
            <ac:spMk id="5" creationId="{4D7F3591-72A4-9360-30F4-D3C8C77AD296}"/>
          </ac:spMkLst>
        </pc:spChg>
        <pc:spChg chg="add mod">
          <ac:chgData name="Fien Van Petegem" userId="ea110a70ba04e10b" providerId="LiveId" clId="{CC4BAFFB-DC8B-4151-9BA2-878BBF3E1609}" dt="2024-05-09T12:39:53.569" v="6972"/>
          <ac:spMkLst>
            <pc:docMk/>
            <pc:sldMk cId="4010075105" sldId="395"/>
            <ac:spMk id="6" creationId="{A00EFC87-621C-921F-0CB3-DB1953C477B8}"/>
          </ac:spMkLst>
        </pc:spChg>
        <pc:spChg chg="add mod">
          <ac:chgData name="Fien Van Petegem" userId="ea110a70ba04e10b" providerId="LiveId" clId="{CC4BAFFB-DC8B-4151-9BA2-878BBF3E1609}" dt="2024-05-09T12:40:44.881" v="6989" actId="1076"/>
          <ac:spMkLst>
            <pc:docMk/>
            <pc:sldMk cId="4010075105" sldId="395"/>
            <ac:spMk id="7" creationId="{1CD3B09A-6DE2-81EF-973E-822EA99B278B}"/>
          </ac:spMkLst>
        </pc:spChg>
        <pc:spChg chg="add mod">
          <ac:chgData name="Fien Van Petegem" userId="ea110a70ba04e10b" providerId="LiveId" clId="{CC4BAFFB-DC8B-4151-9BA2-878BBF3E1609}" dt="2024-05-09T12:40:31.476" v="6985"/>
          <ac:spMkLst>
            <pc:docMk/>
            <pc:sldMk cId="4010075105" sldId="395"/>
            <ac:spMk id="8" creationId="{5C79528F-A98A-307B-5CA9-F8E6FF93A2CF}"/>
          </ac:spMkLst>
        </pc:spChg>
        <pc:spChg chg="add mod">
          <ac:chgData name="Fien Van Petegem" userId="ea110a70ba04e10b" providerId="LiveId" clId="{CC4BAFFB-DC8B-4151-9BA2-878BBF3E1609}" dt="2024-05-09T12:54:35.491" v="7564" actId="20577"/>
          <ac:spMkLst>
            <pc:docMk/>
            <pc:sldMk cId="4010075105" sldId="395"/>
            <ac:spMk id="9" creationId="{EABF2083-71F0-49ED-AFDF-7E3548E07238}"/>
          </ac:spMkLst>
        </pc:spChg>
      </pc:sldChg>
      <pc:sldChg chg="modSp add mod">
        <pc:chgData name="Fien Van Petegem" userId="ea110a70ba04e10b" providerId="LiveId" clId="{CC4BAFFB-DC8B-4151-9BA2-878BBF3E1609}" dt="2024-05-09T12:54:44.731" v="7565"/>
        <pc:sldMkLst>
          <pc:docMk/>
          <pc:sldMk cId="2717454494" sldId="396"/>
        </pc:sldMkLst>
        <pc:spChg chg="mod">
          <ac:chgData name="Fien Van Petegem" userId="ea110a70ba04e10b" providerId="LiveId" clId="{CC4BAFFB-DC8B-4151-9BA2-878BBF3E1609}" dt="2024-05-09T12:54:44.731" v="7565"/>
          <ac:spMkLst>
            <pc:docMk/>
            <pc:sldMk cId="2717454494" sldId="396"/>
            <ac:spMk id="9" creationId="{EABF2083-71F0-49ED-AFDF-7E3548E07238}"/>
          </ac:spMkLst>
        </pc:spChg>
      </pc:sldChg>
      <pc:sldChg chg="modSp add mod">
        <pc:chgData name="Fien Van Petegem" userId="ea110a70ba04e10b" providerId="LiveId" clId="{CC4BAFFB-DC8B-4151-9BA2-878BBF3E1609}" dt="2024-05-09T12:54:51.941" v="7566"/>
        <pc:sldMkLst>
          <pc:docMk/>
          <pc:sldMk cId="3481404384" sldId="397"/>
        </pc:sldMkLst>
        <pc:spChg chg="mod">
          <ac:chgData name="Fien Van Petegem" userId="ea110a70ba04e10b" providerId="LiveId" clId="{CC4BAFFB-DC8B-4151-9BA2-878BBF3E1609}" dt="2024-05-09T12:54:51.941" v="7566"/>
          <ac:spMkLst>
            <pc:docMk/>
            <pc:sldMk cId="3481404384" sldId="397"/>
            <ac:spMk id="9" creationId="{EABF2083-71F0-49ED-AFDF-7E3548E07238}"/>
          </ac:spMkLst>
        </pc:spChg>
      </pc:sldChg>
      <pc:sldChg chg="modSp add mod">
        <pc:chgData name="Fien Van Petegem" userId="ea110a70ba04e10b" providerId="LiveId" clId="{CC4BAFFB-DC8B-4151-9BA2-878BBF3E1609}" dt="2024-05-09T12:45:48.591" v="7314" actId="255"/>
        <pc:sldMkLst>
          <pc:docMk/>
          <pc:sldMk cId="3758900889" sldId="398"/>
        </pc:sldMkLst>
        <pc:spChg chg="mod">
          <ac:chgData name="Fien Van Petegem" userId="ea110a70ba04e10b" providerId="LiveId" clId="{CC4BAFFB-DC8B-4151-9BA2-878BBF3E1609}" dt="2024-05-09T12:45:48.591" v="7314" actId="255"/>
          <ac:spMkLst>
            <pc:docMk/>
            <pc:sldMk cId="3758900889" sldId="398"/>
            <ac:spMk id="9" creationId="{EABF2083-71F0-49ED-AFDF-7E3548E07238}"/>
          </ac:spMkLst>
        </pc:spChg>
      </pc:sldChg>
      <pc:sldChg chg="modSp add mod">
        <pc:chgData name="Fien Van Petegem" userId="ea110a70ba04e10b" providerId="LiveId" clId="{CC4BAFFB-DC8B-4151-9BA2-878BBF3E1609}" dt="2024-05-09T12:47:16.196" v="7429" actId="1076"/>
        <pc:sldMkLst>
          <pc:docMk/>
          <pc:sldMk cId="3560547972" sldId="399"/>
        </pc:sldMkLst>
        <pc:spChg chg="mod">
          <ac:chgData name="Fien Van Petegem" userId="ea110a70ba04e10b" providerId="LiveId" clId="{CC4BAFFB-DC8B-4151-9BA2-878BBF3E1609}" dt="2024-05-09T12:47:16.196" v="7429" actId="1076"/>
          <ac:spMkLst>
            <pc:docMk/>
            <pc:sldMk cId="3560547972" sldId="399"/>
            <ac:spMk id="9" creationId="{EABF2083-71F0-49ED-AFDF-7E3548E07238}"/>
          </ac:spMkLst>
        </pc:spChg>
      </pc:sldChg>
      <pc:sldChg chg="modSp add mod">
        <pc:chgData name="Fien Van Petegem" userId="ea110a70ba04e10b" providerId="LiveId" clId="{CC4BAFFB-DC8B-4151-9BA2-878BBF3E1609}" dt="2024-05-09T12:48:09.596" v="7517" actId="14100"/>
        <pc:sldMkLst>
          <pc:docMk/>
          <pc:sldMk cId="3782952749" sldId="400"/>
        </pc:sldMkLst>
        <pc:spChg chg="mod">
          <ac:chgData name="Fien Van Petegem" userId="ea110a70ba04e10b" providerId="LiveId" clId="{CC4BAFFB-DC8B-4151-9BA2-878BBF3E1609}" dt="2024-05-09T12:48:09.596" v="7517" actId="14100"/>
          <ac:spMkLst>
            <pc:docMk/>
            <pc:sldMk cId="3782952749" sldId="400"/>
            <ac:spMk id="9" creationId="{EABF2083-71F0-49ED-AFDF-7E3548E07238}"/>
          </ac:spMkLst>
        </pc:spChg>
      </pc:sldChg>
      <pc:sldChg chg="addSp modSp new mod modTransition">
        <pc:chgData name="Fien Van Petegem" userId="ea110a70ba04e10b" providerId="LiveId" clId="{CC4BAFFB-DC8B-4151-9BA2-878BBF3E1609}" dt="2024-05-09T12:57:43.200" v="7618"/>
        <pc:sldMkLst>
          <pc:docMk/>
          <pc:sldMk cId="3357012867" sldId="401"/>
        </pc:sldMkLst>
        <pc:spChg chg="add mod">
          <ac:chgData name="Fien Van Petegem" userId="ea110a70ba04e10b" providerId="LiveId" clId="{CC4BAFFB-DC8B-4151-9BA2-878BBF3E1609}" dt="2024-05-09T12:56:18.657" v="7606" actId="403"/>
          <ac:spMkLst>
            <pc:docMk/>
            <pc:sldMk cId="3357012867" sldId="401"/>
            <ac:spMk id="2" creationId="{BEED2908-024F-820A-5801-C75531AEB5CD}"/>
          </ac:spMkLst>
        </pc:spChg>
        <pc:picChg chg="add mod">
          <ac:chgData name="Fien Van Petegem" userId="ea110a70ba04e10b" providerId="LiveId" clId="{CC4BAFFB-DC8B-4151-9BA2-878BBF3E1609}" dt="2024-05-09T12:56:11.843" v="7603" actId="1076"/>
          <ac:picMkLst>
            <pc:docMk/>
            <pc:sldMk cId="3357012867" sldId="401"/>
            <ac:picMk id="5122" creationId="{A18D71B8-855F-B587-02F1-774BA97A1238}"/>
          </ac:picMkLst>
        </pc:picChg>
      </pc:sldChg>
      <pc:sldChg chg="addSp delSp modSp new mod modTransition">
        <pc:chgData name="Fien Van Petegem" userId="ea110a70ba04e10b" providerId="LiveId" clId="{CC4BAFFB-DC8B-4151-9BA2-878BBF3E1609}" dt="2024-05-13T06:09:20.902" v="9786" actId="1076"/>
        <pc:sldMkLst>
          <pc:docMk/>
          <pc:sldMk cId="3830857405" sldId="402"/>
        </pc:sldMkLst>
        <pc:spChg chg="del">
          <ac:chgData name="Fien Van Petegem" userId="ea110a70ba04e10b" providerId="LiveId" clId="{CC4BAFFB-DC8B-4151-9BA2-878BBF3E1609}" dt="2024-05-09T12:56:29.811" v="7608" actId="478"/>
          <ac:spMkLst>
            <pc:docMk/>
            <pc:sldMk cId="3830857405" sldId="402"/>
            <ac:spMk id="2" creationId="{8981588F-7393-FEA7-6D73-7A5B408FB87F}"/>
          </ac:spMkLst>
        </pc:spChg>
        <pc:picChg chg="add mod">
          <ac:chgData name="Fien Van Petegem" userId="ea110a70ba04e10b" providerId="LiveId" clId="{CC4BAFFB-DC8B-4151-9BA2-878BBF3E1609}" dt="2024-05-13T06:09:20.902" v="9786" actId="1076"/>
          <ac:picMkLst>
            <pc:docMk/>
            <pc:sldMk cId="3830857405" sldId="402"/>
            <ac:picMk id="6146" creationId="{A11AE52A-C413-6273-A0F2-94215ADACE1A}"/>
          </ac:picMkLst>
        </pc:picChg>
      </pc:sldChg>
      <pc:sldChg chg="modSp add mod">
        <pc:chgData name="Fien Van Petegem" userId="ea110a70ba04e10b" providerId="LiveId" clId="{CC4BAFFB-DC8B-4151-9BA2-878BBF3E1609}" dt="2024-05-09T12:58:13.661" v="7622" actId="20577"/>
        <pc:sldMkLst>
          <pc:docMk/>
          <pc:sldMk cId="897524611" sldId="403"/>
        </pc:sldMkLst>
        <pc:spChg chg="mod">
          <ac:chgData name="Fien Van Petegem" userId="ea110a70ba04e10b" providerId="LiveId" clId="{CC4BAFFB-DC8B-4151-9BA2-878BBF3E1609}" dt="2024-05-09T12:58:13.661" v="7622" actId="20577"/>
          <ac:spMkLst>
            <pc:docMk/>
            <pc:sldMk cId="897524611" sldId="403"/>
            <ac:spMk id="2" creationId="{BEED2908-024F-820A-5801-C75531AEB5CD}"/>
          </ac:spMkLst>
        </pc:spChg>
      </pc:sldChg>
      <pc:sldChg chg="modSp add mod">
        <pc:chgData name="Fien Van Petegem" userId="ea110a70ba04e10b" providerId="LiveId" clId="{CC4BAFFB-DC8B-4151-9BA2-878BBF3E1609}" dt="2024-05-09T12:58:17.641" v="7625" actId="20577"/>
        <pc:sldMkLst>
          <pc:docMk/>
          <pc:sldMk cId="1541074780" sldId="404"/>
        </pc:sldMkLst>
        <pc:spChg chg="mod">
          <ac:chgData name="Fien Van Petegem" userId="ea110a70ba04e10b" providerId="LiveId" clId="{CC4BAFFB-DC8B-4151-9BA2-878BBF3E1609}" dt="2024-05-09T12:58:17.641" v="7625" actId="20577"/>
          <ac:spMkLst>
            <pc:docMk/>
            <pc:sldMk cId="1541074780" sldId="404"/>
            <ac:spMk id="2" creationId="{BEED2908-024F-820A-5801-C75531AEB5CD}"/>
          </ac:spMkLst>
        </pc:spChg>
      </pc:sldChg>
      <pc:sldChg chg="modSp add mod">
        <pc:chgData name="Fien Van Petegem" userId="ea110a70ba04e10b" providerId="LiveId" clId="{CC4BAFFB-DC8B-4151-9BA2-878BBF3E1609}" dt="2024-05-09T12:58:23.988" v="7628" actId="20577"/>
        <pc:sldMkLst>
          <pc:docMk/>
          <pc:sldMk cId="1468240578" sldId="405"/>
        </pc:sldMkLst>
        <pc:spChg chg="mod">
          <ac:chgData name="Fien Van Petegem" userId="ea110a70ba04e10b" providerId="LiveId" clId="{CC4BAFFB-DC8B-4151-9BA2-878BBF3E1609}" dt="2024-05-09T12:58:23.988" v="7628" actId="20577"/>
          <ac:spMkLst>
            <pc:docMk/>
            <pc:sldMk cId="1468240578" sldId="405"/>
            <ac:spMk id="2" creationId="{BEED2908-024F-820A-5801-C75531AEB5CD}"/>
          </ac:spMkLst>
        </pc:spChg>
      </pc:sldChg>
      <pc:sldChg chg="modSp add mod">
        <pc:chgData name="Fien Van Petegem" userId="ea110a70ba04e10b" providerId="LiveId" clId="{CC4BAFFB-DC8B-4151-9BA2-878BBF3E1609}" dt="2024-05-09T12:58:27.686" v="7631" actId="20577"/>
        <pc:sldMkLst>
          <pc:docMk/>
          <pc:sldMk cId="2060087186" sldId="406"/>
        </pc:sldMkLst>
        <pc:spChg chg="mod">
          <ac:chgData name="Fien Van Petegem" userId="ea110a70ba04e10b" providerId="LiveId" clId="{CC4BAFFB-DC8B-4151-9BA2-878BBF3E1609}" dt="2024-05-09T12:58:27.686" v="7631" actId="20577"/>
          <ac:spMkLst>
            <pc:docMk/>
            <pc:sldMk cId="2060087186" sldId="406"/>
            <ac:spMk id="2" creationId="{BEED2908-024F-820A-5801-C75531AEB5CD}"/>
          </ac:spMkLst>
        </pc:spChg>
      </pc:sldChg>
      <pc:sldChg chg="modSp add mod">
        <pc:chgData name="Fien Van Petegem" userId="ea110a70ba04e10b" providerId="LiveId" clId="{CC4BAFFB-DC8B-4151-9BA2-878BBF3E1609}" dt="2024-05-09T12:58:31.821" v="7634" actId="20577"/>
        <pc:sldMkLst>
          <pc:docMk/>
          <pc:sldMk cId="2032475197" sldId="407"/>
        </pc:sldMkLst>
        <pc:spChg chg="mod">
          <ac:chgData name="Fien Van Petegem" userId="ea110a70ba04e10b" providerId="LiveId" clId="{CC4BAFFB-DC8B-4151-9BA2-878BBF3E1609}" dt="2024-05-09T12:58:31.821" v="7634" actId="20577"/>
          <ac:spMkLst>
            <pc:docMk/>
            <pc:sldMk cId="2032475197" sldId="407"/>
            <ac:spMk id="2" creationId="{BEED2908-024F-820A-5801-C75531AEB5CD}"/>
          </ac:spMkLst>
        </pc:spChg>
      </pc:sldChg>
      <pc:sldChg chg="modSp add mod">
        <pc:chgData name="Fien Van Petegem" userId="ea110a70ba04e10b" providerId="LiveId" clId="{CC4BAFFB-DC8B-4151-9BA2-878BBF3E1609}" dt="2024-05-09T12:58:36.365" v="7638" actId="20577"/>
        <pc:sldMkLst>
          <pc:docMk/>
          <pc:sldMk cId="51936006" sldId="408"/>
        </pc:sldMkLst>
        <pc:spChg chg="mod">
          <ac:chgData name="Fien Van Petegem" userId="ea110a70ba04e10b" providerId="LiveId" clId="{CC4BAFFB-DC8B-4151-9BA2-878BBF3E1609}" dt="2024-05-09T12:58:36.365" v="7638" actId="20577"/>
          <ac:spMkLst>
            <pc:docMk/>
            <pc:sldMk cId="51936006" sldId="408"/>
            <ac:spMk id="2" creationId="{BEED2908-024F-820A-5801-C75531AEB5CD}"/>
          </ac:spMkLst>
        </pc:spChg>
      </pc:sldChg>
      <pc:sldChg chg="modSp add mod">
        <pc:chgData name="Fien Van Petegem" userId="ea110a70ba04e10b" providerId="LiveId" clId="{CC4BAFFB-DC8B-4151-9BA2-878BBF3E1609}" dt="2024-05-09T12:58:38.823" v="7640" actId="20577"/>
        <pc:sldMkLst>
          <pc:docMk/>
          <pc:sldMk cId="1309373508" sldId="409"/>
        </pc:sldMkLst>
        <pc:spChg chg="mod">
          <ac:chgData name="Fien Van Petegem" userId="ea110a70ba04e10b" providerId="LiveId" clId="{CC4BAFFB-DC8B-4151-9BA2-878BBF3E1609}" dt="2024-05-09T12:58:38.823" v="7640" actId="20577"/>
          <ac:spMkLst>
            <pc:docMk/>
            <pc:sldMk cId="1309373508" sldId="409"/>
            <ac:spMk id="2" creationId="{BEED2908-024F-820A-5801-C75531AEB5CD}"/>
          </ac:spMkLst>
        </pc:spChg>
      </pc:sldChg>
      <pc:sldChg chg="addSp modSp add mod modTransition">
        <pc:chgData name="Fien Van Petegem" userId="ea110a70ba04e10b" providerId="LiveId" clId="{CC4BAFFB-DC8B-4151-9BA2-878BBF3E1609}" dt="2024-05-09T13:04:29.722" v="7824" actId="207"/>
        <pc:sldMkLst>
          <pc:docMk/>
          <pc:sldMk cId="1058690472" sldId="410"/>
        </pc:sldMkLst>
        <pc:spChg chg="add mod">
          <ac:chgData name="Fien Van Petegem" userId="ea110a70ba04e10b" providerId="LiveId" clId="{CC4BAFFB-DC8B-4151-9BA2-878BBF3E1609}" dt="2024-05-09T13:04:29.722" v="7824" actId="207"/>
          <ac:spMkLst>
            <pc:docMk/>
            <pc:sldMk cId="1058690472" sldId="410"/>
            <ac:spMk id="2" creationId="{ECDA3E6B-1135-DF18-75F7-924677932923}"/>
          </ac:spMkLst>
        </pc:spChg>
        <pc:picChg chg="mod">
          <ac:chgData name="Fien Van Petegem" userId="ea110a70ba04e10b" providerId="LiveId" clId="{CC4BAFFB-DC8B-4151-9BA2-878BBF3E1609}" dt="2024-05-09T13:02:06.541" v="7783" actId="1076"/>
          <ac:picMkLst>
            <pc:docMk/>
            <pc:sldMk cId="1058690472" sldId="410"/>
            <ac:picMk id="6146" creationId="{A11AE52A-C413-6273-A0F2-94215ADACE1A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3T06:09:28.176" v="9788" actId="1076"/>
        <pc:sldMkLst>
          <pc:docMk/>
          <pc:sldMk cId="307112278" sldId="411"/>
        </pc:sldMkLst>
        <pc:picChg chg="del">
          <ac:chgData name="Fien Van Petegem" userId="ea110a70ba04e10b" providerId="LiveId" clId="{CC4BAFFB-DC8B-4151-9BA2-878BBF3E1609}" dt="2024-05-09T13:02:56.608" v="7788" actId="478"/>
          <ac:picMkLst>
            <pc:docMk/>
            <pc:sldMk cId="307112278" sldId="411"/>
            <ac:picMk id="6146" creationId="{A11AE52A-C413-6273-A0F2-94215ADACE1A}"/>
          </ac:picMkLst>
        </pc:picChg>
        <pc:picChg chg="add mod">
          <ac:chgData name="Fien Van Petegem" userId="ea110a70ba04e10b" providerId="LiveId" clId="{CC4BAFFB-DC8B-4151-9BA2-878BBF3E1609}" dt="2024-05-13T06:09:28.176" v="9788" actId="1076"/>
          <ac:picMkLst>
            <pc:docMk/>
            <pc:sldMk cId="307112278" sldId="411"/>
            <ac:picMk id="7170" creationId="{F172BFD2-95D0-1032-EE1E-ABB57B40E661}"/>
          </ac:picMkLst>
        </pc:picChg>
      </pc:sldChg>
      <pc:sldChg chg="addSp delSp modSp add mod">
        <pc:chgData name="Fien Van Petegem" userId="ea110a70ba04e10b" providerId="LiveId" clId="{CC4BAFFB-DC8B-4151-9BA2-878BBF3E1609}" dt="2024-05-09T13:05:09.841" v="7849" actId="20577"/>
        <pc:sldMkLst>
          <pc:docMk/>
          <pc:sldMk cId="3568372566" sldId="412"/>
        </pc:sldMkLst>
        <pc:spChg chg="mod">
          <ac:chgData name="Fien Van Petegem" userId="ea110a70ba04e10b" providerId="LiveId" clId="{CC4BAFFB-DC8B-4151-9BA2-878BBF3E1609}" dt="2024-05-09T13:05:09.841" v="7849" actId="20577"/>
          <ac:spMkLst>
            <pc:docMk/>
            <pc:sldMk cId="3568372566" sldId="412"/>
            <ac:spMk id="2" creationId="{ECDA3E6B-1135-DF18-75F7-924677932923}"/>
          </ac:spMkLst>
        </pc:spChg>
        <pc:picChg chg="add mod">
          <ac:chgData name="Fien Van Petegem" userId="ea110a70ba04e10b" providerId="LiveId" clId="{CC4BAFFB-DC8B-4151-9BA2-878BBF3E1609}" dt="2024-05-09T13:03:40.578" v="7808" actId="1076"/>
          <ac:picMkLst>
            <pc:docMk/>
            <pc:sldMk cId="3568372566" sldId="412"/>
            <ac:picMk id="3" creationId="{6E2013FC-3C52-414A-CE10-6E6B624366D2}"/>
          </ac:picMkLst>
        </pc:picChg>
        <pc:picChg chg="add del">
          <ac:chgData name="Fien Van Petegem" userId="ea110a70ba04e10b" providerId="LiveId" clId="{CC4BAFFB-DC8B-4151-9BA2-878BBF3E1609}" dt="2024-05-09T13:03:41.257" v="7809" actId="478"/>
          <ac:picMkLst>
            <pc:docMk/>
            <pc:sldMk cId="3568372566" sldId="412"/>
            <ac:picMk id="6146" creationId="{A11AE52A-C413-6273-A0F2-94215ADACE1A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3T06:09:35.780" v="9790" actId="1076"/>
        <pc:sldMkLst>
          <pc:docMk/>
          <pc:sldMk cId="4011442912" sldId="413"/>
        </pc:sldMkLst>
        <pc:picChg chg="del">
          <ac:chgData name="Fien Van Petegem" userId="ea110a70ba04e10b" providerId="LiveId" clId="{CC4BAFFB-DC8B-4151-9BA2-878BBF3E1609}" dt="2024-05-09T13:06:04.266" v="7874" actId="478"/>
          <ac:picMkLst>
            <pc:docMk/>
            <pc:sldMk cId="4011442912" sldId="413"/>
            <ac:picMk id="6146" creationId="{A11AE52A-C413-6273-A0F2-94215ADACE1A}"/>
          </ac:picMkLst>
        </pc:picChg>
        <pc:picChg chg="add mod">
          <ac:chgData name="Fien Van Petegem" userId="ea110a70ba04e10b" providerId="LiveId" clId="{CC4BAFFB-DC8B-4151-9BA2-878BBF3E1609}" dt="2024-05-13T06:09:35.780" v="9790" actId="1076"/>
          <ac:picMkLst>
            <pc:docMk/>
            <pc:sldMk cId="4011442912" sldId="413"/>
            <ac:picMk id="16386" creationId="{72165352-E0DF-3C92-A040-AAB80E73D01C}"/>
          </ac:picMkLst>
        </pc:picChg>
      </pc:sldChg>
      <pc:sldChg chg="addSp delSp modSp add mod">
        <pc:chgData name="Fien Van Petegem" userId="ea110a70ba04e10b" providerId="LiveId" clId="{CC4BAFFB-DC8B-4151-9BA2-878BBF3E1609}" dt="2024-05-09T13:08:42.930" v="7927" actId="20577"/>
        <pc:sldMkLst>
          <pc:docMk/>
          <pc:sldMk cId="3671432960" sldId="414"/>
        </pc:sldMkLst>
        <pc:spChg chg="mod">
          <ac:chgData name="Fien Van Petegem" userId="ea110a70ba04e10b" providerId="LiveId" clId="{CC4BAFFB-DC8B-4151-9BA2-878BBF3E1609}" dt="2024-05-09T13:08:42.930" v="7927" actId="20577"/>
          <ac:spMkLst>
            <pc:docMk/>
            <pc:sldMk cId="3671432960" sldId="414"/>
            <ac:spMk id="2" creationId="{ECDA3E6B-1135-DF18-75F7-924677932923}"/>
          </ac:spMkLst>
        </pc:spChg>
        <pc:picChg chg="add mod">
          <ac:chgData name="Fien Van Petegem" userId="ea110a70ba04e10b" providerId="LiveId" clId="{CC4BAFFB-DC8B-4151-9BA2-878BBF3E1609}" dt="2024-05-09T13:06:38.791" v="7885" actId="167"/>
          <ac:picMkLst>
            <pc:docMk/>
            <pc:sldMk cId="3671432960" sldId="414"/>
            <ac:picMk id="3" creationId="{520E745F-DEC0-31A0-E22A-500BA373DEDD}"/>
          </ac:picMkLst>
        </pc:picChg>
        <pc:picChg chg="add del">
          <ac:chgData name="Fien Van Petegem" userId="ea110a70ba04e10b" providerId="LiveId" clId="{CC4BAFFB-DC8B-4151-9BA2-878BBF3E1609}" dt="2024-05-09T13:06:39.476" v="7886" actId="478"/>
          <ac:picMkLst>
            <pc:docMk/>
            <pc:sldMk cId="3671432960" sldId="414"/>
            <ac:picMk id="6146" creationId="{A11AE52A-C413-6273-A0F2-94215ADACE1A}"/>
          </ac:picMkLst>
        </pc:picChg>
        <pc:picChg chg="add del mod">
          <ac:chgData name="Fien Van Petegem" userId="ea110a70ba04e10b" providerId="LiveId" clId="{CC4BAFFB-DC8B-4151-9BA2-878BBF3E1609}" dt="2024-05-09T13:05:53.379" v="7867" actId="21"/>
          <ac:picMkLst>
            <pc:docMk/>
            <pc:sldMk cId="3671432960" sldId="414"/>
            <ac:picMk id="16386" creationId="{72165352-E0DF-3C92-A040-AAB80E73D01C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3T06:09:57.899" v="9793" actId="1076"/>
        <pc:sldMkLst>
          <pc:docMk/>
          <pc:sldMk cId="1950210974" sldId="415"/>
        </pc:sldMkLst>
        <pc:spChg chg="add del mod">
          <ac:chgData name="Fien Van Petegem" userId="ea110a70ba04e10b" providerId="LiveId" clId="{CC4BAFFB-DC8B-4151-9BA2-878BBF3E1609}" dt="2024-05-10T09:22:05.342" v="9287" actId="478"/>
          <ac:spMkLst>
            <pc:docMk/>
            <pc:sldMk cId="1950210974" sldId="415"/>
            <ac:spMk id="2" creationId="{A72B448E-3ABB-4292-3F37-01A4D5EC4F79}"/>
          </ac:spMkLst>
        </pc:spChg>
        <pc:picChg chg="add del mod">
          <ac:chgData name="Fien Van Petegem" userId="ea110a70ba04e10b" providerId="LiveId" clId="{CC4BAFFB-DC8B-4151-9BA2-878BBF3E1609}" dt="2024-05-10T09:22:03.062" v="9286" actId="478"/>
          <ac:picMkLst>
            <pc:docMk/>
            <pc:sldMk cId="1950210974" sldId="415"/>
            <ac:picMk id="3" creationId="{414516EE-73EA-7E4D-9B69-F1E4163C6DC4}"/>
          </ac:picMkLst>
        </pc:picChg>
        <pc:picChg chg="add mod">
          <ac:chgData name="Fien Van Petegem" userId="ea110a70ba04e10b" providerId="LiveId" clId="{CC4BAFFB-DC8B-4151-9BA2-878BBF3E1609}" dt="2024-05-13T06:09:57.899" v="9793" actId="1076"/>
          <ac:picMkLst>
            <pc:docMk/>
            <pc:sldMk cId="1950210974" sldId="415"/>
            <ac:picMk id="1026" creationId="{5094FE12-DCF2-EC02-057B-2ABE48540B74}"/>
          </ac:picMkLst>
        </pc:picChg>
        <pc:picChg chg="del">
          <ac:chgData name="Fien Van Petegem" userId="ea110a70ba04e10b" providerId="LiveId" clId="{CC4BAFFB-DC8B-4151-9BA2-878BBF3E1609}" dt="2024-05-09T13:09:12.734" v="7929" actId="478"/>
          <ac:picMkLst>
            <pc:docMk/>
            <pc:sldMk cId="1950210974" sldId="415"/>
            <ac:picMk id="6146" creationId="{A11AE52A-C413-6273-A0F2-94215ADACE1A}"/>
          </ac:picMkLst>
        </pc:picChg>
      </pc:sldChg>
      <pc:sldChg chg="addSp delSp modSp add mod">
        <pc:chgData name="Fien Van Petegem" userId="ea110a70ba04e10b" providerId="LiveId" clId="{CC4BAFFB-DC8B-4151-9BA2-878BBF3E1609}" dt="2024-05-10T09:22:24.472" v="9296" actId="1076"/>
        <pc:sldMkLst>
          <pc:docMk/>
          <pc:sldMk cId="586351640" sldId="416"/>
        </pc:sldMkLst>
        <pc:spChg chg="mod">
          <ac:chgData name="Fien Van Petegem" userId="ea110a70ba04e10b" providerId="LiveId" clId="{CC4BAFFB-DC8B-4151-9BA2-878BBF3E1609}" dt="2024-05-10T09:21:14.585" v="9277" actId="20577"/>
          <ac:spMkLst>
            <pc:docMk/>
            <pc:sldMk cId="586351640" sldId="416"/>
            <ac:spMk id="2" creationId="{ECDA3E6B-1135-DF18-75F7-924677932923}"/>
          </ac:spMkLst>
        </pc:spChg>
        <pc:spChg chg="add del mod ord">
          <ac:chgData name="Fien Van Petegem" userId="ea110a70ba04e10b" providerId="LiveId" clId="{CC4BAFFB-DC8B-4151-9BA2-878BBF3E1609}" dt="2024-05-10T09:22:16.222" v="9291" actId="478"/>
          <ac:spMkLst>
            <pc:docMk/>
            <pc:sldMk cId="586351640" sldId="416"/>
            <ac:spMk id="3" creationId="{330DD989-17DC-FD07-0028-8512FFF38856}"/>
          </ac:spMkLst>
        </pc:spChg>
        <pc:picChg chg="add mod">
          <ac:chgData name="Fien Van Petegem" userId="ea110a70ba04e10b" providerId="LiveId" clId="{CC4BAFFB-DC8B-4151-9BA2-878BBF3E1609}" dt="2024-05-10T09:22:24.472" v="9296" actId="1076"/>
          <ac:picMkLst>
            <pc:docMk/>
            <pc:sldMk cId="586351640" sldId="416"/>
            <ac:picMk id="4" creationId="{234D580B-A922-670E-C507-3A55D0882F7D}"/>
          </ac:picMkLst>
        </pc:picChg>
        <pc:picChg chg="del">
          <ac:chgData name="Fien Van Petegem" userId="ea110a70ba04e10b" providerId="LiveId" clId="{CC4BAFFB-DC8B-4151-9BA2-878BBF3E1609}" dt="2024-05-09T13:09:58.851" v="7952" actId="478"/>
          <ac:picMkLst>
            <pc:docMk/>
            <pc:sldMk cId="586351640" sldId="416"/>
            <ac:picMk id="6146" creationId="{A11AE52A-C413-6273-A0F2-94215ADACE1A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3T06:09:02.759" v="9784" actId="1076"/>
        <pc:sldMkLst>
          <pc:docMk/>
          <pc:sldMk cId="2402448216" sldId="417"/>
        </pc:sldMkLst>
        <pc:spChg chg="del">
          <ac:chgData name="Fien Van Petegem" userId="ea110a70ba04e10b" providerId="LiveId" clId="{CC4BAFFB-DC8B-4151-9BA2-878BBF3E1609}" dt="2024-05-10T09:26:35.679" v="9479" actId="478"/>
          <ac:spMkLst>
            <pc:docMk/>
            <pc:sldMk cId="2402448216" sldId="417"/>
            <ac:spMk id="2" creationId="{A72B448E-3ABB-4292-3F37-01A4D5EC4F79}"/>
          </ac:spMkLst>
        </pc:spChg>
        <pc:picChg chg="add mod">
          <ac:chgData name="Fien Van Petegem" userId="ea110a70ba04e10b" providerId="LiveId" clId="{CC4BAFFB-DC8B-4151-9BA2-878BBF3E1609}" dt="2024-05-13T06:09:02.759" v="9784" actId="1076"/>
          <ac:picMkLst>
            <pc:docMk/>
            <pc:sldMk cId="2402448216" sldId="417"/>
            <ac:picMk id="2050" creationId="{8D538042-6C56-4ED4-51EF-3548BC86F49E}"/>
          </ac:picMkLst>
        </pc:picChg>
      </pc:sldChg>
      <pc:sldChg chg="addSp delSp modSp add mod">
        <pc:chgData name="Fien Van Petegem" userId="ea110a70ba04e10b" providerId="LiveId" clId="{CC4BAFFB-DC8B-4151-9BA2-878BBF3E1609}" dt="2024-05-10T09:26:56.482" v="9489" actId="1076"/>
        <pc:sldMkLst>
          <pc:docMk/>
          <pc:sldMk cId="1572815436" sldId="418"/>
        </pc:sldMkLst>
        <pc:spChg chg="mod">
          <ac:chgData name="Fien Van Petegem" userId="ea110a70ba04e10b" providerId="LiveId" clId="{CC4BAFFB-DC8B-4151-9BA2-878BBF3E1609}" dt="2024-05-10T09:25:46.103" v="9478" actId="20577"/>
          <ac:spMkLst>
            <pc:docMk/>
            <pc:sldMk cId="1572815436" sldId="418"/>
            <ac:spMk id="2" creationId="{ECDA3E6B-1135-DF18-75F7-924677932923}"/>
          </ac:spMkLst>
        </pc:spChg>
        <pc:spChg chg="del mod">
          <ac:chgData name="Fien Van Petegem" userId="ea110a70ba04e10b" providerId="LiveId" clId="{CC4BAFFB-DC8B-4151-9BA2-878BBF3E1609}" dt="2024-05-10T09:26:48.686" v="9484" actId="478"/>
          <ac:spMkLst>
            <pc:docMk/>
            <pc:sldMk cId="1572815436" sldId="418"/>
            <ac:spMk id="3" creationId="{330DD989-17DC-FD07-0028-8512FFF38856}"/>
          </ac:spMkLst>
        </pc:spChg>
        <pc:picChg chg="add mod">
          <ac:chgData name="Fien Van Petegem" userId="ea110a70ba04e10b" providerId="LiveId" clId="{CC4BAFFB-DC8B-4151-9BA2-878BBF3E1609}" dt="2024-05-10T09:26:56.482" v="9489" actId="1076"/>
          <ac:picMkLst>
            <pc:docMk/>
            <pc:sldMk cId="1572815436" sldId="418"/>
            <ac:picMk id="4" creationId="{D1F9484E-5749-04AF-993C-9055218D281C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3T06:08:53.894" v="9782" actId="1076"/>
        <pc:sldMkLst>
          <pc:docMk/>
          <pc:sldMk cId="1099369217" sldId="419"/>
        </pc:sldMkLst>
        <pc:spChg chg="del">
          <ac:chgData name="Fien Van Petegem" userId="ea110a70ba04e10b" providerId="LiveId" clId="{CC4BAFFB-DC8B-4151-9BA2-878BBF3E1609}" dt="2024-05-10T09:27:37.922" v="9544" actId="478"/>
          <ac:spMkLst>
            <pc:docMk/>
            <pc:sldMk cId="1099369217" sldId="419"/>
            <ac:spMk id="2" creationId="{A72B448E-3ABB-4292-3F37-01A4D5EC4F79}"/>
          </ac:spMkLst>
        </pc:spChg>
        <pc:picChg chg="add mod">
          <ac:chgData name="Fien Van Petegem" userId="ea110a70ba04e10b" providerId="LiveId" clId="{CC4BAFFB-DC8B-4151-9BA2-878BBF3E1609}" dt="2024-05-13T06:08:53.894" v="9782" actId="1076"/>
          <ac:picMkLst>
            <pc:docMk/>
            <pc:sldMk cId="1099369217" sldId="419"/>
            <ac:picMk id="4098" creationId="{98E641B6-57C8-52BA-F07B-0B2DA5B6E7E3}"/>
          </ac:picMkLst>
        </pc:picChg>
      </pc:sldChg>
      <pc:sldChg chg="addSp delSp modSp add mod">
        <pc:chgData name="Fien Van Petegem" userId="ea110a70ba04e10b" providerId="LiveId" clId="{CC4BAFFB-DC8B-4151-9BA2-878BBF3E1609}" dt="2024-05-13T06:07:28.939" v="9775" actId="20577"/>
        <pc:sldMkLst>
          <pc:docMk/>
          <pc:sldMk cId="3544493158" sldId="420"/>
        </pc:sldMkLst>
        <pc:spChg chg="mod">
          <ac:chgData name="Fien Van Petegem" userId="ea110a70ba04e10b" providerId="LiveId" clId="{CC4BAFFB-DC8B-4151-9BA2-878BBF3E1609}" dt="2024-05-13T06:07:28.939" v="9775" actId="20577"/>
          <ac:spMkLst>
            <pc:docMk/>
            <pc:sldMk cId="3544493158" sldId="420"/>
            <ac:spMk id="2" creationId="{ECDA3E6B-1135-DF18-75F7-924677932923}"/>
          </ac:spMkLst>
        </pc:spChg>
        <pc:spChg chg="del mod">
          <ac:chgData name="Fien Van Petegem" userId="ea110a70ba04e10b" providerId="LiveId" clId="{CC4BAFFB-DC8B-4151-9BA2-878BBF3E1609}" dt="2024-05-10T09:27:49.093" v="9549" actId="478"/>
          <ac:spMkLst>
            <pc:docMk/>
            <pc:sldMk cId="3544493158" sldId="420"/>
            <ac:spMk id="3" creationId="{330DD989-17DC-FD07-0028-8512FFF38856}"/>
          </ac:spMkLst>
        </pc:spChg>
        <pc:picChg chg="add mod">
          <ac:chgData name="Fien Van Petegem" userId="ea110a70ba04e10b" providerId="LiveId" clId="{CC4BAFFB-DC8B-4151-9BA2-878BBF3E1609}" dt="2024-05-10T09:27:53.992" v="9552" actId="1076"/>
          <ac:picMkLst>
            <pc:docMk/>
            <pc:sldMk cId="3544493158" sldId="420"/>
            <ac:picMk id="4" creationId="{D840E0B7-EFF8-53DF-A8E4-9EEFEFA1D059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3T06:08:29.406" v="9777" actId="1076"/>
        <pc:sldMkLst>
          <pc:docMk/>
          <pc:sldMk cId="3124763516" sldId="421"/>
        </pc:sldMkLst>
        <pc:spChg chg="del">
          <ac:chgData name="Fien Van Petegem" userId="ea110a70ba04e10b" providerId="LiveId" clId="{CC4BAFFB-DC8B-4151-9BA2-878BBF3E1609}" dt="2024-05-10T09:28:37.252" v="9556" actId="478"/>
          <ac:spMkLst>
            <pc:docMk/>
            <pc:sldMk cId="3124763516" sldId="421"/>
            <ac:spMk id="2" creationId="{A72B448E-3ABB-4292-3F37-01A4D5EC4F79}"/>
          </ac:spMkLst>
        </pc:spChg>
        <pc:picChg chg="add mod">
          <ac:chgData name="Fien Van Petegem" userId="ea110a70ba04e10b" providerId="LiveId" clId="{CC4BAFFB-DC8B-4151-9BA2-878BBF3E1609}" dt="2024-05-13T06:08:29.406" v="9777" actId="1076"/>
          <ac:picMkLst>
            <pc:docMk/>
            <pc:sldMk cId="3124763516" sldId="421"/>
            <ac:picMk id="6146" creationId="{0990A708-35BE-D27B-206F-2DD4BCF3F4BB}"/>
          </ac:picMkLst>
        </pc:picChg>
      </pc:sldChg>
      <pc:sldChg chg="addSp delSp modSp add mod">
        <pc:chgData name="Fien Van Petegem" userId="ea110a70ba04e10b" providerId="LiveId" clId="{CC4BAFFB-DC8B-4151-9BA2-878BBF3E1609}" dt="2024-05-10T09:30:37.584" v="9609" actId="20577"/>
        <pc:sldMkLst>
          <pc:docMk/>
          <pc:sldMk cId="145461408" sldId="422"/>
        </pc:sldMkLst>
        <pc:spChg chg="mod">
          <ac:chgData name="Fien Van Petegem" userId="ea110a70ba04e10b" providerId="LiveId" clId="{CC4BAFFB-DC8B-4151-9BA2-878BBF3E1609}" dt="2024-05-10T09:30:37.584" v="9609" actId="20577"/>
          <ac:spMkLst>
            <pc:docMk/>
            <pc:sldMk cId="145461408" sldId="422"/>
            <ac:spMk id="2" creationId="{ECDA3E6B-1135-DF18-75F7-924677932923}"/>
          </ac:spMkLst>
        </pc:spChg>
        <pc:spChg chg="del mod">
          <ac:chgData name="Fien Van Petegem" userId="ea110a70ba04e10b" providerId="LiveId" clId="{CC4BAFFB-DC8B-4151-9BA2-878BBF3E1609}" dt="2024-05-10T09:28:53.388" v="9563" actId="478"/>
          <ac:spMkLst>
            <pc:docMk/>
            <pc:sldMk cId="145461408" sldId="422"/>
            <ac:spMk id="3" creationId="{330DD989-17DC-FD07-0028-8512FFF38856}"/>
          </ac:spMkLst>
        </pc:spChg>
        <pc:picChg chg="add mod">
          <ac:chgData name="Fien Van Petegem" userId="ea110a70ba04e10b" providerId="LiveId" clId="{CC4BAFFB-DC8B-4151-9BA2-878BBF3E1609}" dt="2024-05-10T09:28:59.822" v="9567" actId="1076"/>
          <ac:picMkLst>
            <pc:docMk/>
            <pc:sldMk cId="145461408" sldId="422"/>
            <ac:picMk id="4" creationId="{FC89AF29-0D7F-CDE5-67E9-7C77C93E584D}"/>
          </ac:picMkLst>
        </pc:picChg>
      </pc:sldChg>
      <pc:sldChg chg="addSp delSp modSp add mod modTransition">
        <pc:chgData name="Fien Van Petegem" userId="ea110a70ba04e10b" providerId="LiveId" clId="{CC4BAFFB-DC8B-4151-9BA2-878BBF3E1609}" dt="2024-05-10T09:31:51.016" v="9627" actId="21"/>
        <pc:sldMkLst>
          <pc:docMk/>
          <pc:sldMk cId="483408185" sldId="423"/>
        </pc:sldMkLst>
        <pc:spChg chg="del">
          <ac:chgData name="Fien Van Petegem" userId="ea110a70ba04e10b" providerId="LiveId" clId="{CC4BAFFB-DC8B-4151-9BA2-878BBF3E1609}" dt="2024-05-10T09:31:11.539" v="9611" actId="478"/>
          <ac:spMkLst>
            <pc:docMk/>
            <pc:sldMk cId="483408185" sldId="423"/>
            <ac:spMk id="2" creationId="{A72B448E-3ABB-4292-3F37-01A4D5EC4F79}"/>
          </ac:spMkLst>
        </pc:spChg>
        <pc:picChg chg="add del mod">
          <ac:chgData name="Fien Van Petegem" userId="ea110a70ba04e10b" providerId="LiveId" clId="{CC4BAFFB-DC8B-4151-9BA2-878BBF3E1609}" dt="2024-05-10T09:31:51.016" v="9627" actId="21"/>
          <ac:picMkLst>
            <pc:docMk/>
            <pc:sldMk cId="483408185" sldId="423"/>
            <ac:picMk id="8194" creationId="{BF6D0DDA-645C-35FD-4ADF-9A17E0980183}"/>
          </ac:picMkLst>
        </pc:picChg>
      </pc:sldChg>
      <pc:sldChg chg="addSp modSp add mod">
        <pc:chgData name="Fien Van Petegem" userId="ea110a70ba04e10b" providerId="LiveId" clId="{CC4BAFFB-DC8B-4151-9BA2-878BBF3E1609}" dt="2024-05-13T17:20:08.838" v="9808" actId="20577"/>
        <pc:sldMkLst>
          <pc:docMk/>
          <pc:sldMk cId="87048259" sldId="424"/>
        </pc:sldMkLst>
        <pc:spChg chg="mod">
          <ac:chgData name="Fien Van Petegem" userId="ea110a70ba04e10b" providerId="LiveId" clId="{CC4BAFFB-DC8B-4151-9BA2-878BBF3E1609}" dt="2024-05-13T17:20:08.838" v="9808" actId="20577"/>
          <ac:spMkLst>
            <pc:docMk/>
            <pc:sldMk cId="87048259" sldId="424"/>
            <ac:spMk id="2" creationId="{ECDA3E6B-1135-DF18-75F7-924677932923}"/>
          </ac:spMkLst>
        </pc:spChg>
        <pc:spChg chg="mod">
          <ac:chgData name="Fien Van Petegem" userId="ea110a70ba04e10b" providerId="LiveId" clId="{CC4BAFFB-DC8B-4151-9BA2-878BBF3E1609}" dt="2024-05-10T09:30:42.172" v="9610" actId="21"/>
          <ac:spMkLst>
            <pc:docMk/>
            <pc:sldMk cId="87048259" sldId="424"/>
            <ac:spMk id="3" creationId="{330DD989-17DC-FD07-0028-8512FFF38856}"/>
          </ac:spMkLst>
        </pc:spChg>
        <pc:picChg chg="add mod">
          <ac:chgData name="Fien Van Petegem" userId="ea110a70ba04e10b" providerId="LiveId" clId="{CC4BAFFB-DC8B-4151-9BA2-878BBF3E1609}" dt="2024-05-10T09:31:56.379" v="9631" actId="1076"/>
          <ac:picMkLst>
            <pc:docMk/>
            <pc:sldMk cId="87048259" sldId="424"/>
            <ac:picMk id="4" creationId="{03253FC7-76E8-7D24-AC20-3A1CDAAA4A79}"/>
          </ac:picMkLst>
        </pc:picChg>
      </pc:sldChg>
      <pc:sldChg chg="addSp delSp modSp new mod modTransition">
        <pc:chgData name="Fien Van Petegem" userId="ea110a70ba04e10b" providerId="LiveId" clId="{CC4BAFFB-DC8B-4151-9BA2-878BBF3E1609}" dt="2024-05-09T13:48:21.453" v="9115"/>
        <pc:sldMkLst>
          <pc:docMk/>
          <pc:sldMk cId="1792464776" sldId="425"/>
        </pc:sldMkLst>
        <pc:spChg chg="del">
          <ac:chgData name="Fien Van Petegem" userId="ea110a70ba04e10b" providerId="LiveId" clId="{CC4BAFFB-DC8B-4151-9BA2-878BBF3E1609}" dt="2024-05-09T13:11:23.526" v="7980" actId="478"/>
          <ac:spMkLst>
            <pc:docMk/>
            <pc:sldMk cId="1792464776" sldId="425"/>
            <ac:spMk id="2" creationId="{DD17B95B-E39A-274A-49E1-E199009E0802}"/>
          </ac:spMkLst>
        </pc:spChg>
        <pc:spChg chg="del">
          <ac:chgData name="Fien Van Petegem" userId="ea110a70ba04e10b" providerId="LiveId" clId="{CC4BAFFB-DC8B-4151-9BA2-878BBF3E1609}" dt="2024-05-09T13:11:25.117" v="7981" actId="478"/>
          <ac:spMkLst>
            <pc:docMk/>
            <pc:sldMk cId="1792464776" sldId="425"/>
            <ac:spMk id="3" creationId="{232FE251-6568-41FA-415B-E80E797BED99}"/>
          </ac:spMkLst>
        </pc:spChg>
        <pc:spChg chg="add del mod">
          <ac:chgData name="Fien Van Petegem" userId="ea110a70ba04e10b" providerId="LiveId" clId="{CC4BAFFB-DC8B-4151-9BA2-878BBF3E1609}" dt="2024-05-09T13:25:36.410" v="8560" actId="478"/>
          <ac:spMkLst>
            <pc:docMk/>
            <pc:sldMk cId="1792464776" sldId="425"/>
            <ac:spMk id="4" creationId="{A66F5889-9778-4CE5-C358-9539ED7D0B00}"/>
          </ac:spMkLst>
        </pc:spChg>
        <pc:spChg chg="add mod">
          <ac:chgData name="Fien Van Petegem" userId="ea110a70ba04e10b" providerId="LiveId" clId="{CC4BAFFB-DC8B-4151-9BA2-878BBF3E1609}" dt="2024-05-09T13:40:56.011" v="9096" actId="20577"/>
          <ac:spMkLst>
            <pc:docMk/>
            <pc:sldMk cId="1792464776" sldId="425"/>
            <ac:spMk id="5" creationId="{76B37470-C9EC-B585-D383-6767C0CD2D89}"/>
          </ac:spMkLst>
        </pc:spChg>
        <pc:spChg chg="add mod">
          <ac:chgData name="Fien Van Petegem" userId="ea110a70ba04e10b" providerId="LiveId" clId="{CC4BAFFB-DC8B-4151-9BA2-878BBF3E1609}" dt="2024-05-09T13:35:13.872" v="8808" actId="207"/>
          <ac:spMkLst>
            <pc:docMk/>
            <pc:sldMk cId="1792464776" sldId="425"/>
            <ac:spMk id="6" creationId="{96AFB2F4-8359-F2B4-3AC6-097601AF77C8}"/>
          </ac:spMkLst>
        </pc:spChg>
      </pc:sldChg>
      <pc:sldChg chg="addSp delSp modSp add mod modTransition modAnim">
        <pc:chgData name="Fien Van Petegem" userId="ea110a70ba04e10b" providerId="LiveId" clId="{CC4BAFFB-DC8B-4151-9BA2-878BBF3E1609}" dt="2024-05-09T13:48:21.453" v="9115"/>
        <pc:sldMkLst>
          <pc:docMk/>
          <pc:sldMk cId="3443229391" sldId="426"/>
        </pc:sldMkLst>
        <pc:spChg chg="add mod">
          <ac:chgData name="Fien Van Petegem" userId="ea110a70ba04e10b" providerId="LiveId" clId="{CC4BAFFB-DC8B-4151-9BA2-878BBF3E1609}" dt="2024-05-09T13:27:43.034" v="8623" actId="1076"/>
          <ac:spMkLst>
            <pc:docMk/>
            <pc:sldMk cId="3443229391" sldId="426"/>
            <ac:spMk id="2" creationId="{37A80E7A-488C-DCD9-7AE8-B0D505BAC2D0}"/>
          </ac:spMkLst>
        </pc:spChg>
        <pc:spChg chg="add mod">
          <ac:chgData name="Fien Van Petegem" userId="ea110a70ba04e10b" providerId="LiveId" clId="{CC4BAFFB-DC8B-4151-9BA2-878BBF3E1609}" dt="2024-05-09T13:27:39.457" v="8622" actId="1076"/>
          <ac:spMkLst>
            <pc:docMk/>
            <pc:sldMk cId="3443229391" sldId="426"/>
            <ac:spMk id="3" creationId="{D54FE108-020E-54D0-BAB8-A8FF0F53B3F1}"/>
          </ac:spMkLst>
        </pc:spChg>
        <pc:spChg chg="del mod">
          <ac:chgData name="Fien Van Petegem" userId="ea110a70ba04e10b" providerId="LiveId" clId="{CC4BAFFB-DC8B-4151-9BA2-878BBF3E1609}" dt="2024-05-09T13:27:36.433" v="8621" actId="478"/>
          <ac:spMkLst>
            <pc:docMk/>
            <pc:sldMk cId="3443229391" sldId="426"/>
            <ac:spMk id="4" creationId="{A66F5889-9778-4CE5-C358-9539ED7D0B00}"/>
          </ac:spMkLst>
        </pc:spChg>
        <pc:picChg chg="add mod">
          <ac:chgData name="Fien Van Petegem" userId="ea110a70ba04e10b" providerId="LiveId" clId="{CC4BAFFB-DC8B-4151-9BA2-878BBF3E1609}" dt="2024-05-09T13:28:17.679" v="8646" actId="1076"/>
          <ac:picMkLst>
            <pc:docMk/>
            <pc:sldMk cId="3443229391" sldId="426"/>
            <ac:picMk id="5" creationId="{9DB455E4-2D40-6EEA-34BE-FF4579144CEE}"/>
          </ac:picMkLst>
        </pc:picChg>
      </pc:sldChg>
      <pc:sldChg chg="addSp modSp add del mod">
        <pc:chgData name="Fien Van Petegem" userId="ea110a70ba04e10b" providerId="LiveId" clId="{CC4BAFFB-DC8B-4151-9BA2-878BBF3E1609}" dt="2024-05-09T13:27:48.199" v="8625" actId="47"/>
        <pc:sldMkLst>
          <pc:docMk/>
          <pc:sldMk cId="1293295350" sldId="427"/>
        </pc:sldMkLst>
        <pc:spChg chg="add mod">
          <ac:chgData name="Fien Van Petegem" userId="ea110a70ba04e10b" providerId="LiveId" clId="{CC4BAFFB-DC8B-4151-9BA2-878BBF3E1609}" dt="2024-05-09T13:26:02.035" v="8602" actId="1076"/>
          <ac:spMkLst>
            <pc:docMk/>
            <pc:sldMk cId="1293295350" sldId="427"/>
            <ac:spMk id="2" creationId="{40826EDB-2519-1C20-717B-B4730E042DA5}"/>
          </ac:spMkLst>
        </pc:spChg>
        <pc:spChg chg="mod">
          <ac:chgData name="Fien Van Petegem" userId="ea110a70ba04e10b" providerId="LiveId" clId="{CC4BAFFB-DC8B-4151-9BA2-878BBF3E1609}" dt="2024-05-09T13:25:24.132" v="8558" actId="14100"/>
          <ac:spMkLst>
            <pc:docMk/>
            <pc:sldMk cId="1293295350" sldId="427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28:55.186" v="8696" actId="47"/>
        <pc:sldMkLst>
          <pc:docMk/>
          <pc:sldMk cId="3242466953" sldId="428"/>
        </pc:sldMkLst>
        <pc:spChg chg="mod">
          <ac:chgData name="Fien Van Petegem" userId="ea110a70ba04e10b" providerId="LiveId" clId="{CC4BAFFB-DC8B-4151-9BA2-878BBF3E1609}" dt="2024-05-09T13:28:34.773" v="8650" actId="20577"/>
          <ac:spMkLst>
            <pc:docMk/>
            <pc:sldMk cId="3242466953" sldId="428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13:06.525" v="8070" actId="20577"/>
          <ac:spMkLst>
            <pc:docMk/>
            <pc:sldMk cId="3242466953" sldId="428"/>
            <ac:spMk id="4" creationId="{A66F5889-9778-4CE5-C358-9539ED7D0B00}"/>
          </ac:spMkLst>
        </pc:spChg>
      </pc:sldChg>
      <pc:sldChg chg="add del">
        <pc:chgData name="Fien Van Petegem" userId="ea110a70ba04e10b" providerId="LiveId" clId="{CC4BAFFB-DC8B-4151-9BA2-878BBF3E1609}" dt="2024-05-09T13:13:23.181" v="8112"/>
        <pc:sldMkLst>
          <pc:docMk/>
          <pc:sldMk cId="1487836771" sldId="429"/>
        </pc:sldMkLst>
      </pc:sldChg>
      <pc:sldChg chg="modSp add del mod">
        <pc:chgData name="Fien Van Petegem" userId="ea110a70ba04e10b" providerId="LiveId" clId="{CC4BAFFB-DC8B-4151-9BA2-878BBF3E1609}" dt="2024-05-09T13:34:10.048" v="8760" actId="47"/>
        <pc:sldMkLst>
          <pc:docMk/>
          <pc:sldMk cId="3910703825" sldId="429"/>
        </pc:sldMkLst>
        <pc:spChg chg="mod">
          <ac:chgData name="Fien Van Petegem" userId="ea110a70ba04e10b" providerId="LiveId" clId="{CC4BAFFB-DC8B-4151-9BA2-878BBF3E1609}" dt="2024-05-09T13:13:28.676" v="8114" actId="20577"/>
          <ac:spMkLst>
            <pc:docMk/>
            <pc:sldMk cId="3910703825" sldId="429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0.048" v="8760" actId="47"/>
        <pc:sldMkLst>
          <pc:docMk/>
          <pc:sldMk cId="2380130075" sldId="430"/>
        </pc:sldMkLst>
        <pc:spChg chg="mod">
          <ac:chgData name="Fien Van Petegem" userId="ea110a70ba04e10b" providerId="LiveId" clId="{CC4BAFFB-DC8B-4151-9BA2-878BBF3E1609}" dt="2024-05-09T13:24:59.913" v="8554" actId="14100"/>
          <ac:spMkLst>
            <pc:docMk/>
            <pc:sldMk cId="2380130075" sldId="430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13:31.555" v="8116" actId="20577"/>
          <ac:spMkLst>
            <pc:docMk/>
            <pc:sldMk cId="2380130075" sldId="430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2.702" v="8761" actId="47"/>
        <pc:sldMkLst>
          <pc:docMk/>
          <pc:sldMk cId="3739539326" sldId="431"/>
        </pc:sldMkLst>
        <pc:spChg chg="mod">
          <ac:chgData name="Fien Van Petegem" userId="ea110a70ba04e10b" providerId="LiveId" clId="{CC4BAFFB-DC8B-4151-9BA2-878BBF3E1609}" dt="2024-05-09T13:13:59.782" v="8172" actId="20577"/>
          <ac:spMkLst>
            <pc:docMk/>
            <pc:sldMk cId="3739539326" sldId="431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2.702" v="8761" actId="47"/>
        <pc:sldMkLst>
          <pc:docMk/>
          <pc:sldMk cId="2586620516" sldId="432"/>
        </pc:sldMkLst>
        <pc:spChg chg="mod">
          <ac:chgData name="Fien Van Petegem" userId="ea110a70ba04e10b" providerId="LiveId" clId="{CC4BAFFB-DC8B-4151-9BA2-878BBF3E1609}" dt="2024-05-09T13:25:05.437" v="8555" actId="14100"/>
          <ac:spMkLst>
            <pc:docMk/>
            <pc:sldMk cId="2586620516" sldId="432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14:03.218" v="8174" actId="20577"/>
          <ac:spMkLst>
            <pc:docMk/>
            <pc:sldMk cId="2586620516" sldId="432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2.702" v="8761" actId="47"/>
        <pc:sldMkLst>
          <pc:docMk/>
          <pc:sldMk cId="2120277098" sldId="433"/>
        </pc:sldMkLst>
        <pc:spChg chg="mod">
          <ac:chgData name="Fien Van Petegem" userId="ea110a70ba04e10b" providerId="LiveId" clId="{CC4BAFFB-DC8B-4151-9BA2-878BBF3E1609}" dt="2024-05-09T13:14:20.940" v="8218" actId="20577"/>
          <ac:spMkLst>
            <pc:docMk/>
            <pc:sldMk cId="2120277098" sldId="433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2.702" v="8761" actId="47"/>
        <pc:sldMkLst>
          <pc:docMk/>
          <pc:sldMk cId="3444905734" sldId="434"/>
        </pc:sldMkLst>
        <pc:spChg chg="mod">
          <ac:chgData name="Fien Van Petegem" userId="ea110a70ba04e10b" providerId="LiveId" clId="{CC4BAFFB-DC8B-4151-9BA2-878BBF3E1609}" dt="2024-05-09T13:25:10.039" v="8556" actId="14100"/>
          <ac:spMkLst>
            <pc:docMk/>
            <pc:sldMk cId="3444905734" sldId="434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14:24.351" v="8222" actId="20577"/>
          <ac:spMkLst>
            <pc:docMk/>
            <pc:sldMk cId="3444905734" sldId="434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2.702" v="8761" actId="47"/>
        <pc:sldMkLst>
          <pc:docMk/>
          <pc:sldMk cId="3952740868" sldId="435"/>
        </pc:sldMkLst>
        <pc:spChg chg="mod">
          <ac:chgData name="Fien Van Petegem" userId="ea110a70ba04e10b" providerId="LiveId" clId="{CC4BAFFB-DC8B-4151-9BA2-878BBF3E1609}" dt="2024-05-09T13:14:54.563" v="8283" actId="20577"/>
          <ac:spMkLst>
            <pc:docMk/>
            <pc:sldMk cId="3952740868" sldId="435"/>
            <ac:spMk id="4" creationId="{A66F5889-9778-4CE5-C358-9539ED7D0B00}"/>
          </ac:spMkLst>
        </pc:spChg>
      </pc:sldChg>
      <pc:sldChg chg="modSp add del mod">
        <pc:chgData name="Fien Van Petegem" userId="ea110a70ba04e10b" providerId="LiveId" clId="{CC4BAFFB-DC8B-4151-9BA2-878BBF3E1609}" dt="2024-05-09T13:34:12.702" v="8761" actId="47"/>
        <pc:sldMkLst>
          <pc:docMk/>
          <pc:sldMk cId="1155317908" sldId="436"/>
        </pc:sldMkLst>
        <pc:spChg chg="mod">
          <ac:chgData name="Fien Van Petegem" userId="ea110a70ba04e10b" providerId="LiveId" clId="{CC4BAFFB-DC8B-4151-9BA2-878BBF3E1609}" dt="2024-05-09T13:25:14.335" v="8557" actId="14100"/>
          <ac:spMkLst>
            <pc:docMk/>
            <pc:sldMk cId="1155317908" sldId="436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14:57.635" v="8285" actId="20577"/>
          <ac:spMkLst>
            <pc:docMk/>
            <pc:sldMk cId="1155317908" sldId="436"/>
            <ac:spMk id="4" creationId="{A66F5889-9778-4CE5-C358-9539ED7D0B00}"/>
          </ac:spMkLst>
        </pc:spChg>
      </pc:sldChg>
      <pc:sldChg chg="delSp modSp add mod modTransition">
        <pc:chgData name="Fien Van Petegem" userId="ea110a70ba04e10b" providerId="LiveId" clId="{CC4BAFFB-DC8B-4151-9BA2-878BBF3E1609}" dt="2024-05-09T13:48:21.453" v="9115"/>
        <pc:sldMkLst>
          <pc:docMk/>
          <pc:sldMk cId="361681733" sldId="437"/>
        </pc:sldMkLst>
        <pc:spChg chg="mod">
          <ac:chgData name="Fien Van Petegem" userId="ea110a70ba04e10b" providerId="LiveId" clId="{CC4BAFFB-DC8B-4151-9BA2-878BBF3E1609}" dt="2024-05-09T13:15:40.046" v="8351" actId="403"/>
          <ac:spMkLst>
            <pc:docMk/>
            <pc:sldMk cId="361681733" sldId="437"/>
            <ac:spMk id="7" creationId="{1CD3B09A-6DE2-81EF-973E-822EA99B278B}"/>
          </ac:spMkLst>
        </pc:spChg>
        <pc:spChg chg="del">
          <ac:chgData name="Fien Van Petegem" userId="ea110a70ba04e10b" providerId="LiveId" clId="{CC4BAFFB-DC8B-4151-9BA2-878BBF3E1609}" dt="2024-05-09T13:15:28.398" v="8326" actId="478"/>
          <ac:spMkLst>
            <pc:docMk/>
            <pc:sldMk cId="361681733" sldId="437"/>
            <ac:spMk id="9" creationId="{EABF2083-71F0-49ED-AFDF-7E3548E07238}"/>
          </ac:spMkLst>
        </pc:spChg>
      </pc:sldChg>
      <pc:sldChg chg="addSp delSp modSp add mod">
        <pc:chgData name="Fien Van Petegem" userId="ea110a70ba04e10b" providerId="LiveId" clId="{CC4BAFFB-DC8B-4151-9BA2-878BBF3E1609}" dt="2024-05-09T13:21:54.249" v="8477" actId="20577"/>
        <pc:sldMkLst>
          <pc:docMk/>
          <pc:sldMk cId="3974375826" sldId="438"/>
        </pc:sldMkLst>
        <pc:spChg chg="mod">
          <ac:chgData name="Fien Van Petegem" userId="ea110a70ba04e10b" providerId="LiveId" clId="{CC4BAFFB-DC8B-4151-9BA2-878BBF3E1609}" dt="2024-05-09T13:21:54.249" v="8477" actId="20577"/>
          <ac:spMkLst>
            <pc:docMk/>
            <pc:sldMk cId="3974375826" sldId="438"/>
            <ac:spMk id="10" creationId="{ED35EE89-7A31-F83F-DE72-D23718B28634}"/>
          </ac:spMkLst>
        </pc:spChg>
        <pc:spChg chg="mod">
          <ac:chgData name="Fien Van Petegem" userId="ea110a70ba04e10b" providerId="LiveId" clId="{CC4BAFFB-DC8B-4151-9BA2-878BBF3E1609}" dt="2024-05-09T13:21:45.535" v="8470" actId="14100"/>
          <ac:spMkLst>
            <pc:docMk/>
            <pc:sldMk cId="3974375826" sldId="438"/>
            <ac:spMk id="11" creationId="{C1694F7E-4034-6948-60AD-D898D75C8A09}"/>
          </ac:spMkLst>
        </pc:spChg>
        <pc:grpChg chg="del">
          <ac:chgData name="Fien Van Petegem" userId="ea110a70ba04e10b" providerId="LiveId" clId="{CC4BAFFB-DC8B-4151-9BA2-878BBF3E1609}" dt="2024-05-09T13:21:46.115" v="8471" actId="478"/>
          <ac:grpSpMkLst>
            <pc:docMk/>
            <pc:sldMk cId="3974375826" sldId="438"/>
            <ac:grpSpMk id="508" creationId="{00000000-0000-0000-0000-000000000000}"/>
          </ac:grpSpMkLst>
        </pc:grpChg>
        <pc:picChg chg="add mod">
          <ac:chgData name="Fien Van Petegem" userId="ea110a70ba04e10b" providerId="LiveId" clId="{CC4BAFFB-DC8B-4151-9BA2-878BBF3E1609}" dt="2024-05-09T13:21:48.734" v="8473"/>
          <ac:picMkLst>
            <pc:docMk/>
            <pc:sldMk cId="3974375826" sldId="438"/>
            <ac:picMk id="5" creationId="{D59D586C-8724-9FFA-A59B-DDF723D32A92}"/>
          </ac:picMkLst>
        </pc:picChg>
      </pc:sldChg>
      <pc:sldChg chg="addSp delSp modSp add del mod">
        <pc:chgData name="Fien Van Petegem" userId="ea110a70ba04e10b" providerId="LiveId" clId="{CC4BAFFB-DC8B-4151-9BA2-878BBF3E1609}" dt="2024-05-09T13:22:35.922" v="8513" actId="47"/>
        <pc:sldMkLst>
          <pc:docMk/>
          <pc:sldMk cId="3688812219" sldId="439"/>
        </pc:sldMkLst>
        <pc:spChg chg="mod">
          <ac:chgData name="Fien Van Petegem" userId="ea110a70ba04e10b" providerId="LiveId" clId="{CC4BAFFB-DC8B-4151-9BA2-878BBF3E1609}" dt="2024-05-09T13:22:06.634" v="8483" actId="20577"/>
          <ac:spMkLst>
            <pc:docMk/>
            <pc:sldMk cId="3688812219" sldId="439"/>
            <ac:spMk id="10" creationId="{ED35EE89-7A31-F83F-DE72-D23718B28634}"/>
          </ac:spMkLst>
        </pc:spChg>
        <pc:spChg chg="mod">
          <ac:chgData name="Fien Van Petegem" userId="ea110a70ba04e10b" providerId="LiveId" clId="{CC4BAFFB-DC8B-4151-9BA2-878BBF3E1609}" dt="2024-05-09T13:22:09.396" v="8492" actId="20577"/>
          <ac:spMkLst>
            <pc:docMk/>
            <pc:sldMk cId="3688812219" sldId="439"/>
            <ac:spMk id="11" creationId="{C1694F7E-4034-6948-60AD-D898D75C8A09}"/>
          </ac:spMkLst>
        </pc:spChg>
        <pc:picChg chg="del">
          <ac:chgData name="Fien Van Petegem" userId="ea110a70ba04e10b" providerId="LiveId" clId="{CC4BAFFB-DC8B-4151-9BA2-878BBF3E1609}" dt="2024-05-09T13:22:10.639" v="8493" actId="478"/>
          <ac:picMkLst>
            <pc:docMk/>
            <pc:sldMk cId="3688812219" sldId="439"/>
            <ac:picMk id="5" creationId="{D59D586C-8724-9FFA-A59B-DDF723D32A92}"/>
          </ac:picMkLst>
        </pc:picChg>
        <pc:picChg chg="add del mod">
          <ac:chgData name="Fien Van Petegem" userId="ea110a70ba04e10b" providerId="LiveId" clId="{CC4BAFFB-DC8B-4151-9BA2-878BBF3E1609}" dt="2024-05-09T13:22:34.857" v="8512" actId="21"/>
          <ac:picMkLst>
            <pc:docMk/>
            <pc:sldMk cId="3688812219" sldId="439"/>
            <ac:picMk id="30728" creationId="{345D3BF6-C1EA-F796-B038-3B998F08BA52}"/>
          </ac:picMkLst>
        </pc:picChg>
      </pc:sldChg>
      <pc:sldChg chg="addSp delSp modSp add mod">
        <pc:chgData name="Fien Van Petegem" userId="ea110a70ba04e10b" providerId="LiveId" clId="{CC4BAFFB-DC8B-4151-9BA2-878BBF3E1609}" dt="2024-05-09T13:22:41.551" v="8516" actId="1076"/>
        <pc:sldMkLst>
          <pc:docMk/>
          <pc:sldMk cId="3115523922" sldId="440"/>
        </pc:sldMkLst>
        <pc:spChg chg="mod">
          <ac:chgData name="Fien Van Petegem" userId="ea110a70ba04e10b" providerId="LiveId" clId="{CC4BAFFB-DC8B-4151-9BA2-878BBF3E1609}" dt="2024-05-09T13:22:30.240" v="8502" actId="20577"/>
          <ac:spMkLst>
            <pc:docMk/>
            <pc:sldMk cId="3115523922" sldId="440"/>
            <ac:spMk id="10" creationId="{ED35EE89-7A31-F83F-DE72-D23718B28634}"/>
          </ac:spMkLst>
        </pc:spChg>
        <pc:spChg chg="mod">
          <ac:chgData name="Fien Van Petegem" userId="ea110a70ba04e10b" providerId="LiveId" clId="{CC4BAFFB-DC8B-4151-9BA2-878BBF3E1609}" dt="2024-05-09T13:22:32.423" v="8511" actId="20577"/>
          <ac:spMkLst>
            <pc:docMk/>
            <pc:sldMk cId="3115523922" sldId="440"/>
            <ac:spMk id="11" creationId="{C1694F7E-4034-6948-60AD-D898D75C8A09}"/>
          </ac:spMkLst>
        </pc:spChg>
        <pc:grpChg chg="del">
          <ac:chgData name="Fien Van Petegem" userId="ea110a70ba04e10b" providerId="LiveId" clId="{CC4BAFFB-DC8B-4151-9BA2-878BBF3E1609}" dt="2024-05-09T13:22:37.234" v="8514" actId="478"/>
          <ac:grpSpMkLst>
            <pc:docMk/>
            <pc:sldMk cId="3115523922" sldId="440"/>
            <ac:grpSpMk id="508" creationId="{00000000-0000-0000-0000-000000000000}"/>
          </ac:grpSpMkLst>
        </pc:grpChg>
        <pc:picChg chg="add mod">
          <ac:chgData name="Fien Van Petegem" userId="ea110a70ba04e10b" providerId="LiveId" clId="{CC4BAFFB-DC8B-4151-9BA2-878BBF3E1609}" dt="2024-05-09T13:22:41.551" v="8516" actId="1076"/>
          <ac:picMkLst>
            <pc:docMk/>
            <pc:sldMk cId="3115523922" sldId="440"/>
            <ac:picMk id="30728" creationId="{345D3BF6-C1EA-F796-B038-3B998F08BA52}"/>
          </ac:picMkLst>
        </pc:picChg>
      </pc:sldChg>
      <pc:sldChg chg="addSp delSp modSp add mod modAnim">
        <pc:chgData name="Fien Van Petegem" userId="ea110a70ba04e10b" providerId="LiveId" clId="{CC4BAFFB-DC8B-4151-9BA2-878BBF3E1609}" dt="2024-05-10T09:34:45.844" v="9669"/>
        <pc:sldMkLst>
          <pc:docMk/>
          <pc:sldMk cId="1769511470" sldId="441"/>
        </pc:sldMkLst>
        <pc:spChg chg="mod">
          <ac:chgData name="Fien Van Petegem" userId="ea110a70ba04e10b" providerId="LiveId" clId="{CC4BAFFB-DC8B-4151-9BA2-878BBF3E1609}" dt="2024-05-10T09:09:06.542" v="9120" actId="20577"/>
          <ac:spMkLst>
            <pc:docMk/>
            <pc:sldMk cId="1769511470" sldId="441"/>
            <ac:spMk id="10" creationId="{ED35EE89-7A31-F83F-DE72-D23718B28634}"/>
          </ac:spMkLst>
        </pc:spChg>
        <pc:spChg chg="mod">
          <ac:chgData name="Fien Van Petegem" userId="ea110a70ba04e10b" providerId="LiveId" clId="{CC4BAFFB-DC8B-4151-9BA2-878BBF3E1609}" dt="2024-05-09T13:23:07.770" v="8524" actId="14100"/>
          <ac:spMkLst>
            <pc:docMk/>
            <pc:sldMk cId="1769511470" sldId="441"/>
            <ac:spMk id="11" creationId="{C1694F7E-4034-6948-60AD-D898D75C8A09}"/>
          </ac:spMkLst>
        </pc:spChg>
        <pc:picChg chg="add mod">
          <ac:chgData name="Fien Van Petegem" userId="ea110a70ba04e10b" providerId="LiveId" clId="{CC4BAFFB-DC8B-4151-9BA2-878BBF3E1609}" dt="2024-05-10T09:34:41.769" v="9666" actId="1076"/>
          <ac:picMkLst>
            <pc:docMk/>
            <pc:sldMk cId="1769511470" sldId="441"/>
            <ac:picMk id="2" creationId="{CD09F57D-253F-C5DB-6B8D-E0485E5BC0EF}"/>
          </ac:picMkLst>
        </pc:picChg>
        <pc:picChg chg="add mod">
          <ac:chgData name="Fien Van Petegem" userId="ea110a70ba04e10b" providerId="LiveId" clId="{CC4BAFFB-DC8B-4151-9BA2-878BBF3E1609}" dt="2024-05-09T13:23:11.103" v="8527"/>
          <ac:picMkLst>
            <pc:docMk/>
            <pc:sldMk cId="1769511470" sldId="441"/>
            <ac:picMk id="5" creationId="{5628E926-6DFA-B8FB-48F2-086D4C2E18E2}"/>
          </ac:picMkLst>
        </pc:picChg>
        <pc:picChg chg="del">
          <ac:chgData name="Fien Van Petegem" userId="ea110a70ba04e10b" providerId="LiveId" clId="{CC4BAFFB-DC8B-4151-9BA2-878BBF3E1609}" dt="2024-05-09T13:23:08.518" v="8525" actId="478"/>
          <ac:picMkLst>
            <pc:docMk/>
            <pc:sldMk cId="1769511470" sldId="441"/>
            <ac:picMk id="30728" creationId="{345D3BF6-C1EA-F796-B038-3B998F08BA52}"/>
          </ac:picMkLst>
        </pc:picChg>
      </pc:sldChg>
      <pc:sldChg chg="addSp delSp modSp add mod">
        <pc:chgData name="Fien Van Petegem" userId="ea110a70ba04e10b" providerId="LiveId" clId="{CC4BAFFB-DC8B-4151-9BA2-878BBF3E1609}" dt="2024-05-09T13:23:30.578" v="8549" actId="1076"/>
        <pc:sldMkLst>
          <pc:docMk/>
          <pc:sldMk cId="482962998" sldId="442"/>
        </pc:sldMkLst>
        <pc:spChg chg="mod">
          <ac:chgData name="Fien Van Petegem" userId="ea110a70ba04e10b" providerId="LiveId" clId="{CC4BAFFB-DC8B-4151-9BA2-878BBF3E1609}" dt="2024-05-09T13:23:21.901" v="8531" actId="20577"/>
          <ac:spMkLst>
            <pc:docMk/>
            <pc:sldMk cId="482962998" sldId="442"/>
            <ac:spMk id="10" creationId="{ED35EE89-7A31-F83F-DE72-D23718B28634}"/>
          </ac:spMkLst>
        </pc:spChg>
        <pc:spChg chg="mod">
          <ac:chgData name="Fien Van Petegem" userId="ea110a70ba04e10b" providerId="LiveId" clId="{CC4BAFFB-DC8B-4151-9BA2-878BBF3E1609}" dt="2024-05-09T13:23:25.302" v="8545" actId="20577"/>
          <ac:spMkLst>
            <pc:docMk/>
            <pc:sldMk cId="482962998" sldId="442"/>
            <ac:spMk id="11" creationId="{C1694F7E-4034-6948-60AD-D898D75C8A09}"/>
          </ac:spMkLst>
        </pc:spChg>
        <pc:picChg chg="add mod">
          <ac:chgData name="Fien Van Petegem" userId="ea110a70ba04e10b" providerId="LiveId" clId="{CC4BAFFB-DC8B-4151-9BA2-878BBF3E1609}" dt="2024-05-09T13:23:30.578" v="8549" actId="1076"/>
          <ac:picMkLst>
            <pc:docMk/>
            <pc:sldMk cId="482962998" sldId="442"/>
            <ac:picMk id="339" creationId="{00000000-0000-0000-0000-000000000000}"/>
          </ac:picMkLst>
        </pc:picChg>
        <pc:picChg chg="del">
          <ac:chgData name="Fien Van Petegem" userId="ea110a70ba04e10b" providerId="LiveId" clId="{CC4BAFFB-DC8B-4151-9BA2-878BBF3E1609}" dt="2024-05-09T13:23:28.499" v="8547" actId="478"/>
          <ac:picMkLst>
            <pc:docMk/>
            <pc:sldMk cId="482962998" sldId="442"/>
            <ac:picMk id="30728" creationId="{345D3BF6-C1EA-F796-B038-3B998F08BA52}"/>
          </ac:picMkLst>
        </pc:picChg>
      </pc:sldChg>
      <pc:sldChg chg="modSp add mod modTransition">
        <pc:chgData name="Fien Van Petegem" userId="ea110a70ba04e10b" providerId="LiveId" clId="{CC4BAFFB-DC8B-4151-9BA2-878BBF3E1609}" dt="2024-05-09T13:48:21.453" v="9115"/>
        <pc:sldMkLst>
          <pc:docMk/>
          <pc:sldMk cId="2725464608" sldId="443"/>
        </pc:sldMkLst>
        <pc:spChg chg="mod">
          <ac:chgData name="Fien Van Petegem" userId="ea110a70ba04e10b" providerId="LiveId" clId="{CC4BAFFB-DC8B-4151-9BA2-878BBF3E1609}" dt="2024-05-09T13:40:53.760" v="9094" actId="20577"/>
          <ac:spMkLst>
            <pc:docMk/>
            <pc:sldMk cId="2725464608" sldId="443"/>
            <ac:spMk id="5" creationId="{76B37470-C9EC-B585-D383-6767C0CD2D89}"/>
          </ac:spMkLst>
        </pc:spChg>
        <pc:spChg chg="mod">
          <ac:chgData name="Fien Van Petegem" userId="ea110a70ba04e10b" providerId="LiveId" clId="{CC4BAFFB-DC8B-4151-9BA2-878BBF3E1609}" dt="2024-05-09T13:35:17.055" v="8809" actId="207"/>
          <ac:spMkLst>
            <pc:docMk/>
            <pc:sldMk cId="2725464608" sldId="443"/>
            <ac:spMk id="6" creationId="{96AFB2F4-8359-F2B4-3AC6-097601AF77C8}"/>
          </ac:spMkLst>
        </pc:spChg>
      </pc:sldChg>
      <pc:sldChg chg="addSp delSp modSp add mod modTransition delAnim modAnim">
        <pc:chgData name="Fien Van Petegem" userId="ea110a70ba04e10b" providerId="LiveId" clId="{CC4BAFFB-DC8B-4151-9BA2-878BBF3E1609}" dt="2024-05-09T13:48:21.453" v="9115"/>
        <pc:sldMkLst>
          <pc:docMk/>
          <pc:sldMk cId="2841947082" sldId="444"/>
        </pc:sldMkLst>
        <pc:spChg chg="mod">
          <ac:chgData name="Fien Van Petegem" userId="ea110a70ba04e10b" providerId="LiveId" clId="{CC4BAFFB-DC8B-4151-9BA2-878BBF3E1609}" dt="2024-05-09T13:28:53.406" v="8695" actId="20577"/>
          <ac:spMkLst>
            <pc:docMk/>
            <pc:sldMk cId="2841947082" sldId="444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29:41.566" v="8718" actId="20577"/>
          <ac:spMkLst>
            <pc:docMk/>
            <pc:sldMk cId="2841947082" sldId="444"/>
            <ac:spMk id="3" creationId="{D54FE108-020E-54D0-BAB8-A8FF0F53B3F1}"/>
          </ac:spMkLst>
        </pc:spChg>
        <pc:picChg chg="add mod">
          <ac:chgData name="Fien Van Petegem" userId="ea110a70ba04e10b" providerId="LiveId" clId="{CC4BAFFB-DC8B-4151-9BA2-878BBF3E1609}" dt="2024-05-09T13:31:15.284" v="8724" actId="1076"/>
          <ac:picMkLst>
            <pc:docMk/>
            <pc:sldMk cId="2841947082" sldId="444"/>
            <ac:picMk id="4" creationId="{1A04A98C-CE52-4776-317E-696E93F2EA35}"/>
          </ac:picMkLst>
        </pc:picChg>
        <pc:picChg chg="del">
          <ac:chgData name="Fien Van Petegem" userId="ea110a70ba04e10b" providerId="LiveId" clId="{CC4BAFFB-DC8B-4151-9BA2-878BBF3E1609}" dt="2024-05-09T13:31:06.132" v="8722" actId="478"/>
          <ac:picMkLst>
            <pc:docMk/>
            <pc:sldMk cId="2841947082" sldId="444"/>
            <ac:picMk id="5" creationId="{9DB455E4-2D40-6EEA-34BE-FF4579144CEE}"/>
          </ac:picMkLst>
        </pc:picChg>
      </pc:sldChg>
      <pc:sldChg chg="modSp add mod modTransition">
        <pc:chgData name="Fien Van Petegem" userId="ea110a70ba04e10b" providerId="LiveId" clId="{CC4BAFFB-DC8B-4151-9BA2-878BBF3E1609}" dt="2024-05-09T13:48:21.453" v="9115"/>
        <pc:sldMkLst>
          <pc:docMk/>
          <pc:sldMk cId="3786088541" sldId="445"/>
        </pc:sldMkLst>
        <pc:spChg chg="mod">
          <ac:chgData name="Fien Van Petegem" userId="ea110a70ba04e10b" providerId="LiveId" clId="{CC4BAFFB-DC8B-4151-9BA2-878BBF3E1609}" dt="2024-05-09T13:40:51.120" v="9092" actId="20577"/>
          <ac:spMkLst>
            <pc:docMk/>
            <pc:sldMk cId="3786088541" sldId="445"/>
            <ac:spMk id="5" creationId="{76B37470-C9EC-B585-D383-6767C0CD2D89}"/>
          </ac:spMkLst>
        </pc:spChg>
        <pc:spChg chg="mod">
          <ac:chgData name="Fien Van Petegem" userId="ea110a70ba04e10b" providerId="LiveId" clId="{CC4BAFFB-DC8B-4151-9BA2-878BBF3E1609}" dt="2024-05-09T13:35:21.080" v="8810" actId="207"/>
          <ac:spMkLst>
            <pc:docMk/>
            <pc:sldMk cId="3786088541" sldId="445"/>
            <ac:spMk id="6" creationId="{96AFB2F4-8359-F2B4-3AC6-097601AF77C8}"/>
          </ac:spMkLst>
        </pc:spChg>
      </pc:sldChg>
      <pc:sldChg chg="addSp delSp modSp add mod modTransition delAnim modAnim">
        <pc:chgData name="Fien Van Petegem" userId="ea110a70ba04e10b" providerId="LiveId" clId="{CC4BAFFB-DC8B-4151-9BA2-878BBF3E1609}" dt="2024-05-09T13:48:21.453" v="9115"/>
        <pc:sldMkLst>
          <pc:docMk/>
          <pc:sldMk cId="477751126" sldId="446"/>
        </pc:sldMkLst>
        <pc:spChg chg="mod">
          <ac:chgData name="Fien Van Petegem" userId="ea110a70ba04e10b" providerId="LiveId" clId="{CC4BAFFB-DC8B-4151-9BA2-878BBF3E1609}" dt="2024-05-09T13:34:40.301" v="8774" actId="1076"/>
          <ac:spMkLst>
            <pc:docMk/>
            <pc:sldMk cId="477751126" sldId="446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34:43.438" v="8775" actId="1076"/>
          <ac:spMkLst>
            <pc:docMk/>
            <pc:sldMk cId="477751126" sldId="446"/>
            <ac:spMk id="3" creationId="{D54FE108-020E-54D0-BAB8-A8FF0F53B3F1}"/>
          </ac:spMkLst>
        </pc:spChg>
        <pc:picChg chg="add mod">
          <ac:chgData name="Fien Van Petegem" userId="ea110a70ba04e10b" providerId="LiveId" clId="{CC4BAFFB-DC8B-4151-9BA2-878BBF3E1609}" dt="2024-05-09T13:33:29.430" v="8750" actId="1076"/>
          <ac:picMkLst>
            <pc:docMk/>
            <pc:sldMk cId="477751126" sldId="446"/>
            <ac:picMk id="4" creationId="{B51444FA-036C-74E2-6531-89973F5086E5}"/>
          </ac:picMkLst>
        </pc:picChg>
        <pc:picChg chg="del">
          <ac:chgData name="Fien Van Petegem" userId="ea110a70ba04e10b" providerId="LiveId" clId="{CC4BAFFB-DC8B-4151-9BA2-878BBF3E1609}" dt="2024-05-09T13:33:05.225" v="8748" actId="478"/>
          <ac:picMkLst>
            <pc:docMk/>
            <pc:sldMk cId="477751126" sldId="446"/>
            <ac:picMk id="5" creationId="{9DB455E4-2D40-6EEA-34BE-FF4579144CEE}"/>
          </ac:picMkLst>
        </pc:picChg>
      </pc:sldChg>
      <pc:sldChg chg="modSp add mod modTransition">
        <pc:chgData name="Fien Van Petegem" userId="ea110a70ba04e10b" providerId="LiveId" clId="{CC4BAFFB-DC8B-4151-9BA2-878BBF3E1609}" dt="2024-05-09T13:48:21.453" v="9115"/>
        <pc:sldMkLst>
          <pc:docMk/>
          <pc:sldMk cId="1954606726" sldId="447"/>
        </pc:sldMkLst>
        <pc:spChg chg="mod">
          <ac:chgData name="Fien Van Petegem" userId="ea110a70ba04e10b" providerId="LiveId" clId="{CC4BAFFB-DC8B-4151-9BA2-878BBF3E1609}" dt="2024-05-09T13:40:48.440" v="9090" actId="20577"/>
          <ac:spMkLst>
            <pc:docMk/>
            <pc:sldMk cId="1954606726" sldId="447"/>
            <ac:spMk id="5" creationId="{76B37470-C9EC-B585-D383-6767C0CD2D89}"/>
          </ac:spMkLst>
        </pc:spChg>
        <pc:spChg chg="mod">
          <ac:chgData name="Fien Van Petegem" userId="ea110a70ba04e10b" providerId="LiveId" clId="{CC4BAFFB-DC8B-4151-9BA2-878BBF3E1609}" dt="2024-05-09T13:37:02.720" v="8910" actId="20577"/>
          <ac:spMkLst>
            <pc:docMk/>
            <pc:sldMk cId="1954606726" sldId="447"/>
            <ac:spMk id="6" creationId="{96AFB2F4-8359-F2B4-3AC6-097601AF77C8}"/>
          </ac:spMkLst>
        </pc:spChg>
      </pc:sldChg>
      <pc:sldChg chg="addSp delSp modSp add mod modTransition delAnim modAnim">
        <pc:chgData name="Fien Van Petegem" userId="ea110a70ba04e10b" providerId="LiveId" clId="{CC4BAFFB-DC8B-4151-9BA2-878BBF3E1609}" dt="2024-05-09T13:48:21.453" v="9115"/>
        <pc:sldMkLst>
          <pc:docMk/>
          <pc:sldMk cId="786007026" sldId="448"/>
        </pc:sldMkLst>
        <pc:spChg chg="mod">
          <ac:chgData name="Fien Van Petegem" userId="ea110a70ba04e10b" providerId="LiveId" clId="{CC4BAFFB-DC8B-4151-9BA2-878BBF3E1609}" dt="2024-05-09T13:36:14.080" v="8872" actId="20577"/>
          <ac:spMkLst>
            <pc:docMk/>
            <pc:sldMk cId="786007026" sldId="448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37:00.076" v="8909" actId="20577"/>
          <ac:spMkLst>
            <pc:docMk/>
            <pc:sldMk cId="786007026" sldId="448"/>
            <ac:spMk id="3" creationId="{D54FE108-020E-54D0-BAB8-A8FF0F53B3F1}"/>
          </ac:spMkLst>
        </pc:spChg>
        <pc:picChg chg="del">
          <ac:chgData name="Fien Van Petegem" userId="ea110a70ba04e10b" providerId="LiveId" clId="{CC4BAFFB-DC8B-4151-9BA2-878BBF3E1609}" dt="2024-05-09T13:34:50.377" v="8777" actId="478"/>
          <ac:picMkLst>
            <pc:docMk/>
            <pc:sldMk cId="786007026" sldId="448"/>
            <ac:picMk id="4" creationId="{1A04A98C-CE52-4776-317E-696E93F2EA35}"/>
          </ac:picMkLst>
        </pc:picChg>
        <pc:picChg chg="add mod">
          <ac:chgData name="Fien Van Petegem" userId="ea110a70ba04e10b" providerId="LiveId" clId="{CC4BAFFB-DC8B-4151-9BA2-878BBF3E1609}" dt="2024-05-09T13:36:40.211" v="8874" actId="1076"/>
          <ac:picMkLst>
            <pc:docMk/>
            <pc:sldMk cId="786007026" sldId="448"/>
            <ac:picMk id="5" creationId="{1C243E00-B113-A19E-EA0E-5CAFAE62E885}"/>
          </ac:picMkLst>
        </pc:picChg>
      </pc:sldChg>
      <pc:sldChg chg="modSp add mod modTransition">
        <pc:chgData name="Fien Van Petegem" userId="ea110a70ba04e10b" providerId="LiveId" clId="{CC4BAFFB-DC8B-4151-9BA2-878BBF3E1609}" dt="2024-05-09T13:48:21.453" v="9115"/>
        <pc:sldMkLst>
          <pc:docMk/>
          <pc:sldMk cId="3157689040" sldId="449"/>
        </pc:sldMkLst>
        <pc:spChg chg="mod">
          <ac:chgData name="Fien Van Petegem" userId="ea110a70ba04e10b" providerId="LiveId" clId="{CC4BAFFB-DC8B-4151-9BA2-878BBF3E1609}" dt="2024-05-09T13:40:45.772" v="9088" actId="20577"/>
          <ac:spMkLst>
            <pc:docMk/>
            <pc:sldMk cId="3157689040" sldId="449"/>
            <ac:spMk id="5" creationId="{76B37470-C9EC-B585-D383-6767C0CD2D89}"/>
          </ac:spMkLst>
        </pc:spChg>
        <pc:spChg chg="mod">
          <ac:chgData name="Fien Van Petegem" userId="ea110a70ba04e10b" providerId="LiveId" clId="{CC4BAFFB-DC8B-4151-9BA2-878BBF3E1609}" dt="2024-05-09T13:37:15.593" v="8925" actId="20577"/>
          <ac:spMkLst>
            <pc:docMk/>
            <pc:sldMk cId="3157689040" sldId="449"/>
            <ac:spMk id="6" creationId="{96AFB2F4-8359-F2B4-3AC6-097601AF77C8}"/>
          </ac:spMkLst>
        </pc:spChg>
      </pc:sldChg>
      <pc:sldChg chg="addSp delSp modSp add mod modTransition delAnim modAnim">
        <pc:chgData name="Fien Van Petegem" userId="ea110a70ba04e10b" providerId="LiveId" clId="{CC4BAFFB-DC8B-4151-9BA2-878BBF3E1609}" dt="2024-05-09T13:48:21.453" v="9115"/>
        <pc:sldMkLst>
          <pc:docMk/>
          <pc:sldMk cId="4180052049" sldId="450"/>
        </pc:sldMkLst>
        <pc:spChg chg="mod">
          <ac:chgData name="Fien Van Petegem" userId="ea110a70ba04e10b" providerId="LiveId" clId="{CC4BAFFB-DC8B-4151-9BA2-878BBF3E1609}" dt="2024-05-09T13:38:21.308" v="8977" actId="20577"/>
          <ac:spMkLst>
            <pc:docMk/>
            <pc:sldMk cId="4180052049" sldId="450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37:29.276" v="8950" actId="20577"/>
          <ac:spMkLst>
            <pc:docMk/>
            <pc:sldMk cId="4180052049" sldId="450"/>
            <ac:spMk id="3" creationId="{D54FE108-020E-54D0-BAB8-A8FF0F53B3F1}"/>
          </ac:spMkLst>
        </pc:spChg>
        <pc:picChg chg="add mod">
          <ac:chgData name="Fien Van Petegem" userId="ea110a70ba04e10b" providerId="LiveId" clId="{CC4BAFFB-DC8B-4151-9BA2-878BBF3E1609}" dt="2024-05-09T13:38:31.951" v="8979" actId="1076"/>
          <ac:picMkLst>
            <pc:docMk/>
            <pc:sldMk cId="4180052049" sldId="450"/>
            <ac:picMk id="4" creationId="{1BAC44E0-779A-E220-D7A4-E7DB3C9ABD84}"/>
          </ac:picMkLst>
        </pc:picChg>
        <pc:picChg chg="del">
          <ac:chgData name="Fien Van Petegem" userId="ea110a70ba04e10b" providerId="LiveId" clId="{CC4BAFFB-DC8B-4151-9BA2-878BBF3E1609}" dt="2024-05-09T13:37:32.281" v="8951" actId="478"/>
          <ac:picMkLst>
            <pc:docMk/>
            <pc:sldMk cId="4180052049" sldId="450"/>
            <ac:picMk id="5" creationId="{1C243E00-B113-A19E-EA0E-5CAFAE62E885}"/>
          </ac:picMkLst>
        </pc:picChg>
      </pc:sldChg>
      <pc:sldChg chg="modSp add mod modTransition">
        <pc:chgData name="Fien Van Petegem" userId="ea110a70ba04e10b" providerId="LiveId" clId="{CC4BAFFB-DC8B-4151-9BA2-878BBF3E1609}" dt="2024-05-09T13:48:21.453" v="9115"/>
        <pc:sldMkLst>
          <pc:docMk/>
          <pc:sldMk cId="44552162" sldId="451"/>
        </pc:sldMkLst>
        <pc:spChg chg="mod">
          <ac:chgData name="Fien Van Petegem" userId="ea110a70ba04e10b" providerId="LiveId" clId="{CC4BAFFB-DC8B-4151-9BA2-878BBF3E1609}" dt="2024-05-09T13:38:56.252" v="9023" actId="20577"/>
          <ac:spMkLst>
            <pc:docMk/>
            <pc:sldMk cId="44552162" sldId="451"/>
            <ac:spMk id="5" creationId="{76B37470-C9EC-B585-D383-6767C0CD2D89}"/>
          </ac:spMkLst>
        </pc:spChg>
        <pc:spChg chg="mod">
          <ac:chgData name="Fien Van Petegem" userId="ea110a70ba04e10b" providerId="LiveId" clId="{CC4BAFFB-DC8B-4151-9BA2-878BBF3E1609}" dt="2024-05-09T13:38:53.550" v="9021" actId="404"/>
          <ac:spMkLst>
            <pc:docMk/>
            <pc:sldMk cId="44552162" sldId="451"/>
            <ac:spMk id="6" creationId="{96AFB2F4-8359-F2B4-3AC6-097601AF77C8}"/>
          </ac:spMkLst>
        </pc:spChg>
      </pc:sldChg>
      <pc:sldChg chg="addSp delSp modSp add mod modTransition delAnim modAnim">
        <pc:chgData name="Fien Van Petegem" userId="ea110a70ba04e10b" providerId="LiveId" clId="{CC4BAFFB-DC8B-4151-9BA2-878BBF3E1609}" dt="2024-05-09T13:48:21.453" v="9115"/>
        <pc:sldMkLst>
          <pc:docMk/>
          <pc:sldMk cId="1336889869" sldId="452"/>
        </pc:sldMkLst>
        <pc:spChg chg="mod">
          <ac:chgData name="Fien Van Petegem" userId="ea110a70ba04e10b" providerId="LiveId" clId="{CC4BAFFB-DC8B-4151-9BA2-878BBF3E1609}" dt="2024-05-09T13:40:06.722" v="9080" actId="20577"/>
          <ac:spMkLst>
            <pc:docMk/>
            <pc:sldMk cId="1336889869" sldId="452"/>
            <ac:spMk id="2" creationId="{37A80E7A-488C-DCD9-7AE8-B0D505BAC2D0}"/>
          </ac:spMkLst>
        </pc:spChg>
        <pc:spChg chg="mod">
          <ac:chgData name="Fien Van Petegem" userId="ea110a70ba04e10b" providerId="LiveId" clId="{CC4BAFFB-DC8B-4151-9BA2-878BBF3E1609}" dt="2024-05-09T13:39:59.014" v="9057" actId="20577"/>
          <ac:spMkLst>
            <pc:docMk/>
            <pc:sldMk cId="1336889869" sldId="452"/>
            <ac:spMk id="3" creationId="{D54FE108-020E-54D0-BAB8-A8FF0F53B3F1}"/>
          </ac:spMkLst>
        </pc:spChg>
        <pc:picChg chg="del">
          <ac:chgData name="Fien Van Petegem" userId="ea110a70ba04e10b" providerId="LiveId" clId="{CC4BAFFB-DC8B-4151-9BA2-878BBF3E1609}" dt="2024-05-09T13:40:18.767" v="9081" actId="478"/>
          <ac:picMkLst>
            <pc:docMk/>
            <pc:sldMk cId="1336889869" sldId="452"/>
            <ac:picMk id="4" creationId="{1BAC44E0-779A-E220-D7A4-E7DB3C9ABD84}"/>
          </ac:picMkLst>
        </pc:picChg>
        <pc:picChg chg="add mod">
          <ac:chgData name="Fien Van Petegem" userId="ea110a70ba04e10b" providerId="LiveId" clId="{CC4BAFFB-DC8B-4151-9BA2-878BBF3E1609}" dt="2024-05-09T13:40:28.592" v="9083" actId="1076"/>
          <ac:picMkLst>
            <pc:docMk/>
            <pc:sldMk cId="1336889869" sldId="452"/>
            <ac:picMk id="5" creationId="{EC92AEB1-1182-B5DB-508D-FD7BF60C9B4B}"/>
          </ac:picMkLst>
        </pc:picChg>
      </pc:sldChg>
      <pc:sldMasterChg chg="modTransition delSldLayout modSldLayout">
        <pc:chgData name="Fien Van Petegem" userId="ea110a70ba04e10b" providerId="LiveId" clId="{CC4BAFFB-DC8B-4151-9BA2-878BBF3E1609}" dt="2024-05-09T13:41:07.250" v="9097" actId="47"/>
        <pc:sldMasterMkLst>
          <pc:docMk/>
          <pc:sldMasterMk cId="0" sldId="2147483686"/>
        </pc:sldMasterMkLst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48"/>
          </pc:sldLayoutMkLst>
        </pc:sldLayoutChg>
        <pc:sldLayoutChg chg="del modTransition">
          <pc:chgData name="Fien Van Petegem" userId="ea110a70ba04e10b" providerId="LiveId" clId="{CC4BAFFB-DC8B-4151-9BA2-878BBF3E1609}" dt="2024-05-09T13:41:07.250" v="9097" actId="47"/>
          <pc:sldLayoutMkLst>
            <pc:docMk/>
            <pc:sldMasterMk cId="0" sldId="2147483686"/>
            <pc:sldLayoutMk cId="0" sldId="2147483649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50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51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52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53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54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55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56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57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58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59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0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1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2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3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4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5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6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7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68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69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0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1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2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3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4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5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76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7"/>
          </pc:sldLayoutMkLst>
        </pc:sldLayoutChg>
        <pc:sldLayoutChg chg="del modTransition">
          <pc:chgData name="Fien Van Petegem" userId="ea110a70ba04e10b" providerId="LiveId" clId="{CC4BAFFB-DC8B-4151-9BA2-878BBF3E1609}" dt="2024-05-09T13:23:13.257" v="8528" actId="47"/>
          <pc:sldLayoutMkLst>
            <pc:docMk/>
            <pc:sldMasterMk cId="0" sldId="2147483686"/>
            <pc:sldLayoutMk cId="0" sldId="2147483678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79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80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6"/>
            <pc:sldLayoutMk cId="0" sldId="2147483681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82"/>
          </pc:sldLayoutMkLst>
        </pc:sldLayoutChg>
        <pc:sldLayoutChg chg="modTransition">
          <pc:chgData name="Fien Van Petegem" userId="ea110a70ba04e10b" providerId="LiveId" clId="{CC4BAFFB-DC8B-4151-9BA2-878BBF3E1609}" dt="2024-05-07T16:30:52.839" v="1129"/>
          <pc:sldLayoutMkLst>
            <pc:docMk/>
            <pc:sldMasterMk cId="0" sldId="2147483686"/>
            <pc:sldLayoutMk cId="0" sldId="2147483683"/>
          </pc:sldLayoutMkLst>
        </pc:sldLayoutChg>
      </pc:sldMasterChg>
      <pc:sldMasterChg chg="del modTransition delSldLayout modSldLayout">
        <pc:chgData name="Fien Van Petegem" userId="ea110a70ba04e10b" providerId="LiveId" clId="{CC4BAFFB-DC8B-4151-9BA2-878BBF3E1609}" dt="2024-05-09T13:15:46.011" v="8352" actId="47"/>
        <pc:sldMasterMkLst>
          <pc:docMk/>
          <pc:sldMasterMk cId="0" sldId="2147483687"/>
        </pc:sldMasterMkLst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7"/>
            <pc:sldLayoutMk cId="0" sldId="2147483684"/>
          </pc:sldLayoutMkLst>
        </pc:sldLayoutChg>
        <pc:sldLayoutChg chg="del modTransition">
          <pc:chgData name="Fien Van Petegem" userId="ea110a70ba04e10b" providerId="LiveId" clId="{CC4BAFFB-DC8B-4151-9BA2-878BBF3E1609}" dt="2024-05-09T13:15:46.011" v="8352" actId="47"/>
          <pc:sldLayoutMkLst>
            <pc:docMk/>
            <pc:sldMasterMk cId="0" sldId="2147483687"/>
            <pc:sldLayoutMk cId="0" sldId="214748368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4222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7903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9780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2583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5357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8805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3934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2049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29337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175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198983e666_4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1198983e666_4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0902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74828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207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47521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198983e666_4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1198983e666_4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28766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87701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1373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976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8211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77331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0099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4726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61880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04295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86889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18811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52843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3806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266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92935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0559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5900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41322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98440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40575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82329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53511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78165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38408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28889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52068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198983e666_4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1198983e666_4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148460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81204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034867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198983e666_4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1198983e666_4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54524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27392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706392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48021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89733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798335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139119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12518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642387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0826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590431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3965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1176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1841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4" name="Google Shape;4244;g119270eb572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5" name="Google Shape;4245;g119270eb572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1486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499250" y="535000"/>
            <a:ext cx="6145500" cy="170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6500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662113" y="2447375"/>
            <a:ext cx="3819900" cy="20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2743787" y="2964475"/>
            <a:ext cx="2075250" cy="328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4325118" y="2964475"/>
            <a:ext cx="2075245" cy="328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4">
            <a:alphaModFix amt="52999"/>
          </a:blip>
          <a:stretch>
            <a:fillRect/>
          </a:stretch>
        </p:blipFill>
        <p:spPr>
          <a:xfrm>
            <a:off x="2485845" y="-402163"/>
            <a:ext cx="417231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BLANK_1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3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Prompt"/>
              <a:buNone/>
              <a:defRPr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subTitle" idx="1"/>
          </p:nvPr>
        </p:nvSpPr>
        <p:spPr>
          <a:xfrm>
            <a:off x="1798025" y="1341925"/>
            <a:ext cx="3116400" cy="21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3" name="Google Shape;133;p23"/>
          <p:cNvSpPr txBox="1">
            <a:spLocks noGrp="1"/>
          </p:cNvSpPr>
          <p:nvPr>
            <p:ph type="subTitle" idx="2"/>
          </p:nvPr>
        </p:nvSpPr>
        <p:spPr>
          <a:xfrm>
            <a:off x="1798025" y="1632925"/>
            <a:ext cx="3116400" cy="25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3"/>
          <p:cNvSpPr txBox="1">
            <a:spLocks noGrp="1"/>
          </p:cNvSpPr>
          <p:nvPr>
            <p:ph type="subTitle" idx="3"/>
          </p:nvPr>
        </p:nvSpPr>
        <p:spPr>
          <a:xfrm>
            <a:off x="3254475" y="2208188"/>
            <a:ext cx="3116400" cy="21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5" name="Google Shape;135;p23"/>
          <p:cNvSpPr txBox="1">
            <a:spLocks noGrp="1"/>
          </p:cNvSpPr>
          <p:nvPr>
            <p:ph type="subTitle" idx="4"/>
          </p:nvPr>
        </p:nvSpPr>
        <p:spPr>
          <a:xfrm>
            <a:off x="3254475" y="2499188"/>
            <a:ext cx="3116400" cy="25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subTitle" idx="5"/>
          </p:nvPr>
        </p:nvSpPr>
        <p:spPr>
          <a:xfrm>
            <a:off x="2773150" y="3074425"/>
            <a:ext cx="3116400" cy="21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7" name="Google Shape;137;p23"/>
          <p:cNvSpPr txBox="1">
            <a:spLocks noGrp="1"/>
          </p:cNvSpPr>
          <p:nvPr>
            <p:ph type="subTitle" idx="6"/>
          </p:nvPr>
        </p:nvSpPr>
        <p:spPr>
          <a:xfrm>
            <a:off x="2773150" y="3365425"/>
            <a:ext cx="3116400" cy="25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3"/>
          <p:cNvSpPr txBox="1">
            <a:spLocks noGrp="1"/>
          </p:cNvSpPr>
          <p:nvPr>
            <p:ph type="subTitle" idx="7"/>
          </p:nvPr>
        </p:nvSpPr>
        <p:spPr>
          <a:xfrm>
            <a:off x="4232050" y="3940700"/>
            <a:ext cx="3116400" cy="21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39" name="Google Shape;139;p23"/>
          <p:cNvSpPr txBox="1">
            <a:spLocks noGrp="1"/>
          </p:cNvSpPr>
          <p:nvPr>
            <p:ph type="subTitle" idx="8"/>
          </p:nvPr>
        </p:nvSpPr>
        <p:spPr>
          <a:xfrm>
            <a:off x="4232050" y="4231700"/>
            <a:ext cx="3116400" cy="25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0"/>
          <p:cNvSpPr txBox="1">
            <a:spLocks noGrp="1"/>
          </p:cNvSpPr>
          <p:nvPr>
            <p:ph type="title"/>
          </p:nvPr>
        </p:nvSpPr>
        <p:spPr>
          <a:xfrm>
            <a:off x="2725200" y="1408150"/>
            <a:ext cx="3693300" cy="7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1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Prompt"/>
              <a:buNone/>
              <a:defRPr sz="3600"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endParaRPr/>
          </a:p>
        </p:txBody>
      </p:sp>
      <p:sp>
        <p:nvSpPr>
          <p:cNvPr id="198" name="Google Shape;198;p30"/>
          <p:cNvSpPr txBox="1">
            <a:spLocks noGrp="1"/>
          </p:cNvSpPr>
          <p:nvPr>
            <p:ph type="title" idx="2" hasCustomPrompt="1"/>
          </p:nvPr>
        </p:nvSpPr>
        <p:spPr>
          <a:xfrm>
            <a:off x="2725200" y="661450"/>
            <a:ext cx="3693300" cy="7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Prompt"/>
              <a:buNone/>
              <a:defRPr sz="3000"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t>xx%</a:t>
            </a:r>
          </a:p>
        </p:txBody>
      </p:sp>
      <p:sp>
        <p:nvSpPr>
          <p:cNvPr id="199" name="Google Shape;199;p30"/>
          <p:cNvSpPr txBox="1">
            <a:spLocks noGrp="1"/>
          </p:cNvSpPr>
          <p:nvPr>
            <p:ph type="subTitle" idx="1"/>
          </p:nvPr>
        </p:nvSpPr>
        <p:spPr>
          <a:xfrm>
            <a:off x="2574500" y="4297500"/>
            <a:ext cx="3999900" cy="2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00" name="Google Shape;200;p30"/>
          <p:cNvPicPr preferRelativeResize="0"/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3425038" y="-179875"/>
            <a:ext cx="2293625" cy="292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●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○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■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●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○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■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●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"/>
              <a:buChar char="○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Poppins"/>
              <a:buChar char="■"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8" r:id="rId3"/>
    <p:sldLayoutId id="2147483669" r:id="rId4"/>
    <p:sldLayoutId id="2147483676" r:id="rId5"/>
    <p:sldLayoutId id="2147483682" r:id="rId6"/>
    <p:sldLayoutId id="2147483683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300">
        <p15:prstTrans prst="fallOver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microsoft.com/office/2007/relationships/hdphoto" Target="../media/hdphoto2.wdp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microsoft.com/office/2007/relationships/hdphoto" Target="../media/hdphoto3.wdp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5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microsoft.com/office/2007/relationships/hdphoto" Target="../media/hdphoto1.wdp"/></Relationships>
</file>

<file path=ppt/slides/_rels/slide7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7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8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8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8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60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1"/>
          <p:cNvSpPr txBox="1">
            <a:spLocks noGrp="1"/>
          </p:cNvSpPr>
          <p:nvPr>
            <p:ph type="ctrTitle"/>
          </p:nvPr>
        </p:nvSpPr>
        <p:spPr>
          <a:xfrm>
            <a:off x="433499" y="704144"/>
            <a:ext cx="8277001" cy="170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latin typeface="Arial Black" panose="020B0A04020102020204" pitchFamily="34" charset="0"/>
                <a:ea typeface="HGSSoeiKakugothicUB" panose="020B0A00000000000000" pitchFamily="34" charset="-128"/>
              </a:rPr>
              <a:t>Welkom bij de</a:t>
            </a:r>
            <a:br>
              <a:rPr lang="en" sz="5400" dirty="0">
                <a:solidFill>
                  <a:schemeClr val="accent1"/>
                </a:solidFill>
                <a:latin typeface="Arial Black" panose="020B0A04020102020204" pitchFamily="34" charset="0"/>
                <a:ea typeface="HGSSoeiKakugothicUB" panose="020B0A00000000000000" pitchFamily="34" charset="-128"/>
              </a:rPr>
            </a:br>
            <a:r>
              <a:rPr lang="en" sz="8000" dirty="0">
                <a:solidFill>
                  <a:schemeClr val="dk2"/>
                </a:solidFill>
                <a:latin typeface="Arial Black" panose="020B0A04020102020204" pitchFamily="34" charset="0"/>
                <a:ea typeface="HGSSoeiKakugothicUB" panose="020B0A00000000000000" pitchFamily="34" charset="-128"/>
              </a:rPr>
              <a:t>Eurosongquiz</a:t>
            </a:r>
            <a:endParaRPr sz="6000" dirty="0">
              <a:latin typeface="Arial Black" panose="020B0A04020102020204" pitchFamily="34" charset="0"/>
              <a:ea typeface="HGSSoeiKakugothicUB" panose="020B0A00000000000000" pitchFamily="34" charset="-128"/>
            </a:endParaRPr>
          </a:p>
        </p:txBody>
      </p:sp>
      <p:grpSp>
        <p:nvGrpSpPr>
          <p:cNvPr id="241" name="Google Shape;241;p41"/>
          <p:cNvGrpSpPr/>
          <p:nvPr/>
        </p:nvGrpSpPr>
        <p:grpSpPr>
          <a:xfrm>
            <a:off x="221316" y="603585"/>
            <a:ext cx="1484862" cy="1526867"/>
            <a:chOff x="234166" y="715273"/>
            <a:chExt cx="1484862" cy="1526867"/>
          </a:xfrm>
        </p:grpSpPr>
        <p:grpSp>
          <p:nvGrpSpPr>
            <p:cNvPr id="242" name="Google Shape;242;p41"/>
            <p:cNvGrpSpPr/>
            <p:nvPr/>
          </p:nvGrpSpPr>
          <p:grpSpPr>
            <a:xfrm rot="-1664763">
              <a:off x="814887" y="849991"/>
              <a:ext cx="769011" cy="770490"/>
              <a:chOff x="3949250" y="1525675"/>
              <a:chExt cx="268700" cy="269200"/>
            </a:xfrm>
          </p:grpSpPr>
          <p:sp>
            <p:nvSpPr>
              <p:cNvPr id="243" name="Google Shape;243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6" name="Google Shape;246;p41"/>
            <p:cNvGrpSpPr/>
            <p:nvPr/>
          </p:nvGrpSpPr>
          <p:grpSpPr>
            <a:xfrm rot="-1664616">
              <a:off x="310030" y="1453868"/>
              <a:ext cx="431753" cy="432556"/>
              <a:chOff x="3949250" y="1525675"/>
              <a:chExt cx="268700" cy="269200"/>
            </a:xfrm>
          </p:grpSpPr>
          <p:sp>
            <p:nvSpPr>
              <p:cNvPr id="247" name="Google Shape;247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0" name="Google Shape;250;p41"/>
            <p:cNvGrpSpPr/>
            <p:nvPr/>
          </p:nvGrpSpPr>
          <p:grpSpPr>
            <a:xfrm rot="-1664645">
              <a:off x="951886" y="1762662"/>
              <a:ext cx="233016" cy="233449"/>
              <a:chOff x="3949250" y="1525675"/>
              <a:chExt cx="268700" cy="269200"/>
            </a:xfrm>
          </p:grpSpPr>
          <p:sp>
            <p:nvSpPr>
              <p:cNvPr id="251" name="Google Shape;251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3DE"/>
                  </a:gs>
                  <a:gs pos="5000">
                    <a:srgbClr val="FFF3DE"/>
                  </a:gs>
                  <a:gs pos="10000">
                    <a:srgbClr val="FFF3DE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41"/>
            <p:cNvGrpSpPr/>
            <p:nvPr/>
          </p:nvGrpSpPr>
          <p:grpSpPr>
            <a:xfrm rot="-1664407">
              <a:off x="639225" y="2063509"/>
              <a:ext cx="151766" cy="152048"/>
              <a:chOff x="3949250" y="1525675"/>
              <a:chExt cx="268700" cy="269200"/>
            </a:xfrm>
          </p:grpSpPr>
          <p:sp>
            <p:nvSpPr>
              <p:cNvPr id="255" name="Google Shape;255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3DE"/>
                  </a:gs>
                  <a:gs pos="5000">
                    <a:srgbClr val="FFF3DE"/>
                  </a:gs>
                  <a:gs pos="10000">
                    <a:srgbClr val="FFF3DE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8" name="Google Shape;258;p41"/>
          <p:cNvGrpSpPr/>
          <p:nvPr/>
        </p:nvGrpSpPr>
        <p:grpSpPr>
          <a:xfrm>
            <a:off x="7497466" y="603585"/>
            <a:ext cx="1484862" cy="1526867"/>
            <a:chOff x="7510316" y="906698"/>
            <a:chExt cx="1484862" cy="1526867"/>
          </a:xfrm>
        </p:grpSpPr>
        <p:grpSp>
          <p:nvGrpSpPr>
            <p:cNvPr id="259" name="Google Shape;259;p41"/>
            <p:cNvGrpSpPr/>
            <p:nvPr/>
          </p:nvGrpSpPr>
          <p:grpSpPr>
            <a:xfrm rot="1664763" flipH="1">
              <a:off x="7645447" y="1041416"/>
              <a:ext cx="769011" cy="770490"/>
              <a:chOff x="3949250" y="1525675"/>
              <a:chExt cx="268700" cy="269200"/>
            </a:xfrm>
          </p:grpSpPr>
          <p:sp>
            <p:nvSpPr>
              <p:cNvPr id="260" name="Google Shape;260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41"/>
            <p:cNvGrpSpPr/>
            <p:nvPr/>
          </p:nvGrpSpPr>
          <p:grpSpPr>
            <a:xfrm rot="1664616" flipH="1">
              <a:off x="8487562" y="1645293"/>
              <a:ext cx="431753" cy="432556"/>
              <a:chOff x="3949250" y="1525675"/>
              <a:chExt cx="268700" cy="269200"/>
            </a:xfrm>
          </p:grpSpPr>
          <p:sp>
            <p:nvSpPr>
              <p:cNvPr id="264" name="Google Shape;264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7" name="Google Shape;267;p41"/>
            <p:cNvGrpSpPr/>
            <p:nvPr/>
          </p:nvGrpSpPr>
          <p:grpSpPr>
            <a:xfrm rot="1664645" flipH="1">
              <a:off x="8044443" y="1954087"/>
              <a:ext cx="233016" cy="233449"/>
              <a:chOff x="3949250" y="1525675"/>
              <a:chExt cx="268700" cy="269200"/>
            </a:xfrm>
          </p:grpSpPr>
          <p:sp>
            <p:nvSpPr>
              <p:cNvPr id="268" name="Google Shape;268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3DE"/>
                  </a:gs>
                  <a:gs pos="5000">
                    <a:srgbClr val="FFF3DE"/>
                  </a:gs>
                  <a:gs pos="10000">
                    <a:srgbClr val="FFF3DE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1" name="Google Shape;271;p41"/>
            <p:cNvGrpSpPr/>
            <p:nvPr/>
          </p:nvGrpSpPr>
          <p:grpSpPr>
            <a:xfrm rot="1664407" flipH="1">
              <a:off x="8438354" y="2254934"/>
              <a:ext cx="151766" cy="152048"/>
              <a:chOff x="3949250" y="1525675"/>
              <a:chExt cx="268700" cy="269200"/>
            </a:xfrm>
          </p:grpSpPr>
          <p:sp>
            <p:nvSpPr>
              <p:cNvPr id="272" name="Google Shape;272;p41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3DE"/>
                  </a:gs>
                  <a:gs pos="5000">
                    <a:srgbClr val="FFF3DE"/>
                  </a:gs>
                  <a:gs pos="10000">
                    <a:srgbClr val="FFF3DE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41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41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75" name="Google Shape;275;p41"/>
          <p:cNvPicPr preferRelativeResize="0"/>
          <p:nvPr/>
        </p:nvPicPr>
        <p:blipFill rotWithShape="1">
          <a:blip r:embed="rId5">
            <a:alphaModFix/>
          </a:blip>
          <a:srcRect l="9855" r="46499" b="29547"/>
          <a:stretch/>
        </p:blipFill>
        <p:spPr>
          <a:xfrm>
            <a:off x="4026463" y="2969500"/>
            <a:ext cx="1091226" cy="2174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92000"/>
              </a:srgbClr>
            </a:outerShdw>
          </a:effectLst>
        </p:spPr>
      </p:pic>
      <p:pic>
        <p:nvPicPr>
          <p:cNvPr id="2" name="Eurovision Intro">
            <a:hlinkClick r:id="" action="ppaction://media"/>
            <a:extLst>
              <a:ext uri="{FF2B5EF4-FFF2-40B4-BE49-F238E27FC236}">
                <a16:creationId xmlns:a16="http://schemas.microsoft.com/office/drawing/2014/main" id="{A5EB8674-A405-B23C-312A-C12B0E0CFA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8799" y="2412044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Junior eurosong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1B658866-4579-2C2B-BEC3-39FDBFEB114C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4</a:t>
            </a:r>
          </a:p>
        </p:txBody>
      </p:sp>
      <p:sp>
        <p:nvSpPr>
          <p:cNvPr id="5" name="Google Shape;4289;p63">
            <a:extLst>
              <a:ext uri="{FF2B5EF4-FFF2-40B4-BE49-F238E27FC236}">
                <a16:creationId xmlns:a16="http://schemas.microsoft.com/office/drawing/2014/main" id="{087E052D-594D-7177-8E77-3A087916E511}"/>
              </a:ext>
            </a:extLst>
          </p:cNvPr>
          <p:cNvSpPr txBox="1">
            <a:spLocks/>
          </p:cNvSpPr>
          <p:nvPr/>
        </p:nvSpPr>
        <p:spPr>
          <a:xfrm>
            <a:off x="187779" y="3225243"/>
            <a:ext cx="88011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Junior eurosong werd voor het eerst gehouden in 2003 en bestaat tot op de dag van vandaag nog steeds.</a:t>
            </a:r>
          </a:p>
          <a:p>
            <a:endParaRPr lang="nl-NL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In 2013 besloot de VRT niet langer mee te doen vanwege beperkte interesse bij het publiek en de deelnemers zelf.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349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Engels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In welke taal was men vroeger verplicht om te zingen op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Frans en Nederlands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Moedertaal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6713022D-E6AC-B8D0-090F-E5BB8BE14D43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5</a:t>
            </a:r>
          </a:p>
        </p:txBody>
      </p:sp>
    </p:spTree>
    <p:extLst>
      <p:ext uri="{BB962C8B-B14F-4D97-AF65-F5344CB8AC3E}">
        <p14:creationId xmlns:p14="http://schemas.microsoft.com/office/powerpoint/2010/main" val="402439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Moedertaal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DFDC4C09-5DC5-4120-7551-7C3A820125AE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5</a:t>
            </a:r>
          </a:p>
        </p:txBody>
      </p:sp>
      <p:sp>
        <p:nvSpPr>
          <p:cNvPr id="5" name="Google Shape;4289;p63">
            <a:extLst>
              <a:ext uri="{FF2B5EF4-FFF2-40B4-BE49-F238E27FC236}">
                <a16:creationId xmlns:a16="http://schemas.microsoft.com/office/drawing/2014/main" id="{3F8C031C-68FB-876B-FDB1-A11E6E957485}"/>
              </a:ext>
            </a:extLst>
          </p:cNvPr>
          <p:cNvSpPr txBox="1">
            <a:spLocks/>
          </p:cNvSpPr>
          <p:nvPr/>
        </p:nvSpPr>
        <p:spPr>
          <a:xfrm>
            <a:off x="100940" y="3220398"/>
            <a:ext cx="894212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Tussen 1966 en 1972 en tussen 1978 en 1998 moesten liedjes in de taal van het land van herkomst gezongen worden.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Andere jaren waren er geen regels rond de taal waarin liedjes gezongen werden. 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563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Er worden lootjes getrokken</a:t>
            </a:r>
            <a:endParaRPr sz="18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Hoe wordt bepaald welk land het eurosongfestival mag organiseren?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Het land dat het jaar voordien won, mag het organiseren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Het land dat het meeste geld biedt, mag het organiseren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CED84097-A301-7710-C90F-00381874DA67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6</a:t>
            </a:r>
          </a:p>
        </p:txBody>
      </p:sp>
    </p:spTree>
    <p:extLst>
      <p:ext uri="{BB962C8B-B14F-4D97-AF65-F5344CB8AC3E}">
        <p14:creationId xmlns:p14="http://schemas.microsoft.com/office/powerpoint/2010/main" val="16462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196738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538503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36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Het land dat het jaar voordien won, mag het organiseren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187E2737-5CE1-02E0-C7CF-899AEACB2117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6</a:t>
            </a:r>
          </a:p>
        </p:txBody>
      </p:sp>
      <p:sp>
        <p:nvSpPr>
          <p:cNvPr id="3" name="Google Shape;4289;p63">
            <a:extLst>
              <a:ext uri="{FF2B5EF4-FFF2-40B4-BE49-F238E27FC236}">
                <a16:creationId xmlns:a16="http://schemas.microsoft.com/office/drawing/2014/main" id="{390D245E-8423-3918-C728-C61171AED47B}"/>
              </a:ext>
            </a:extLst>
          </p:cNvPr>
          <p:cNvSpPr txBox="1">
            <a:spLocks/>
          </p:cNvSpPr>
          <p:nvPr/>
        </p:nvSpPr>
        <p:spPr>
          <a:xfrm>
            <a:off x="187779" y="3225243"/>
            <a:ext cx="88011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Hier wordt soms een uitzondering op gemaakt in het geval van financiële, logistieke of politieke redenen.</a:t>
            </a:r>
          </a:p>
          <a:p>
            <a:endParaRPr lang="nl-NL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Dit was het geval in 2023. Vanwege de Russische invasie kon Eurosong niet plaatsvinden in Oekraïne. Het Verenigd Koninkrijk, de tweede in 2022, nam de organisatie over.</a:t>
            </a:r>
          </a:p>
        </p:txBody>
      </p:sp>
    </p:spTree>
    <p:extLst>
      <p:ext uri="{BB962C8B-B14F-4D97-AF65-F5344CB8AC3E}">
        <p14:creationId xmlns:p14="http://schemas.microsoft.com/office/powerpoint/2010/main" val="366257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12 punten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Hoeveel punten is het meeste dat je kan geven aan een land?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10 punten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16 punten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AAEE9795-E49A-7E51-EAB6-F4E88379E9E1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7</a:t>
            </a:r>
          </a:p>
        </p:txBody>
      </p:sp>
    </p:spTree>
    <p:extLst>
      <p:ext uri="{BB962C8B-B14F-4D97-AF65-F5344CB8AC3E}">
        <p14:creationId xmlns:p14="http://schemas.microsoft.com/office/powerpoint/2010/main" val="69302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12 punten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54F9DB5A-3535-3099-EABD-250A726EECBD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7</a:t>
            </a:r>
          </a:p>
        </p:txBody>
      </p:sp>
    </p:spTree>
    <p:extLst>
      <p:ext uri="{BB962C8B-B14F-4D97-AF65-F5344CB8AC3E}">
        <p14:creationId xmlns:p14="http://schemas.microsoft.com/office/powerpoint/2010/main" val="219758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1969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In welk jaar wonnen 4 landen tegelijk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1974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1986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CBF030B3-45DA-F9BB-3D89-3F83FCC5BDB6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8</a:t>
            </a:r>
          </a:p>
        </p:txBody>
      </p:sp>
    </p:spTree>
    <p:extLst>
      <p:ext uri="{BB962C8B-B14F-4D97-AF65-F5344CB8AC3E}">
        <p14:creationId xmlns:p14="http://schemas.microsoft.com/office/powerpoint/2010/main" val="118416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1969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3DD841F0-3F56-4447-4D56-7062091189DF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8</a:t>
            </a:r>
          </a:p>
        </p:txBody>
      </p:sp>
      <p:sp>
        <p:nvSpPr>
          <p:cNvPr id="7" name="Google Shape;4289;p63">
            <a:extLst>
              <a:ext uri="{FF2B5EF4-FFF2-40B4-BE49-F238E27FC236}">
                <a16:creationId xmlns:a16="http://schemas.microsoft.com/office/drawing/2014/main" id="{FF64E5DE-46FC-8F63-185A-C527449C1B3D}"/>
              </a:ext>
            </a:extLst>
          </p:cNvPr>
          <p:cNvSpPr txBox="1">
            <a:spLocks/>
          </p:cNvSpPr>
          <p:nvPr/>
        </p:nvSpPr>
        <p:spPr>
          <a:xfrm>
            <a:off x="0" y="3225243"/>
            <a:ext cx="91440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Frankrijk, Nederland, Spanje en het Verenigd Koninkrijk behaalden allemaal dezelfde score en werden uitgeroepen tot winnaars van dat jaar.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Dit was de eerste en tot nu toe enige keer in de geschiedenis van het festival dat er meerdere winnaars waren.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57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BE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</a:t>
            </a:r>
            <a:r>
              <a:rPr lang="en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 jury stemde zelf wie het volgende gastland werd</a:t>
            </a:r>
            <a:endParaRPr sz="18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 dirty="0">
                <a:latin typeface="Arial Black" panose="020B0A04020102020204" pitchFamily="34" charset="0"/>
              </a:rPr>
              <a:t>Er kan maar 1 winnaar het volgende eurosongfestival organiseren, hoe heeft men dit toen opgelost?</a:t>
            </a:r>
            <a:endParaRPr sz="24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Via loting werd bepaald wie het volgende gastland werd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6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 landen moesten onderling uitmaken wie het volgende gastland werd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1AD9AA5E-BD81-17D3-41E2-45EFEBD8EB4E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10</a:t>
            </a:r>
          </a:p>
        </p:txBody>
      </p:sp>
    </p:spTree>
    <p:extLst>
      <p:ext uri="{BB962C8B-B14F-4D97-AF65-F5344CB8AC3E}">
        <p14:creationId xmlns:p14="http://schemas.microsoft.com/office/powerpoint/2010/main" val="182937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49"/>
          <p:cNvGrpSpPr/>
          <p:nvPr/>
        </p:nvGrpSpPr>
        <p:grpSpPr>
          <a:xfrm rot="-3599766">
            <a:off x="1247223" y="935636"/>
            <a:ext cx="698162" cy="699531"/>
            <a:chOff x="3949250" y="1525675"/>
            <a:chExt cx="268700" cy="269200"/>
          </a:xfrm>
        </p:grpSpPr>
        <p:sp>
          <p:nvSpPr>
            <p:cNvPr id="520" name="Google Shape;520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49"/>
          <p:cNvGrpSpPr/>
          <p:nvPr/>
        </p:nvGrpSpPr>
        <p:grpSpPr>
          <a:xfrm rot="-3599766">
            <a:off x="7198298" y="935636"/>
            <a:ext cx="698162" cy="699531"/>
            <a:chOff x="3949250" y="1525675"/>
            <a:chExt cx="268700" cy="269200"/>
          </a:xfrm>
        </p:grpSpPr>
        <p:sp>
          <p:nvSpPr>
            <p:cNvPr id="524" name="Google Shape;524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336;p44">
            <a:extLst>
              <a:ext uri="{FF2B5EF4-FFF2-40B4-BE49-F238E27FC236}">
                <a16:creationId xmlns:a16="http://schemas.microsoft.com/office/drawing/2014/main" id="{ED35EE89-7A31-F83F-DE72-D23718B2863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2237609" y="647485"/>
            <a:ext cx="4668481" cy="7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Ronde 1</a:t>
            </a:r>
            <a:endParaRPr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Google Shape;337;p44">
            <a:extLst>
              <a:ext uri="{FF2B5EF4-FFF2-40B4-BE49-F238E27FC236}">
                <a16:creationId xmlns:a16="http://schemas.microsoft.com/office/drawing/2014/main" id="{C1694F7E-4034-6948-60AD-D898D75C8A09}"/>
              </a:ext>
            </a:extLst>
          </p:cNvPr>
          <p:cNvSpPr txBox="1">
            <a:spLocks/>
          </p:cNvSpPr>
          <p:nvPr/>
        </p:nvSpPr>
        <p:spPr>
          <a:xfrm>
            <a:off x="1137673" y="1555252"/>
            <a:ext cx="6868351" cy="7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Kalam"/>
              <a:buNone/>
              <a:defRPr sz="61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BE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Weetjesronde</a:t>
            </a:r>
          </a:p>
        </p:txBody>
      </p:sp>
      <p:pic>
        <p:nvPicPr>
          <p:cNvPr id="339" name="Google Shape;339;p44"/>
          <p:cNvPicPr preferRelativeResize="0"/>
          <p:nvPr/>
        </p:nvPicPr>
        <p:blipFill rotWithShape="1">
          <a:blip r:embed="rId3">
            <a:alphaModFix/>
          </a:blip>
          <a:srcRect b="57317"/>
          <a:stretch/>
        </p:blipFill>
        <p:spPr>
          <a:xfrm>
            <a:off x="4104223" y="2875915"/>
            <a:ext cx="935250" cy="1620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296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532035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166791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36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Via loting werd bepaald wie het volgende gastland werd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60C4D130-D63D-92AB-AF8B-6711C9C71421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10</a:t>
            </a:r>
          </a:p>
        </p:txBody>
      </p:sp>
    </p:spTree>
    <p:extLst>
      <p:ext uri="{BB962C8B-B14F-4D97-AF65-F5344CB8AC3E}">
        <p14:creationId xmlns:p14="http://schemas.microsoft.com/office/powerpoint/2010/main" val="1680251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12 jaar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Wat is de minimumleeftijd voor een deelnemer aan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16 jaar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18 jaar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2AC6BF2C-F6F2-B047-EC74-829DFAE672BC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11</a:t>
            </a:r>
          </a:p>
        </p:txBody>
      </p:sp>
    </p:spTree>
    <p:extLst>
      <p:ext uri="{BB962C8B-B14F-4D97-AF65-F5344CB8AC3E}">
        <p14:creationId xmlns:p14="http://schemas.microsoft.com/office/powerpoint/2010/main" val="385407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16 jaar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263D7DB1-FCAE-FCD9-C6FC-BD1EDBAA3326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11</a:t>
            </a:r>
          </a:p>
        </p:txBody>
      </p:sp>
    </p:spTree>
    <p:extLst>
      <p:ext uri="{BB962C8B-B14F-4D97-AF65-F5344CB8AC3E}">
        <p14:creationId xmlns:p14="http://schemas.microsoft.com/office/powerpoint/2010/main" val="3577322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49"/>
          <p:cNvGrpSpPr/>
          <p:nvPr/>
        </p:nvGrpSpPr>
        <p:grpSpPr>
          <a:xfrm rot="-3599766">
            <a:off x="1247223" y="935636"/>
            <a:ext cx="698162" cy="699531"/>
            <a:chOff x="3949250" y="1525675"/>
            <a:chExt cx="268700" cy="269200"/>
          </a:xfrm>
        </p:grpSpPr>
        <p:sp>
          <p:nvSpPr>
            <p:cNvPr id="520" name="Google Shape;520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49"/>
          <p:cNvGrpSpPr/>
          <p:nvPr/>
        </p:nvGrpSpPr>
        <p:grpSpPr>
          <a:xfrm rot="-3599766">
            <a:off x="7198298" y="935636"/>
            <a:ext cx="698162" cy="699531"/>
            <a:chOff x="3949250" y="1525675"/>
            <a:chExt cx="268700" cy="269200"/>
          </a:xfrm>
        </p:grpSpPr>
        <p:sp>
          <p:nvSpPr>
            <p:cNvPr id="524" name="Google Shape;524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336;p44">
            <a:extLst>
              <a:ext uri="{FF2B5EF4-FFF2-40B4-BE49-F238E27FC236}">
                <a16:creationId xmlns:a16="http://schemas.microsoft.com/office/drawing/2014/main" id="{ED35EE89-7A31-F83F-DE72-D23718B2863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2237609" y="647485"/>
            <a:ext cx="4668481" cy="7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Ronde 2</a:t>
            </a:r>
            <a:endParaRPr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Google Shape;337;p44">
            <a:extLst>
              <a:ext uri="{FF2B5EF4-FFF2-40B4-BE49-F238E27FC236}">
                <a16:creationId xmlns:a16="http://schemas.microsoft.com/office/drawing/2014/main" id="{C1694F7E-4034-6948-60AD-D898D75C8A09}"/>
              </a:ext>
            </a:extLst>
          </p:cNvPr>
          <p:cNvSpPr txBox="1">
            <a:spLocks/>
          </p:cNvSpPr>
          <p:nvPr/>
        </p:nvSpPr>
        <p:spPr>
          <a:xfrm>
            <a:off x="0" y="1555252"/>
            <a:ext cx="9144000" cy="7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Kalam"/>
              <a:buNone/>
              <a:defRPr sz="61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en" dirty="0">
                <a:ln w="2857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Belgi</a:t>
            </a:r>
            <a:r>
              <a:rPr lang="en" dirty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sche r</a:t>
            </a:r>
            <a:r>
              <a:rPr lang="en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onde</a:t>
            </a:r>
            <a:endParaRPr lang="nl-BE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628E926-6DFA-B8FB-48F2-086D4C2E1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5000" r="93000">
                        <a14:foregroundMark x1="8250" y1="41750" x2="8250" y2="41750"/>
                        <a14:foregroundMark x1="5000" y1="41000" x2="5000" y2="41000"/>
                        <a14:foregroundMark x1="92750" y1="68250" x2="92750" y2="68250"/>
                        <a14:foregroundMark x1="93000" y1="61250" x2="93000" y2="6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8350" y="1844362"/>
            <a:ext cx="3629276" cy="362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1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BE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Fud</a:t>
            </a:r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nl-BE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Leclerc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ma </a:t>
            </a:r>
            <a:r>
              <a:rPr lang="nl-BE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petite</a:t>
            </a:r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chatte</a:t>
            </a:r>
            <a:endParaRPr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Wie was de 1</a:t>
            </a:r>
            <a:r>
              <a:rPr lang="nl-NL" sz="3000" baseline="30000" dirty="0">
                <a:latin typeface="Arial Black" panose="020B0A04020102020204" pitchFamily="34" charset="0"/>
              </a:rPr>
              <a:t>ste</a:t>
            </a:r>
            <a:r>
              <a:rPr lang="nl-NL" sz="3000" dirty="0">
                <a:latin typeface="Arial Black" panose="020B0A04020102020204" pitchFamily="34" charset="0"/>
              </a:rPr>
              <a:t> Belgische deelnemer van het eurosongfestival en met welk liedje?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fr-FR" sz="17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Fud</a:t>
            </a:r>
            <a:r>
              <a:rPr lang="fr-FR" sz="17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Leclerc</a:t>
            </a:r>
          </a:p>
          <a:p>
            <a:pPr marL="0" indent="0" algn="ctr"/>
            <a:r>
              <a:rPr lang="fr-FR" sz="17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Messieurs les noyés de la Seine</a:t>
            </a:r>
            <a:endParaRPr lang="nl-BE" sz="17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Bobbejaan</a:t>
            </a:r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Schoepen</a:t>
            </a:r>
          </a:p>
          <a:p>
            <a:pPr marL="0" indent="0" algn="ctr"/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Straatdeuntje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A308E77C-4F23-353B-F913-64B450E277C9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</a:t>
            </a:r>
          </a:p>
        </p:txBody>
      </p:sp>
    </p:spTree>
    <p:extLst>
      <p:ext uri="{BB962C8B-B14F-4D97-AF65-F5344CB8AC3E}">
        <p14:creationId xmlns:p14="http://schemas.microsoft.com/office/powerpoint/2010/main" val="67128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fr-FR" sz="32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Fud</a:t>
            </a:r>
            <a:r>
              <a:rPr lang="fr-FR" sz="32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Leclerc</a:t>
            </a:r>
          </a:p>
          <a:p>
            <a:pPr marL="0" indent="0" algn="ctr"/>
            <a:r>
              <a:rPr lang="fr-FR" sz="32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Messieurs les noyés de la Seine</a:t>
            </a:r>
            <a:endParaRPr lang="nl-BE" sz="32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0E6FB275-87A5-0380-4ABA-FBB895807C38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</a:t>
            </a:r>
          </a:p>
        </p:txBody>
      </p:sp>
      <p:pic>
        <p:nvPicPr>
          <p:cNvPr id="5" name="1956 Fud Leclerc - Messieurs Les Noyés De La Seine">
            <a:hlinkClick r:id="" action="ppaction://media"/>
            <a:extLst>
              <a:ext uri="{FF2B5EF4-FFF2-40B4-BE49-F238E27FC236}">
                <a16:creationId xmlns:a16="http://schemas.microsoft.com/office/drawing/2014/main" id="{310984A6-DE18-F567-2516-896ACB99CB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9521" y="463822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710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 keer 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Hoeveel keer nam </a:t>
            </a:r>
            <a:r>
              <a:rPr lang="nl-NL" sz="3000" dirty="0" err="1">
                <a:latin typeface="Arial Black" panose="020B0A04020102020204" pitchFamily="34" charset="0"/>
              </a:rPr>
              <a:t>Fud</a:t>
            </a:r>
            <a:r>
              <a:rPr lang="nl-NL" sz="3000" dirty="0">
                <a:latin typeface="Arial Black" panose="020B0A04020102020204" pitchFamily="34" charset="0"/>
              </a:rPr>
              <a:t> </a:t>
            </a:r>
            <a:r>
              <a:rPr lang="nl-NL" sz="3000" dirty="0" err="1">
                <a:latin typeface="Arial Black" panose="020B0A04020102020204" pitchFamily="34" charset="0"/>
              </a:rPr>
              <a:t>Leclerc</a:t>
            </a:r>
            <a:r>
              <a:rPr lang="nl-NL" sz="3000" dirty="0">
                <a:latin typeface="Arial Black" panose="020B0A04020102020204" pitchFamily="34" charset="0"/>
              </a:rPr>
              <a:t> deel aan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2 keer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4 keer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CAB2D296-BC26-2EEC-0097-2E9B65FDAE3E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2</a:t>
            </a:r>
          </a:p>
        </p:txBody>
      </p:sp>
    </p:spTree>
    <p:extLst>
      <p:ext uri="{BB962C8B-B14F-4D97-AF65-F5344CB8AC3E}">
        <p14:creationId xmlns:p14="http://schemas.microsoft.com/office/powerpoint/2010/main" val="365210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4 keer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E9E037D1-2233-0D5C-DF24-FA6A1CDC486B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2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3BD15ACA-D596-DC0D-B96E-CA02CFDDA4C6}"/>
              </a:ext>
            </a:extLst>
          </p:cNvPr>
          <p:cNvSpPr txBox="1">
            <a:spLocks/>
          </p:cNvSpPr>
          <p:nvPr/>
        </p:nvSpPr>
        <p:spPr>
          <a:xfrm>
            <a:off x="0" y="3225243"/>
            <a:ext cx="91440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Fud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nl-NL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Leclerc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nam in totaal 4 keer deel aan het Eurovisie Songfestival als vertegenwoordiger van België. Hij nam deel in de jaren 1956, 1958, 1960 en 1962.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597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Will Tura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dirty="0">
                <a:latin typeface="Arial Black" panose="020B0A04020102020204" pitchFamily="34" charset="0"/>
              </a:rPr>
              <a:t>Welke Belgische zanger nam 2 keer deel aan het eurosongfestival met de liedjes: ‘Ik heb zorgen’ en ‘Jennifer </a:t>
            </a:r>
            <a:r>
              <a:rPr lang="nl-NL" sz="2800" dirty="0" err="1">
                <a:latin typeface="Arial Black" panose="020B0A04020102020204" pitchFamily="34" charset="0"/>
              </a:rPr>
              <a:t>Jennings</a:t>
            </a:r>
            <a:r>
              <a:rPr lang="nl-NL" sz="2800" dirty="0">
                <a:latin typeface="Arial Black" panose="020B0A04020102020204" pitchFamily="34" charset="0"/>
              </a:rPr>
              <a:t>’?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Bob Benny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Louis </a:t>
            </a:r>
            <a:r>
              <a:rPr lang="nl-BE" sz="25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Neefs</a:t>
            </a:r>
            <a:endParaRPr lang="nl-BE"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0645006D-3C4A-F475-C39E-07652DCC0A42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3</a:t>
            </a:r>
          </a:p>
        </p:txBody>
      </p:sp>
    </p:spTree>
    <p:extLst>
      <p:ext uri="{BB962C8B-B14F-4D97-AF65-F5344CB8AC3E}">
        <p14:creationId xmlns:p14="http://schemas.microsoft.com/office/powerpoint/2010/main" val="59320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254449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889205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Louis </a:t>
            </a:r>
            <a:r>
              <a:rPr lang="nl-BE" sz="5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Neefs</a:t>
            </a:r>
            <a:endParaRPr lang="nl-BE" sz="5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76B644CF-FF68-294F-C403-FA1F2D5CB42B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3</a:t>
            </a:r>
          </a:p>
        </p:txBody>
      </p:sp>
      <p:pic>
        <p:nvPicPr>
          <p:cNvPr id="2" name="1969 LOUIS NEEFS jennifer jennings">
            <a:hlinkClick r:id="" action="ppaction://media"/>
            <a:extLst>
              <a:ext uri="{FF2B5EF4-FFF2-40B4-BE49-F238E27FC236}">
                <a16:creationId xmlns:a16="http://schemas.microsoft.com/office/drawing/2014/main" id="{1BCCD1C6-5139-C0AC-1EE2-C06EF5D303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8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9343" y="456035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12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2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1964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In welk jaar werd het eurosongfestival voor de 1ste keer georganiseerd?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1975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1956</a:t>
            </a:r>
          </a:p>
        </p:txBody>
      </p:sp>
      <p:sp>
        <p:nvSpPr>
          <p:cNvPr id="8" name="Google Shape;4289;p63">
            <a:extLst>
              <a:ext uri="{FF2B5EF4-FFF2-40B4-BE49-F238E27FC236}">
                <a16:creationId xmlns:a16="http://schemas.microsoft.com/office/drawing/2014/main" id="{9CAD885D-70D1-5A88-CA01-E34212F917E3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</a:t>
            </a:r>
          </a:p>
        </p:txBody>
      </p:sp>
    </p:spTree>
    <p:extLst>
      <p:ext uri="{BB962C8B-B14F-4D97-AF65-F5344CB8AC3E}">
        <p14:creationId xmlns:p14="http://schemas.microsoft.com/office/powerpoint/2010/main" val="35729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 keer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Hoeveel keer won ons land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5 keer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2 keer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3AEEB9B8-A181-265B-7C5E-A57F15CC4FCA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4</a:t>
            </a:r>
          </a:p>
        </p:txBody>
      </p:sp>
    </p:spTree>
    <p:extLst>
      <p:ext uri="{BB962C8B-B14F-4D97-AF65-F5344CB8AC3E}">
        <p14:creationId xmlns:p14="http://schemas.microsoft.com/office/powerpoint/2010/main" val="36509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59917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94673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 keer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62033779-0F75-E130-56E6-D27E9D67B4CE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4</a:t>
            </a:r>
          </a:p>
        </p:txBody>
      </p:sp>
    </p:spTree>
    <p:extLst>
      <p:ext uri="{BB962C8B-B14F-4D97-AF65-F5344CB8AC3E}">
        <p14:creationId xmlns:p14="http://schemas.microsoft.com/office/powerpoint/2010/main" val="3195597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Liliane St Pierre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Welke zangeres bezorgde ons land die enige overwinning?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Sandra Kim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Lisa Del Bo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43F54B03-F47E-71E6-FE1C-27AA99D1C595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5</a:t>
            </a:r>
          </a:p>
        </p:txBody>
      </p:sp>
    </p:spTree>
    <p:extLst>
      <p:ext uri="{BB962C8B-B14F-4D97-AF65-F5344CB8AC3E}">
        <p14:creationId xmlns:p14="http://schemas.microsoft.com/office/powerpoint/2010/main" val="92683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196739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438017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Sandra Kim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47689CD4-91E8-0008-6FD2-0EB9FED6BDA5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5</a:t>
            </a:r>
          </a:p>
        </p:txBody>
      </p:sp>
      <p:pic>
        <p:nvPicPr>
          <p:cNvPr id="1026" name="Picture 2" descr="Biografie – Sandra Kim">
            <a:extLst>
              <a:ext uri="{FF2B5EF4-FFF2-40B4-BE49-F238E27FC236}">
                <a16:creationId xmlns:a16="http://schemas.microsoft.com/office/drawing/2014/main" id="{F7C41478-E684-2FC3-C189-1CF984E05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715" y="3122437"/>
            <a:ext cx="2187158" cy="183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436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13 jaar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Hoe oud was Sandra Kim toen ze het songfestival won?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16 jaar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18 jaar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80BA3582-C19B-FDB7-1247-7578E17DBAF8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6</a:t>
            </a:r>
          </a:p>
        </p:txBody>
      </p:sp>
    </p:spTree>
    <p:extLst>
      <p:ext uri="{BB962C8B-B14F-4D97-AF65-F5344CB8AC3E}">
        <p14:creationId xmlns:p14="http://schemas.microsoft.com/office/powerpoint/2010/main" val="195370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329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13 jaar 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25B3851A-6E21-51E5-0EF6-CA72B474FDC6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6</a:t>
            </a:r>
          </a:p>
        </p:txBody>
      </p:sp>
    </p:spTree>
    <p:extLst>
      <p:ext uri="{BB962C8B-B14F-4D97-AF65-F5344CB8AC3E}">
        <p14:creationId xmlns:p14="http://schemas.microsoft.com/office/powerpoint/2010/main" val="3901270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La vie amureuse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Met welk liedje won Sandra Kim in 1986 het eurosongfestival voor België?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J’aime</a:t>
            </a:r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la chanson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J’aime</a:t>
            </a:r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la vie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9C90B11E-F597-9BD3-F2AB-9A142A65BD73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7</a:t>
            </a:r>
          </a:p>
        </p:txBody>
      </p:sp>
    </p:spTree>
    <p:extLst>
      <p:ext uri="{BB962C8B-B14F-4D97-AF65-F5344CB8AC3E}">
        <p14:creationId xmlns:p14="http://schemas.microsoft.com/office/powerpoint/2010/main" val="393125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283500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9182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J’aime</a:t>
            </a:r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la vie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6243ED56-6EEA-8F52-711A-0FE5144B33D2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7</a:t>
            </a:r>
          </a:p>
        </p:txBody>
      </p:sp>
      <p:pic>
        <p:nvPicPr>
          <p:cNvPr id="2" name="J'aime la vie (French Version)">
            <a:hlinkClick r:id="" action="ppaction://media"/>
            <a:extLst>
              <a:ext uri="{FF2B5EF4-FFF2-40B4-BE49-F238E27FC236}">
                <a16:creationId xmlns:a16="http://schemas.microsoft.com/office/drawing/2014/main" id="{DC934F3E-B53C-0E44-DAEA-EC97E9D214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864" y="4656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7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Atomium in Brussel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 dirty="0">
                <a:latin typeface="Arial Black" panose="020B0A04020102020204" pitchFamily="34" charset="0"/>
              </a:rPr>
              <a:t>Hierdoor mocht België 1 keer het eurosongfestival organiseren. Waar werd het gehouden?</a:t>
            </a:r>
            <a:endParaRPr sz="24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Sportpaleis in Antwerpen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Eeuwfeestpaleis (Paleis 5) </a:t>
            </a:r>
          </a:p>
          <a:p>
            <a:pPr marL="0" indent="0" algn="ctr"/>
            <a:r>
              <a:rPr lang="nl-BE" sz="1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in Brussel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0ACE618C-4EAE-0CC1-EBFE-0EC62EE27FA7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8</a:t>
            </a:r>
          </a:p>
        </p:txBody>
      </p:sp>
    </p:spTree>
    <p:extLst>
      <p:ext uri="{BB962C8B-B14F-4D97-AF65-F5344CB8AC3E}">
        <p14:creationId xmlns:p14="http://schemas.microsoft.com/office/powerpoint/2010/main" val="84098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2328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47111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4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Eeuwfeestpaleis (Paleis 5) in Brussel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0CD4D183-CA7B-DE75-EAA3-243576196EAC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8</a:t>
            </a:r>
          </a:p>
        </p:txBody>
      </p:sp>
      <p:pic>
        <p:nvPicPr>
          <p:cNvPr id="2050" name="Picture 2" descr="Eeuwfeestpaleis (Paleis 5) | Admirable Facades - Admirables Facades">
            <a:extLst>
              <a:ext uri="{FF2B5EF4-FFF2-40B4-BE49-F238E27FC236}">
                <a16:creationId xmlns:a16="http://schemas.microsoft.com/office/drawing/2014/main" id="{08536030-667D-6FB9-F749-CC2FFD346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278" y="3061606"/>
            <a:ext cx="3053443" cy="203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851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1956</a:t>
            </a:r>
          </a:p>
        </p:txBody>
      </p:sp>
      <p:sp>
        <p:nvSpPr>
          <p:cNvPr id="15" name="Google Shape;4289;p63">
            <a:extLst>
              <a:ext uri="{FF2B5EF4-FFF2-40B4-BE49-F238E27FC236}">
                <a16:creationId xmlns:a16="http://schemas.microsoft.com/office/drawing/2014/main" id="{D7FBAA8E-183A-7041-5E11-9A9D56441112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</a:t>
            </a:r>
          </a:p>
        </p:txBody>
      </p:sp>
    </p:spTree>
    <p:extLst>
      <p:ext uri="{BB962C8B-B14F-4D97-AF65-F5344CB8AC3E}">
        <p14:creationId xmlns:p14="http://schemas.microsoft.com/office/powerpoint/2010/main" val="13619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C</a:t>
            </a:r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</a:t>
            </a: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ouseau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400" dirty="0">
                <a:latin typeface="Arial Black" panose="020B0A04020102020204" pitchFamily="34" charset="0"/>
              </a:rPr>
              <a:t>Welk duo nam in 1971 deel aan het eurosongfestival met het nummer ‘</a:t>
            </a:r>
            <a:r>
              <a:rPr lang="nl-NL" sz="2400" i="1" dirty="0">
                <a:latin typeface="Arial Black" panose="020B0A04020102020204" pitchFamily="34" charset="0"/>
              </a:rPr>
              <a:t>Goeiemorgen, morgen</a:t>
            </a:r>
            <a:r>
              <a:rPr lang="nl-NL" sz="2400" dirty="0">
                <a:latin typeface="Arial Black" panose="020B0A04020102020204" pitchFamily="34" charset="0"/>
              </a:rPr>
              <a:t>’? </a:t>
            </a:r>
            <a:endParaRPr sz="24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Nicole &amp; Hugo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Lily </a:t>
            </a:r>
            <a:r>
              <a:rPr lang="nl-BE" sz="25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Castel</a:t>
            </a:r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&amp; Jacques Raymond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2166F7F3-F9C6-F4B8-D7C8-FA81428F1557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9</a:t>
            </a:r>
          </a:p>
        </p:txBody>
      </p:sp>
    </p:spTree>
    <p:extLst>
      <p:ext uri="{BB962C8B-B14F-4D97-AF65-F5344CB8AC3E}">
        <p14:creationId xmlns:p14="http://schemas.microsoft.com/office/powerpoint/2010/main" val="167581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216504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418252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Lily </a:t>
            </a:r>
            <a:r>
              <a:rPr lang="nl-BE" sz="44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Castel</a:t>
            </a:r>
            <a:r>
              <a:rPr lang="nl-BE" sz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&amp; Jacques Raymond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376EC82E-E16A-8226-BBFA-87DB98CEDABF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9</a:t>
            </a:r>
          </a:p>
        </p:txBody>
      </p:sp>
      <p:pic>
        <p:nvPicPr>
          <p:cNvPr id="3074" name="Picture 2" descr="Song No. 10 - Belgium - Lily Castel &amp; Jacques Raymond - &quot;Goeie morgen,  morgen&quot;">
            <a:extLst>
              <a:ext uri="{FF2B5EF4-FFF2-40B4-BE49-F238E27FC236}">
                <a16:creationId xmlns:a16="http://schemas.microsoft.com/office/drawing/2014/main" id="{BEFF3B83-A276-F4CD-4FE6-E9F31C67D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2" y="3008739"/>
            <a:ext cx="20097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08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Ze hadden geelzucht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Waarom konden Nicole &amp; Hugo uiteindelijk niet deelnemen aan het songfestival met het lied ‘</a:t>
            </a:r>
            <a:r>
              <a:rPr lang="nl-NL" sz="3000" i="1" dirty="0">
                <a:latin typeface="Arial Black" panose="020B0A04020102020204" pitchFamily="34" charset="0"/>
              </a:rPr>
              <a:t>goeiemorgen, morgen</a:t>
            </a:r>
            <a:r>
              <a:rPr lang="nl-NL" sz="3000" dirty="0">
                <a:latin typeface="Arial Black" panose="020B0A04020102020204" pitchFamily="34" charset="0"/>
              </a:rPr>
              <a:t>’?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Ze hadden de griep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Ze hadden geen zin meer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1FE2A9B1-EB5F-64F1-415B-4BBB8204719B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10</a:t>
            </a:r>
          </a:p>
        </p:txBody>
      </p:sp>
    </p:spTree>
    <p:extLst>
      <p:ext uri="{BB962C8B-B14F-4D97-AF65-F5344CB8AC3E}">
        <p14:creationId xmlns:p14="http://schemas.microsoft.com/office/powerpoint/2010/main" val="62121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283500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9182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Ze hadden geelzucht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069575C6-2E51-D970-9257-0D3A1E10FA53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10</a:t>
            </a:r>
          </a:p>
        </p:txBody>
      </p:sp>
    </p:spTree>
    <p:extLst>
      <p:ext uri="{BB962C8B-B14F-4D97-AF65-F5344CB8AC3E}">
        <p14:creationId xmlns:p14="http://schemas.microsoft.com/office/powerpoint/2010/main" val="3143034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‘Hier in mijn hart’</a:t>
            </a:r>
            <a:endParaRPr sz="2500" i="1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dirty="0">
                <a:latin typeface="Arial Black" panose="020B0A04020102020204" pitchFamily="34" charset="0"/>
              </a:rPr>
              <a:t>Na twee jaar konden Nicole &amp; Hugo toch deelnemen. Met welk lied vertegenwoordigden ze ons land? 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‘Ik denk aan jou’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‘Baby </a:t>
            </a:r>
            <a:r>
              <a:rPr lang="nl-BE" sz="25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baby</a:t>
            </a:r>
            <a:r>
              <a:rPr lang="nl-BE" sz="25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6EF15C0D-339B-C1D1-215C-B29DFF8FC2D0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11</a:t>
            </a:r>
          </a:p>
        </p:txBody>
      </p:sp>
    </p:spTree>
    <p:extLst>
      <p:ext uri="{BB962C8B-B14F-4D97-AF65-F5344CB8AC3E}">
        <p14:creationId xmlns:p14="http://schemas.microsoft.com/office/powerpoint/2010/main" val="140070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‘Baby </a:t>
            </a:r>
            <a:r>
              <a:rPr lang="nl-BE" sz="50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baby</a:t>
            </a:r>
            <a:r>
              <a:rPr lang="nl-BE" sz="5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6C569476-82C8-C83C-C470-0DC326445E4C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11</a:t>
            </a:r>
          </a:p>
        </p:txBody>
      </p:sp>
      <p:pic>
        <p:nvPicPr>
          <p:cNvPr id="2" name="Baby Baby (2008)">
            <a:hlinkClick r:id="" action="ppaction://media"/>
            <a:extLst>
              <a:ext uri="{FF2B5EF4-FFF2-40B4-BE49-F238E27FC236}">
                <a16:creationId xmlns:a16="http://schemas.microsoft.com/office/drawing/2014/main" id="{407674F5-663A-B8C2-B737-6D692D0327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864" y="461845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54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</a:t>
            </a:r>
            <a:r>
              <a:rPr lang="en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Hou toch van mij</a:t>
            </a:r>
            <a:r>
              <a:rPr lang="e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 en ‘</a:t>
            </a:r>
            <a:r>
              <a:rPr lang="en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September, gouden roos</a:t>
            </a:r>
            <a:r>
              <a:rPr lang="e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</a:t>
            </a:r>
            <a:endParaRPr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dirty="0">
                <a:latin typeface="Arial Black" panose="020B0A04020102020204" pitchFamily="34" charset="0"/>
              </a:rPr>
              <a:t>Bob Benny nam 2 keer deel aan het eurosongfestival. Met welke liedjes was dat?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Cindy oh Cindy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 en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September, gouden </a:t>
            </a:r>
            <a:r>
              <a:rPr lang="nl-NL" sz="20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roos</a:t>
            </a:r>
            <a:r>
              <a:rPr lang="nl-NL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</a:t>
            </a:r>
            <a:endParaRPr lang="nl-NL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Hou toch van mij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 en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Alleen door jou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B2BC29A-A068-BF0E-4A59-AB57476A9F7F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12</a:t>
            </a:r>
          </a:p>
        </p:txBody>
      </p:sp>
    </p:spTree>
    <p:extLst>
      <p:ext uri="{BB962C8B-B14F-4D97-AF65-F5344CB8AC3E}">
        <p14:creationId xmlns:p14="http://schemas.microsoft.com/office/powerpoint/2010/main" val="157173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266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61389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4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</a:t>
            </a:r>
            <a:r>
              <a:rPr lang="nl-NL" sz="4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Hou toch van mij</a:t>
            </a:r>
            <a:r>
              <a:rPr lang="nl-NL" sz="4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 en ‘</a:t>
            </a:r>
            <a:r>
              <a:rPr lang="nl-NL" sz="4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September, gouden </a:t>
            </a:r>
            <a:r>
              <a:rPr lang="nl-NL" sz="40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roos</a:t>
            </a:r>
            <a:r>
              <a:rPr lang="nl-NL" sz="4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</a:t>
            </a:r>
            <a:endParaRPr lang="nl-NL" sz="4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8192E7DA-3A3A-F443-4BB9-F9E148305B06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12</a:t>
            </a:r>
          </a:p>
        </p:txBody>
      </p:sp>
      <p:pic>
        <p:nvPicPr>
          <p:cNvPr id="5" name="1961 Bob Benny - September gouden roos">
            <a:hlinkClick r:id="" action="ppaction://media"/>
            <a:extLst>
              <a:ext uri="{FF2B5EF4-FFF2-40B4-BE49-F238E27FC236}">
                <a16:creationId xmlns:a16="http://schemas.microsoft.com/office/drawing/2014/main" id="{505B66BA-3AD2-AAA6-C8EE-14500031F8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864" y="461372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13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4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49"/>
          <p:cNvGrpSpPr/>
          <p:nvPr/>
        </p:nvGrpSpPr>
        <p:grpSpPr>
          <a:xfrm rot="-3599766">
            <a:off x="1247223" y="935636"/>
            <a:ext cx="698162" cy="699531"/>
            <a:chOff x="3949250" y="1525675"/>
            <a:chExt cx="268700" cy="269200"/>
          </a:xfrm>
        </p:grpSpPr>
        <p:sp>
          <p:nvSpPr>
            <p:cNvPr id="520" name="Google Shape;520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49"/>
          <p:cNvGrpSpPr/>
          <p:nvPr/>
        </p:nvGrpSpPr>
        <p:grpSpPr>
          <a:xfrm rot="-3599766">
            <a:off x="7198298" y="935636"/>
            <a:ext cx="698162" cy="699531"/>
            <a:chOff x="3949250" y="1525675"/>
            <a:chExt cx="268700" cy="269200"/>
          </a:xfrm>
        </p:grpSpPr>
        <p:sp>
          <p:nvSpPr>
            <p:cNvPr id="524" name="Google Shape;524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336;p44">
            <a:extLst>
              <a:ext uri="{FF2B5EF4-FFF2-40B4-BE49-F238E27FC236}">
                <a16:creationId xmlns:a16="http://schemas.microsoft.com/office/drawing/2014/main" id="{ED35EE89-7A31-F83F-DE72-D23718B2863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2237609" y="647485"/>
            <a:ext cx="4668481" cy="7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Ronde 3</a:t>
            </a:r>
            <a:endParaRPr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Google Shape;337;p44">
            <a:extLst>
              <a:ext uri="{FF2B5EF4-FFF2-40B4-BE49-F238E27FC236}">
                <a16:creationId xmlns:a16="http://schemas.microsoft.com/office/drawing/2014/main" id="{C1694F7E-4034-6948-60AD-D898D75C8A09}"/>
              </a:ext>
            </a:extLst>
          </p:cNvPr>
          <p:cNvSpPr txBox="1">
            <a:spLocks/>
          </p:cNvSpPr>
          <p:nvPr/>
        </p:nvSpPr>
        <p:spPr>
          <a:xfrm>
            <a:off x="1137673" y="1555252"/>
            <a:ext cx="6868351" cy="7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Kalam"/>
              <a:buNone/>
              <a:defRPr sz="61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BE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Fotoronde</a:t>
            </a:r>
          </a:p>
        </p:txBody>
      </p:sp>
      <p:pic>
        <p:nvPicPr>
          <p:cNvPr id="30728" name="Picture 8" descr="Nikon Z fc Mirrorless Digital Camera w/16-50mm Lens | Cine Photo Tools">
            <a:extLst>
              <a:ext uri="{FF2B5EF4-FFF2-40B4-BE49-F238E27FC236}">
                <a16:creationId xmlns:a16="http://schemas.microsoft.com/office/drawing/2014/main" id="{345D3BF6-C1EA-F796-B038-3B998F08B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400" r="96200">
                        <a14:foregroundMark x1="55000" y1="21400" x2="55000" y2="21400"/>
                        <a14:foregroundMark x1="4000" y1="54200" x2="4000" y2="54200"/>
                        <a14:foregroundMark x1="3400" y1="38000" x2="3400" y2="38000"/>
                        <a14:foregroundMark x1="91400" y1="59000" x2="91400" y2="59000"/>
                        <a14:foregroundMark x1="96200" y1="39600" x2="96200" y2="39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226" y="2463019"/>
            <a:ext cx="2465244" cy="246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52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1</a:t>
            </a:r>
          </a:p>
        </p:txBody>
      </p:sp>
    </p:spTree>
    <p:extLst>
      <p:ext uri="{BB962C8B-B14F-4D97-AF65-F5344CB8AC3E}">
        <p14:creationId xmlns:p14="http://schemas.microsoft.com/office/powerpoint/2010/main" val="335701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Frankrijk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In welk land vond het eerste eurosongfestival plaats?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Zwitserland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Nederland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0B4D3C95-F6AE-B920-4581-6E2DC82ABCDF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2</a:t>
            </a:r>
          </a:p>
        </p:txBody>
      </p:sp>
    </p:spTree>
    <p:extLst>
      <p:ext uri="{BB962C8B-B14F-4D97-AF65-F5344CB8AC3E}">
        <p14:creationId xmlns:p14="http://schemas.microsoft.com/office/powerpoint/2010/main" val="138176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nkzij de nationale preselecties van Eurosong begreep ik op zevenjarige  leeftijd voor het eerst de kracht van de democratie'">
            <a:extLst>
              <a:ext uri="{FF2B5EF4-FFF2-40B4-BE49-F238E27FC236}">
                <a16:creationId xmlns:a16="http://schemas.microsoft.com/office/drawing/2014/main" id="{A11AE52A-C413-6273-A0F2-94215ADAC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208" y="650829"/>
            <a:ext cx="3763583" cy="3841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30857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nkzij de nationale preselecties van Eurosong begreep ik op zevenjarige  leeftijd voor het eerst de kracht van de democratie'">
            <a:extLst>
              <a:ext uri="{FF2B5EF4-FFF2-40B4-BE49-F238E27FC236}">
                <a16:creationId xmlns:a16="http://schemas.microsoft.com/office/drawing/2014/main" id="{A11AE52A-C413-6273-A0F2-94215ADAC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333" y="322715"/>
            <a:ext cx="1763334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451262" y="1612621"/>
            <a:ext cx="8306790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Sergio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&amp; The Ladies vertegenwoordigden in 2002 België op het Eurovisiesongfestival in Estland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Sister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7België eindigde toen 13</a:t>
            </a:r>
            <a:r>
              <a:rPr lang="nl-NL" sz="2000" baseline="30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058690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2</a:t>
            </a:r>
          </a:p>
        </p:txBody>
      </p:sp>
    </p:spTree>
    <p:extLst>
      <p:ext uri="{BB962C8B-B14F-4D97-AF65-F5344CB8AC3E}">
        <p14:creationId xmlns:p14="http://schemas.microsoft.com/office/powerpoint/2010/main" val="89752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Nicole en Hugo, 50 jaar na de gemiste kans van 'Goeiemorgen, morgen': “ Nicole zou het niet overleefd hebben” | Eurovisiesongfestival 2021 | hln.be">
            <a:extLst>
              <a:ext uri="{FF2B5EF4-FFF2-40B4-BE49-F238E27FC236}">
                <a16:creationId xmlns:a16="http://schemas.microsoft.com/office/drawing/2014/main" id="{F172BFD2-95D0-1032-EE1E-ABB57B40E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561" y="1046332"/>
            <a:ext cx="5442877" cy="3050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7112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icole en Hugo, 50 jaar na de gemiste kans van 'Goeiemorgen, morgen': “ Nicole zou het niet overleefd hebben” | Eurovisiesongfestival 2021 | hln.be">
            <a:extLst>
              <a:ext uri="{FF2B5EF4-FFF2-40B4-BE49-F238E27FC236}">
                <a16:creationId xmlns:a16="http://schemas.microsoft.com/office/drawing/2014/main" id="{6E2013FC-3C52-414A-CE10-6E6B62436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362" y="415771"/>
            <a:ext cx="2879276" cy="161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593765" y="1612621"/>
            <a:ext cx="7855529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Nicole &amp; Hugo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vertegenwoordigden in 1973 België op het Eurovisiesongfestival in Luxemburg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Baby, baby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België eindigde toen 17</a:t>
            </a:r>
            <a:r>
              <a:rPr lang="nl-NL" sz="2000" baseline="30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568372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3</a:t>
            </a:r>
          </a:p>
        </p:txBody>
      </p:sp>
    </p:spTree>
    <p:extLst>
      <p:ext uri="{BB962C8B-B14F-4D97-AF65-F5344CB8AC3E}">
        <p14:creationId xmlns:p14="http://schemas.microsoft.com/office/powerpoint/2010/main" val="154107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iografie – Sandra Kim">
            <a:extLst>
              <a:ext uri="{FF2B5EF4-FFF2-40B4-BE49-F238E27FC236}">
                <a16:creationId xmlns:a16="http://schemas.microsoft.com/office/drawing/2014/main" id="{72165352-E0DF-3C92-A040-AAB80E73D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300" y="692769"/>
            <a:ext cx="4479399" cy="3757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11442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ografie – Sandra Kim">
            <a:extLst>
              <a:ext uri="{FF2B5EF4-FFF2-40B4-BE49-F238E27FC236}">
                <a16:creationId xmlns:a16="http://schemas.microsoft.com/office/drawing/2014/main" id="{520E745F-DEC0-31A0-E22A-500BA373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21" y="322715"/>
            <a:ext cx="2145557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475013" y="1612621"/>
            <a:ext cx="8176162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Sandra Kim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 in 1986 België op het Eurovisiesongfestival in Noorwegen met het nummer ‘</a:t>
            </a:r>
            <a:r>
              <a:rPr lang="nl-NL" sz="20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J’aime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la vie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België eindigde toen eerste.  </a:t>
            </a:r>
          </a:p>
        </p:txBody>
      </p:sp>
    </p:spTree>
    <p:extLst>
      <p:ext uri="{BB962C8B-B14F-4D97-AF65-F5344CB8AC3E}">
        <p14:creationId xmlns:p14="http://schemas.microsoft.com/office/powerpoint/2010/main" val="3671432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4</a:t>
            </a:r>
          </a:p>
        </p:txBody>
      </p:sp>
    </p:spTree>
    <p:extLst>
      <p:ext uri="{BB962C8B-B14F-4D97-AF65-F5344CB8AC3E}">
        <p14:creationId xmlns:p14="http://schemas.microsoft.com/office/powerpoint/2010/main" val="146824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loo van Abba 50 jaar - alle details en alle feiten">
            <a:extLst>
              <a:ext uri="{FF2B5EF4-FFF2-40B4-BE49-F238E27FC236}">
                <a16:creationId xmlns:a16="http://schemas.microsoft.com/office/drawing/2014/main" id="{5094FE12-DCF2-EC02-057B-2ABE48540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602" y="879514"/>
            <a:ext cx="4914796" cy="3384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50210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141750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-751114" y="1776506"/>
            <a:ext cx="9371850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Zwitserland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F365B21F-3D45-821B-D943-A52F6277A64F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2</a:t>
            </a:r>
          </a:p>
        </p:txBody>
      </p:sp>
      <p:pic>
        <p:nvPicPr>
          <p:cNvPr id="3074" name="Picture 2" descr="Vlag Zwitserland 90x150cm.">
            <a:extLst>
              <a:ext uri="{FF2B5EF4-FFF2-40B4-BE49-F238E27FC236}">
                <a16:creationId xmlns:a16="http://schemas.microsoft.com/office/drawing/2014/main" id="{980FA4B1-CB3B-2B93-184A-C1E7CEB0C6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27160" r="11975" b="27901"/>
          <a:stretch/>
        </p:blipFill>
        <p:spPr bwMode="auto">
          <a:xfrm>
            <a:off x="6299701" y="2164526"/>
            <a:ext cx="1373819" cy="8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Google Shape;4289;p63">
            <a:extLst>
              <a:ext uri="{FF2B5EF4-FFF2-40B4-BE49-F238E27FC236}">
                <a16:creationId xmlns:a16="http://schemas.microsoft.com/office/drawing/2014/main" id="{5F3CD577-ED21-A917-F065-A704A4365A4A}"/>
              </a:ext>
            </a:extLst>
          </p:cNvPr>
          <p:cNvSpPr txBox="1">
            <a:spLocks/>
          </p:cNvSpPr>
          <p:nvPr/>
        </p:nvSpPr>
        <p:spPr>
          <a:xfrm>
            <a:off x="1058212" y="3366992"/>
            <a:ext cx="7027576" cy="1498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Het eerste Eurovisiesongfestival vond plaats op 24 mei 1956 in Lugano, Zwitserland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8216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380010" y="1612621"/>
            <a:ext cx="8312728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ABBA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 in 1974 Zweden op het Eurovisiesongfestival in het Verenigd Koninkrijk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Waterloo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Zweden eindigde toen op de 1</a:t>
            </a:r>
            <a:r>
              <a:rPr lang="nl-NL" sz="2000" baseline="30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ste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plaats  </a:t>
            </a:r>
          </a:p>
        </p:txBody>
      </p:sp>
      <p:pic>
        <p:nvPicPr>
          <p:cNvPr id="4" name="Picture 2" descr="Waterloo van Abba 50 jaar - alle details en alle feiten">
            <a:extLst>
              <a:ext uri="{FF2B5EF4-FFF2-40B4-BE49-F238E27FC236}">
                <a16:creationId xmlns:a16="http://schemas.microsoft.com/office/drawing/2014/main" id="{234D580B-A922-670E-C507-3A55D0882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370" y="333217"/>
            <a:ext cx="2751260" cy="1894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86351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5</a:t>
            </a:r>
          </a:p>
        </p:txBody>
      </p:sp>
    </p:spTree>
    <p:extLst>
      <p:ext uri="{BB962C8B-B14F-4D97-AF65-F5344CB8AC3E}">
        <p14:creationId xmlns:p14="http://schemas.microsoft.com/office/powerpoint/2010/main" val="206008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ouis Neefs - eurovision-spain.com">
            <a:extLst>
              <a:ext uri="{FF2B5EF4-FFF2-40B4-BE49-F238E27FC236}">
                <a16:creationId xmlns:a16="http://schemas.microsoft.com/office/drawing/2014/main" id="{8D538042-6C56-4ED4-51EF-3548BC86F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79" y="721046"/>
            <a:ext cx="3177041" cy="3701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02448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350322" y="1612621"/>
            <a:ext cx="8449294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Louis </a:t>
            </a:r>
            <a:r>
              <a:rPr lang="nl-NL" sz="2000" dirty="0" err="1">
                <a:solidFill>
                  <a:schemeClr val="bg2"/>
                </a:solidFill>
                <a:latin typeface="Arial Black" panose="020B0A04020102020204" pitchFamily="34" charset="0"/>
              </a:rPr>
              <a:t>Neefs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 2 keer België op het Eurovisiesongfestival. In 1967 in Oostenrijk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Ik heb zorgen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 en in 1969 in Spanje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Jennifer </a:t>
            </a:r>
            <a:r>
              <a:rPr lang="nl-NL" sz="20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Jennings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Beide jaren eindigde hij op de 7</a:t>
            </a:r>
            <a:r>
              <a:rPr lang="nl-NL" sz="2000" baseline="30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plaats. </a:t>
            </a:r>
          </a:p>
        </p:txBody>
      </p:sp>
      <p:pic>
        <p:nvPicPr>
          <p:cNvPr id="4" name="Picture 2" descr="Louis Neefs - eurovision-spain.com">
            <a:extLst>
              <a:ext uri="{FF2B5EF4-FFF2-40B4-BE49-F238E27FC236}">
                <a16:creationId xmlns:a16="http://schemas.microsoft.com/office/drawing/2014/main" id="{D1F9484E-5749-04AF-993C-9055218D2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063" y="285750"/>
            <a:ext cx="1561873" cy="1819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72815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6</a:t>
            </a:r>
          </a:p>
        </p:txBody>
      </p:sp>
    </p:spTree>
    <p:extLst>
      <p:ext uri="{BB962C8B-B14F-4D97-AF65-F5344CB8AC3E}">
        <p14:creationId xmlns:p14="http://schemas.microsoft.com/office/powerpoint/2010/main" val="203247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ongfestivallied Joost Klein binnen een dag twee miljoen keer bekeken">
            <a:extLst>
              <a:ext uri="{FF2B5EF4-FFF2-40B4-BE49-F238E27FC236}">
                <a16:creationId xmlns:a16="http://schemas.microsoft.com/office/drawing/2014/main" id="{98E641B6-57C8-52BA-F07B-0B2DA5B6E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523" y="976142"/>
            <a:ext cx="4254954" cy="3191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99369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350323" y="1612621"/>
            <a:ext cx="8478982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Joost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 in 2024 Nederland op het Eurovisiesongfestival in Zweden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Europapa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Nederland werd toen gediskwalificeerd door een incident dat zich achter de schermen heeft afgespeeld.</a:t>
            </a:r>
          </a:p>
        </p:txBody>
      </p:sp>
      <p:pic>
        <p:nvPicPr>
          <p:cNvPr id="4" name="Picture 2" descr="Songfestivallied Joost Klein binnen een dag twee miljoen keer bekeken">
            <a:extLst>
              <a:ext uri="{FF2B5EF4-FFF2-40B4-BE49-F238E27FC236}">
                <a16:creationId xmlns:a16="http://schemas.microsoft.com/office/drawing/2014/main" id="{D840E0B7-EFF8-53DF-A8E4-9EEFEFA1D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453117"/>
            <a:ext cx="2400300" cy="1800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44493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7</a:t>
            </a:r>
          </a:p>
        </p:txBody>
      </p:sp>
    </p:spTree>
    <p:extLst>
      <p:ext uri="{BB962C8B-B14F-4D97-AF65-F5344CB8AC3E}">
        <p14:creationId xmlns:p14="http://schemas.microsoft.com/office/powerpoint/2010/main" val="5193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Op weg naar het 65e Eurovisiesongfestival - 1975 | Facebook">
            <a:extLst>
              <a:ext uri="{FF2B5EF4-FFF2-40B4-BE49-F238E27FC236}">
                <a16:creationId xmlns:a16="http://schemas.microsoft.com/office/drawing/2014/main" id="{0990A708-35BE-D27B-206F-2DD4BCF3F4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7" r="14858"/>
          <a:stretch/>
        </p:blipFill>
        <p:spPr bwMode="auto">
          <a:xfrm>
            <a:off x="2500312" y="872793"/>
            <a:ext cx="4143375" cy="3397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24763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469074" y="1612621"/>
            <a:ext cx="8271165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Ann </a:t>
            </a:r>
            <a:r>
              <a:rPr lang="nl-NL" sz="2000" dirty="0" err="1">
                <a:solidFill>
                  <a:schemeClr val="bg2"/>
                </a:solidFill>
                <a:latin typeface="Arial Black" panose="020B0A04020102020204" pitchFamily="34" charset="0"/>
              </a:rPr>
              <a:t>Christy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 in 1975 België op het Eurovisiesongfestival in Zweden met het nummer ‘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Gelukkig zijn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België eindigde toen 15</a:t>
            </a:r>
            <a:r>
              <a:rPr lang="nl-NL" sz="2000" baseline="30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.  </a:t>
            </a:r>
          </a:p>
        </p:txBody>
      </p:sp>
      <p:pic>
        <p:nvPicPr>
          <p:cNvPr id="4" name="Picture 2" descr="Op weg naar het 65e Eurovisiesongfestival - 1975 | Facebook">
            <a:extLst>
              <a:ext uri="{FF2B5EF4-FFF2-40B4-BE49-F238E27FC236}">
                <a16:creationId xmlns:a16="http://schemas.microsoft.com/office/drawing/2014/main" id="{FC89AF29-0D7F-CDE5-67E9-7C77C93E58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7" r="14858"/>
          <a:stretch/>
        </p:blipFill>
        <p:spPr bwMode="auto">
          <a:xfrm>
            <a:off x="3494481" y="506184"/>
            <a:ext cx="2155038" cy="1767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46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10 landen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Met hoeveel landen ging het eerste eurosongfestival van start in 1956?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7 landen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15 landen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7FB766F7-4AA7-53FA-F359-0D4B58992FB0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3</a:t>
            </a:r>
          </a:p>
        </p:txBody>
      </p:sp>
    </p:spTree>
    <p:extLst>
      <p:ext uri="{BB962C8B-B14F-4D97-AF65-F5344CB8AC3E}">
        <p14:creationId xmlns:p14="http://schemas.microsoft.com/office/powerpoint/2010/main" val="109738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ussensloop Rood Gordijn">
            <a:extLst>
              <a:ext uri="{FF2B5EF4-FFF2-40B4-BE49-F238E27FC236}">
                <a16:creationId xmlns:a16="http://schemas.microsoft.com/office/drawing/2014/main" id="{A18D71B8-855F-B587-02F1-774BA97A12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 b="13477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36;p44">
            <a:extLst>
              <a:ext uri="{FF2B5EF4-FFF2-40B4-BE49-F238E27FC236}">
                <a16:creationId xmlns:a16="http://schemas.microsoft.com/office/drawing/2014/main" id="{BEED2908-024F-820A-5801-C75531AEB5C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3999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nl-BE" sz="12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Foto 8</a:t>
            </a:r>
          </a:p>
        </p:txBody>
      </p:sp>
    </p:spTree>
    <p:extLst>
      <p:ext uri="{BB962C8B-B14F-4D97-AF65-F5344CB8AC3E}">
        <p14:creationId xmlns:p14="http://schemas.microsoft.com/office/powerpoint/2010/main" val="130937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963 Luxembourg: Nana Mouskouri - A force de prier (Place 8 at Eurovision  Song Contest)">
            <a:extLst>
              <a:ext uri="{FF2B5EF4-FFF2-40B4-BE49-F238E27FC236}">
                <a16:creationId xmlns:a16="http://schemas.microsoft.com/office/drawing/2014/main" id="{BF6D0DDA-645C-35FD-4ADF-9A17E0980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8" r="13393"/>
          <a:stretch/>
        </p:blipFill>
        <p:spPr bwMode="auto">
          <a:xfrm>
            <a:off x="2621462" y="1085850"/>
            <a:ext cx="3901076" cy="2971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3408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289;p63">
            <a:extLst>
              <a:ext uri="{FF2B5EF4-FFF2-40B4-BE49-F238E27FC236}">
                <a16:creationId xmlns:a16="http://schemas.microsoft.com/office/drawing/2014/main" id="{330DD989-17DC-FD07-0028-8512FFF3885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266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endParaRPr lang="nl-NL" sz="8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CDA3E6B-1135-DF18-75F7-924677932923}"/>
              </a:ext>
            </a:extLst>
          </p:cNvPr>
          <p:cNvSpPr txBox="1">
            <a:spLocks/>
          </p:cNvSpPr>
          <p:nvPr/>
        </p:nvSpPr>
        <p:spPr>
          <a:xfrm>
            <a:off x="510638" y="1612621"/>
            <a:ext cx="8045533" cy="275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BE" sz="2000" dirty="0">
                <a:solidFill>
                  <a:schemeClr val="bg2"/>
                </a:solidFill>
                <a:latin typeface="Arial Black" panose="020B0A04020102020204" pitchFamily="34" charset="0"/>
              </a:rPr>
              <a:t>Nana </a:t>
            </a:r>
            <a:r>
              <a:rPr lang="nl-BE" sz="2000" dirty="0" err="1">
                <a:solidFill>
                  <a:schemeClr val="bg2"/>
                </a:solidFill>
                <a:latin typeface="Arial Black" panose="020B0A04020102020204" pitchFamily="34" charset="0"/>
              </a:rPr>
              <a:t>Mouskouri</a:t>
            </a:r>
            <a:r>
              <a:rPr lang="nl-NL" sz="2000" dirty="0">
                <a:solidFill>
                  <a:schemeClr val="bg2"/>
                </a:solidFill>
                <a:latin typeface="Arial Black" panose="020B0A04020102020204" pitchFamily="34" charset="0"/>
              </a:rPr>
              <a:t> 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vertegenwoordigde in 1963 Luxemburg op het Eurovisiesongfestival in het Verenigd Koninkrijk met het nummer </a:t>
            </a:r>
            <a:r>
              <a:rPr lang="nl-NL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‘</a:t>
            </a:r>
            <a:r>
              <a:rPr lang="nl-BE" sz="20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À force de </a:t>
            </a:r>
            <a:r>
              <a:rPr lang="nl-BE" sz="2000" i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prier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’.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Luxemburg eindigde toen 8</a:t>
            </a:r>
            <a:r>
              <a:rPr lang="nl-NL" sz="2000" baseline="30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ste</a:t>
            </a:r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.  </a:t>
            </a:r>
          </a:p>
        </p:txBody>
      </p:sp>
      <p:pic>
        <p:nvPicPr>
          <p:cNvPr id="4" name="Picture 2" descr="1963 Luxembourg: Nana Mouskouri - A force de prier (Place 8 at Eurovision  Song Contest)">
            <a:extLst>
              <a:ext uri="{FF2B5EF4-FFF2-40B4-BE49-F238E27FC236}">
                <a16:creationId xmlns:a16="http://schemas.microsoft.com/office/drawing/2014/main" id="{03253FC7-76E8-7D24-AC20-3A1CDAAA4A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8" r="13393"/>
          <a:stretch/>
        </p:blipFill>
        <p:spPr bwMode="auto">
          <a:xfrm>
            <a:off x="3519170" y="528743"/>
            <a:ext cx="2105659" cy="1604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7048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49"/>
          <p:cNvGrpSpPr/>
          <p:nvPr/>
        </p:nvGrpSpPr>
        <p:grpSpPr>
          <a:xfrm rot="-3599766">
            <a:off x="1247223" y="935636"/>
            <a:ext cx="698162" cy="699531"/>
            <a:chOff x="3949250" y="1525675"/>
            <a:chExt cx="268700" cy="269200"/>
          </a:xfrm>
        </p:grpSpPr>
        <p:sp>
          <p:nvSpPr>
            <p:cNvPr id="520" name="Google Shape;520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49"/>
          <p:cNvGrpSpPr/>
          <p:nvPr/>
        </p:nvGrpSpPr>
        <p:grpSpPr>
          <a:xfrm rot="-3599766">
            <a:off x="7198298" y="935636"/>
            <a:ext cx="698162" cy="699531"/>
            <a:chOff x="3949250" y="1525675"/>
            <a:chExt cx="268700" cy="269200"/>
          </a:xfrm>
        </p:grpSpPr>
        <p:sp>
          <p:nvSpPr>
            <p:cNvPr id="524" name="Google Shape;524;p49"/>
            <p:cNvSpPr/>
            <p:nvPr/>
          </p:nvSpPr>
          <p:spPr>
            <a:xfrm>
              <a:off x="3990900" y="1567325"/>
              <a:ext cx="185375" cy="185375"/>
            </a:xfrm>
            <a:custGeom>
              <a:avLst/>
              <a:gdLst/>
              <a:ahLst/>
              <a:cxnLst/>
              <a:rect l="l" t="t" r="r" b="b"/>
              <a:pathLst>
                <a:path w="7415" h="7415" extrusionOk="0">
                  <a:moveTo>
                    <a:pt x="4541" y="459"/>
                  </a:moveTo>
                  <a:cubicBezTo>
                    <a:pt x="6332" y="917"/>
                    <a:pt x="7415" y="2749"/>
                    <a:pt x="6957" y="4541"/>
                  </a:cubicBezTo>
                  <a:cubicBezTo>
                    <a:pt x="6499" y="6332"/>
                    <a:pt x="4687" y="7414"/>
                    <a:pt x="2896" y="6956"/>
                  </a:cubicBezTo>
                  <a:cubicBezTo>
                    <a:pt x="1084" y="6498"/>
                    <a:pt x="1" y="4686"/>
                    <a:pt x="459" y="2895"/>
                  </a:cubicBezTo>
                  <a:cubicBezTo>
                    <a:pt x="917" y="1083"/>
                    <a:pt x="2750" y="0"/>
                    <a:pt x="4541" y="45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">
                  <a:srgbClr val="FFFFFF"/>
                </a:gs>
                <a:gs pos="10000">
                  <a:srgbClr val="FFFFFF"/>
                </a:gs>
                <a:gs pos="55000">
                  <a:srgbClr val="FFFFFF">
                    <a:alpha val="549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9"/>
            <p:cNvSpPr/>
            <p:nvPr/>
          </p:nvSpPr>
          <p:spPr>
            <a:xfrm>
              <a:off x="3949250" y="1619900"/>
              <a:ext cx="268700" cy="80725"/>
            </a:xfrm>
            <a:custGeom>
              <a:avLst/>
              <a:gdLst/>
              <a:ahLst/>
              <a:cxnLst/>
              <a:rect l="l" t="t" r="r" b="b"/>
              <a:pathLst>
                <a:path w="10748" h="3229" extrusionOk="0">
                  <a:moveTo>
                    <a:pt x="5499" y="1125"/>
                  </a:moveTo>
                  <a:cubicBezTo>
                    <a:pt x="8435" y="1875"/>
                    <a:pt x="10747" y="2687"/>
                    <a:pt x="10685" y="2958"/>
                  </a:cubicBezTo>
                  <a:cubicBezTo>
                    <a:pt x="10622" y="3229"/>
                    <a:pt x="8185" y="2833"/>
                    <a:pt x="5249" y="2083"/>
                  </a:cubicBezTo>
                  <a:cubicBezTo>
                    <a:pt x="2313" y="1355"/>
                    <a:pt x="1" y="522"/>
                    <a:pt x="63" y="272"/>
                  </a:cubicBezTo>
                  <a:cubicBezTo>
                    <a:pt x="126" y="1"/>
                    <a:pt x="2562" y="376"/>
                    <a:pt x="5499" y="112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9"/>
            <p:cNvSpPr/>
            <p:nvPr/>
          </p:nvSpPr>
          <p:spPr>
            <a:xfrm>
              <a:off x="4043500" y="1525675"/>
              <a:ext cx="80725" cy="269200"/>
            </a:xfrm>
            <a:custGeom>
              <a:avLst/>
              <a:gdLst/>
              <a:ahLst/>
              <a:cxnLst/>
              <a:rect l="l" t="t" r="r" b="b"/>
              <a:pathLst>
                <a:path w="3229" h="10768" extrusionOk="0">
                  <a:moveTo>
                    <a:pt x="2958" y="63"/>
                  </a:moveTo>
                  <a:cubicBezTo>
                    <a:pt x="3228" y="125"/>
                    <a:pt x="2833" y="2562"/>
                    <a:pt x="2083" y="5498"/>
                  </a:cubicBezTo>
                  <a:cubicBezTo>
                    <a:pt x="1333" y="8435"/>
                    <a:pt x="521" y="10767"/>
                    <a:pt x="250" y="10705"/>
                  </a:cubicBezTo>
                  <a:cubicBezTo>
                    <a:pt x="0" y="10622"/>
                    <a:pt x="375" y="8185"/>
                    <a:pt x="1125" y="5249"/>
                  </a:cubicBezTo>
                  <a:cubicBezTo>
                    <a:pt x="1875" y="2333"/>
                    <a:pt x="2687" y="0"/>
                    <a:pt x="2958" y="6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24320"/>
                  </a:srgbClr>
                </a:gs>
                <a:gs pos="5000">
                  <a:srgbClr val="FFFFFF">
                    <a:alpha val="24320"/>
                  </a:srgbClr>
                </a:gs>
                <a:gs pos="41000">
                  <a:srgbClr val="FFFFFF">
                    <a:alpha val="24320"/>
                  </a:srgbClr>
                </a:gs>
                <a:gs pos="81000">
                  <a:srgbClr val="FFFFFF">
                    <a:alpha val="13333"/>
                    <a:alpha val="24320"/>
                  </a:srgbClr>
                </a:gs>
                <a:gs pos="100000">
                  <a:srgbClr val="FFFFFF">
                    <a:alpha val="13333"/>
                    <a:alpha val="2432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336;p44">
            <a:extLst>
              <a:ext uri="{FF2B5EF4-FFF2-40B4-BE49-F238E27FC236}">
                <a16:creationId xmlns:a16="http://schemas.microsoft.com/office/drawing/2014/main" id="{ED35EE89-7A31-F83F-DE72-D23718B28634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2237609" y="647485"/>
            <a:ext cx="4668481" cy="7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Ronde 4</a:t>
            </a:r>
            <a:endParaRPr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Google Shape;337;p44">
            <a:extLst>
              <a:ext uri="{FF2B5EF4-FFF2-40B4-BE49-F238E27FC236}">
                <a16:creationId xmlns:a16="http://schemas.microsoft.com/office/drawing/2014/main" id="{C1694F7E-4034-6948-60AD-D898D75C8A09}"/>
              </a:ext>
            </a:extLst>
          </p:cNvPr>
          <p:cNvSpPr txBox="1">
            <a:spLocks/>
          </p:cNvSpPr>
          <p:nvPr/>
        </p:nvSpPr>
        <p:spPr>
          <a:xfrm>
            <a:off x="1137673" y="1555251"/>
            <a:ext cx="6868351" cy="1604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Kalam"/>
              <a:buNone/>
              <a:defRPr sz="61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mpt"/>
              <a:buNone/>
              <a:defRPr sz="36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BE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Internationale ronde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59D586C-8724-9FFA-A59B-DDF723D32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228" y="3349485"/>
            <a:ext cx="1623543" cy="162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7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Johnny Logan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Welke Ierse zanger won 3x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Brandon Graham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Dave Benton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E98535B2-496C-F1E4-275C-FC6E69DAD1AB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</a:t>
            </a:r>
          </a:p>
        </p:txBody>
      </p:sp>
    </p:spTree>
    <p:extLst>
      <p:ext uri="{BB962C8B-B14F-4D97-AF65-F5344CB8AC3E}">
        <p14:creationId xmlns:p14="http://schemas.microsoft.com/office/powerpoint/2010/main" val="329808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192012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442744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Johnny Logan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643F26C0-0DFF-1452-5EB2-B65EA8C82D97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1</a:t>
            </a:r>
          </a:p>
        </p:txBody>
      </p:sp>
      <p:pic>
        <p:nvPicPr>
          <p:cNvPr id="4098" name="Picture 2" descr="Eurovision sing-a-long with Johnny Logan's 'What's Another Year'">
            <a:extLst>
              <a:ext uri="{FF2B5EF4-FFF2-40B4-BE49-F238E27FC236}">
                <a16:creationId xmlns:a16="http://schemas.microsoft.com/office/drawing/2014/main" id="{23B39F02-34F6-CA5B-B848-4F2273D0F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129" y="3055459"/>
            <a:ext cx="2867742" cy="198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643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27536EC6-BC1F-BC26-7D24-E010716BFE0B}"/>
              </a:ext>
            </a:extLst>
          </p:cNvPr>
          <p:cNvSpPr/>
          <p:nvPr/>
        </p:nvSpPr>
        <p:spPr>
          <a:xfrm>
            <a:off x="1881482" y="2347650"/>
            <a:ext cx="5402555" cy="773316"/>
          </a:xfrm>
          <a:prstGeom prst="roundRect">
            <a:avLst/>
          </a:prstGeom>
          <a:solidFill>
            <a:srgbClr val="2D2F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1896405" y="2347650"/>
            <a:ext cx="5387632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7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Omdat het festival een ander werelddeel wou betrekken bij de wedstrijd</a:t>
            </a: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Waarom mocht Australië in 2015 deelnemen aan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7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Omdat het festival zijn 60 jarig bestaan vierde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17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Omdat enkele Europese landen niet meer wouden deelnemen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0956D062-F038-D031-5480-B61637C8E58B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2</a:t>
            </a:r>
          </a:p>
        </p:txBody>
      </p:sp>
    </p:spTree>
    <p:extLst>
      <p:ext uri="{BB962C8B-B14F-4D97-AF65-F5344CB8AC3E}">
        <p14:creationId xmlns:p14="http://schemas.microsoft.com/office/powerpoint/2010/main" val="419147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4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Omdat het festival zijn 60 jarig bestaan vierde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F02927AD-52B8-C119-03B4-A04FB5812ABF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2</a:t>
            </a:r>
          </a:p>
        </p:txBody>
      </p:sp>
      <p:sp>
        <p:nvSpPr>
          <p:cNvPr id="6" name="Google Shape;4289;p63">
            <a:extLst>
              <a:ext uri="{FF2B5EF4-FFF2-40B4-BE49-F238E27FC236}">
                <a16:creationId xmlns:a16="http://schemas.microsoft.com/office/drawing/2014/main" id="{94A4EC43-882B-D7AE-2274-28519BA785C8}"/>
              </a:ext>
            </a:extLst>
          </p:cNvPr>
          <p:cNvSpPr txBox="1">
            <a:spLocks/>
          </p:cNvSpPr>
          <p:nvPr/>
        </p:nvSpPr>
        <p:spPr>
          <a:xfrm>
            <a:off x="0" y="3225243"/>
            <a:ext cx="91440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Hoewel Australië oorspronkelijk was uitgenodigd voor een eenmalige deelname aan het Eurovisie Songfestival, zijn ze blijven deelnemen vanwege </a:t>
            </a:r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 grote populariteit.</a:t>
            </a:r>
          </a:p>
        </p:txBody>
      </p:sp>
    </p:spTree>
    <p:extLst>
      <p:ext uri="{BB962C8B-B14F-4D97-AF65-F5344CB8AC3E}">
        <p14:creationId xmlns:p14="http://schemas.microsoft.com/office/powerpoint/2010/main" val="4150844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Ierland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dirty="0">
                <a:latin typeface="Arial Black" panose="020B0A04020102020204" pitchFamily="34" charset="0"/>
              </a:rPr>
              <a:t>2 landen wonnen beide al 7 keer het eurosongfestival, welk land deed dit nog niet?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Zweden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Frankrijk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3384C890-5917-7F8C-D587-864ACED88FBE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3</a:t>
            </a:r>
          </a:p>
        </p:txBody>
      </p:sp>
    </p:spTree>
    <p:extLst>
      <p:ext uri="{BB962C8B-B14F-4D97-AF65-F5344CB8AC3E}">
        <p14:creationId xmlns:p14="http://schemas.microsoft.com/office/powerpoint/2010/main" val="405179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Frankrijk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4D63B483-925B-FBEC-A989-4CAFF7E23692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3</a:t>
            </a:r>
          </a:p>
        </p:txBody>
      </p:sp>
      <p:sp>
        <p:nvSpPr>
          <p:cNvPr id="5" name="Google Shape;4289;p63">
            <a:extLst>
              <a:ext uri="{FF2B5EF4-FFF2-40B4-BE49-F238E27FC236}">
                <a16:creationId xmlns:a16="http://schemas.microsoft.com/office/drawing/2014/main" id="{C7DA7272-0ABC-8A1A-BCEB-48F01D5AED1C}"/>
              </a:ext>
            </a:extLst>
          </p:cNvPr>
          <p:cNvSpPr txBox="1">
            <a:spLocks/>
          </p:cNvSpPr>
          <p:nvPr/>
        </p:nvSpPr>
        <p:spPr>
          <a:xfrm>
            <a:off x="0" y="3225243"/>
            <a:ext cx="91440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Het Eurovisiesongfestival is 7 keer gewonnen door zowel Ierland als Zweden waardoor ze samen recordhouder zijn.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Frankrijk, Luxemburg, Nederland en het Verenigd Koninkrijk wonnen elk 5 keer.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60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7 landen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4B523B2A-DEA3-88D5-DC76-D37174585EB5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3</a:t>
            </a:r>
          </a:p>
        </p:txBody>
      </p:sp>
      <p:sp>
        <p:nvSpPr>
          <p:cNvPr id="6" name="Google Shape;4289;p63">
            <a:extLst>
              <a:ext uri="{FF2B5EF4-FFF2-40B4-BE49-F238E27FC236}">
                <a16:creationId xmlns:a16="http://schemas.microsoft.com/office/drawing/2014/main" id="{DF47C31C-BC30-1849-3FD8-839C866BF62E}"/>
              </a:ext>
            </a:extLst>
          </p:cNvPr>
          <p:cNvSpPr txBox="1">
            <a:spLocks/>
          </p:cNvSpPr>
          <p:nvPr/>
        </p:nvSpPr>
        <p:spPr>
          <a:xfrm>
            <a:off x="187779" y="3225243"/>
            <a:ext cx="8801100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De 7 deelnemende landen waren: Frankrijk, Duitsland, Italië, Nederland, Luxemburg, Zwitserland en België.</a:t>
            </a:r>
          </a:p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Elk land stuurde destijds 2 nummers naar het festival.</a:t>
            </a:r>
            <a:endParaRPr lang="nl-BE" sz="20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964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1974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In welk jaar won </a:t>
            </a:r>
            <a:r>
              <a:rPr lang="nl-NL" sz="3000" dirty="0" err="1">
                <a:latin typeface="Arial Black" panose="020B0A04020102020204" pitchFamily="34" charset="0"/>
              </a:rPr>
              <a:t>Abba</a:t>
            </a:r>
            <a:r>
              <a:rPr lang="nl-NL" sz="3000" dirty="0">
                <a:latin typeface="Arial Black" panose="020B0A04020102020204" pitchFamily="34" charset="0"/>
              </a:rPr>
              <a:t> het eurosongfestival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1984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1994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7FDF0EAE-BD1C-C79A-8999-8D8C49D68362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4</a:t>
            </a:r>
          </a:p>
        </p:txBody>
      </p:sp>
    </p:spTree>
    <p:extLst>
      <p:ext uri="{BB962C8B-B14F-4D97-AF65-F5344CB8AC3E}">
        <p14:creationId xmlns:p14="http://schemas.microsoft.com/office/powerpoint/2010/main" val="418827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AD00DBB2-75EC-8855-08FC-ACCF118A6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F33E3180-FC60-48AB-4B6D-5B3F545828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-4233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1634756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1974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A7F01BD9-6A6A-27DD-A31D-BDC97C18C36C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4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C6F99C0-81F1-2A41-F071-E1E2B3646F5D}"/>
              </a:ext>
            </a:extLst>
          </p:cNvPr>
          <p:cNvSpPr txBox="1"/>
          <p:nvPr/>
        </p:nvSpPr>
        <p:spPr>
          <a:xfrm>
            <a:off x="2286000" y="1767449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l-BE" dirty="0"/>
          </a:p>
        </p:txBody>
      </p:sp>
      <p:sp>
        <p:nvSpPr>
          <p:cNvPr id="7" name="Google Shape;4289;p63">
            <a:extLst>
              <a:ext uri="{FF2B5EF4-FFF2-40B4-BE49-F238E27FC236}">
                <a16:creationId xmlns:a16="http://schemas.microsoft.com/office/drawing/2014/main" id="{A12BE494-FCF9-0ACF-1801-FB430B83E3DC}"/>
              </a:ext>
            </a:extLst>
          </p:cNvPr>
          <p:cNvSpPr txBox="1">
            <a:spLocks/>
          </p:cNvSpPr>
          <p:nvPr/>
        </p:nvSpPr>
        <p:spPr>
          <a:xfrm>
            <a:off x="742208" y="3225243"/>
            <a:ext cx="7647709" cy="1918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BE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Abba</a:t>
            </a:r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vertegenwoordigde Zweden. </a:t>
            </a:r>
          </a:p>
          <a:p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Hun overwinning zorgde voor de start van hun internationale carrière.</a:t>
            </a:r>
          </a:p>
        </p:txBody>
      </p:sp>
    </p:spTree>
    <p:extLst>
      <p:ext uri="{BB962C8B-B14F-4D97-AF65-F5344CB8AC3E}">
        <p14:creationId xmlns:p14="http://schemas.microsoft.com/office/powerpoint/2010/main" val="2494026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Mamma Mia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0" y="534999"/>
            <a:ext cx="9144000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 Black" panose="020B0A04020102020204" pitchFamily="34" charset="0"/>
              </a:rPr>
              <a:t>Met welk lied won </a:t>
            </a:r>
            <a:r>
              <a:rPr lang="nl-NL" sz="3000" dirty="0" err="1">
                <a:latin typeface="Arial Black" panose="020B0A04020102020204" pitchFamily="34" charset="0"/>
              </a:rPr>
              <a:t>Abba</a:t>
            </a:r>
            <a:r>
              <a:rPr lang="nl-NL" sz="3000" dirty="0">
                <a:latin typeface="Arial Black" panose="020B0A04020102020204" pitchFamily="34" charset="0"/>
              </a:rPr>
              <a:t> het eurosongfestival?</a:t>
            </a:r>
            <a:endParaRPr sz="30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Waterloo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Money, money, money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DE1C9B0A-39AE-0885-F0E0-67FF5D81D0BE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5</a:t>
            </a:r>
          </a:p>
        </p:txBody>
      </p:sp>
    </p:spTree>
    <p:extLst>
      <p:ext uri="{BB962C8B-B14F-4D97-AF65-F5344CB8AC3E}">
        <p14:creationId xmlns:p14="http://schemas.microsoft.com/office/powerpoint/2010/main" val="230710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924E81CB-1C4F-5852-B705-0B8072C55F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000" y="459917"/>
            <a:ext cx="8640000" cy="486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523264" y="2094673"/>
            <a:ext cx="8097472" cy="15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5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Waterloo</a:t>
            </a:r>
          </a:p>
        </p:txBody>
      </p:sp>
      <p:sp>
        <p:nvSpPr>
          <p:cNvPr id="4" name="Google Shape;4289;p63">
            <a:extLst>
              <a:ext uri="{FF2B5EF4-FFF2-40B4-BE49-F238E27FC236}">
                <a16:creationId xmlns:a16="http://schemas.microsoft.com/office/drawing/2014/main" id="{C38FF637-BF8A-8193-E5FD-2A5F68721402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5</a:t>
            </a:r>
          </a:p>
        </p:txBody>
      </p:sp>
      <p:pic>
        <p:nvPicPr>
          <p:cNvPr id="3" name="Abba - Waterloo (Official Music Video)">
            <a:hlinkClick r:id="" action="ppaction://media"/>
            <a:extLst>
              <a:ext uri="{FF2B5EF4-FFF2-40B4-BE49-F238E27FC236}">
                <a16:creationId xmlns:a16="http://schemas.microsoft.com/office/drawing/2014/main" id="{3068A7B4-4D35-B868-A80E-B62EA2672BF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864" y="465092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397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Elektrisch blauw, symbool, schermopname, blauw&#10;&#10;Automatisch gegenereerde beschrijving">
            <a:extLst>
              <a:ext uri="{FF2B5EF4-FFF2-40B4-BE49-F238E27FC236}">
                <a16:creationId xmlns:a16="http://schemas.microsoft.com/office/drawing/2014/main" id="{B80644C8-B429-F2FA-B249-5F8EBC998F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50" r="92292">
                        <a14:foregroundMark x1="8750" y1="44259" x2="8750" y2="44259"/>
                        <a14:foregroundMark x1="45313" y1="28333" x2="45313" y2="28333"/>
                        <a14:foregroundMark x1="92292" y1="47407" x2="92292" y2="47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743" y="1527241"/>
            <a:ext cx="4320000" cy="2430000"/>
          </a:xfrm>
          <a:prstGeom prst="rect">
            <a:avLst/>
          </a:prstGeom>
        </p:spPr>
      </p:pic>
      <p:grpSp>
        <p:nvGrpSpPr>
          <p:cNvPr id="4269" name="Google Shape;4269;p63"/>
          <p:cNvGrpSpPr/>
          <p:nvPr/>
        </p:nvGrpSpPr>
        <p:grpSpPr>
          <a:xfrm rot="-5400000" flipH="1">
            <a:off x="7270228" y="2125681"/>
            <a:ext cx="1172537" cy="810321"/>
            <a:chOff x="620264" y="3696025"/>
            <a:chExt cx="1503832" cy="1039272"/>
          </a:xfrm>
        </p:grpSpPr>
        <p:grpSp>
          <p:nvGrpSpPr>
            <p:cNvPr id="4270" name="Google Shape;4270;p63"/>
            <p:cNvGrpSpPr/>
            <p:nvPr/>
          </p:nvGrpSpPr>
          <p:grpSpPr>
            <a:xfrm rot="-7064763">
              <a:off x="755721" y="3830417"/>
              <a:ext cx="769011" cy="770490"/>
              <a:chOff x="3949250" y="1525675"/>
              <a:chExt cx="268700" cy="269200"/>
            </a:xfrm>
          </p:grpSpPr>
          <p:sp>
            <p:nvSpPr>
              <p:cNvPr id="4271" name="Google Shape;4271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2" name="Google Shape;4272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3" name="Google Shape;4273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74" name="Google Shape;4274;p63"/>
            <p:cNvGrpSpPr/>
            <p:nvPr/>
          </p:nvGrpSpPr>
          <p:grpSpPr>
            <a:xfrm rot="-7064616">
              <a:off x="1616311" y="4139670"/>
              <a:ext cx="431753" cy="432556"/>
              <a:chOff x="3949250" y="1525675"/>
              <a:chExt cx="268700" cy="269200"/>
            </a:xfrm>
          </p:grpSpPr>
          <p:sp>
            <p:nvSpPr>
              <p:cNvPr id="4275" name="Google Shape;4275;p63"/>
              <p:cNvSpPr/>
              <p:nvPr/>
            </p:nvSpPr>
            <p:spPr>
              <a:xfrm>
                <a:off x="3990900" y="1567325"/>
                <a:ext cx="185375" cy="185375"/>
              </a:xfrm>
              <a:custGeom>
                <a:avLst/>
                <a:gdLst/>
                <a:ahLst/>
                <a:cxnLst/>
                <a:rect l="l" t="t" r="r" b="b"/>
                <a:pathLst>
                  <a:path w="7415" h="7415" extrusionOk="0">
                    <a:moveTo>
                      <a:pt x="4541" y="459"/>
                    </a:moveTo>
                    <a:cubicBezTo>
                      <a:pt x="6332" y="917"/>
                      <a:pt x="7415" y="2749"/>
                      <a:pt x="6957" y="4541"/>
                    </a:cubicBezTo>
                    <a:cubicBezTo>
                      <a:pt x="6499" y="6332"/>
                      <a:pt x="4687" y="7414"/>
                      <a:pt x="2896" y="6956"/>
                    </a:cubicBezTo>
                    <a:cubicBezTo>
                      <a:pt x="1084" y="6498"/>
                      <a:pt x="1" y="4686"/>
                      <a:pt x="459" y="2895"/>
                    </a:cubicBezTo>
                    <a:cubicBezTo>
                      <a:pt x="917" y="1083"/>
                      <a:pt x="2750" y="0"/>
                      <a:pt x="4541" y="4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">
                    <a:srgbClr val="FFFFFF"/>
                  </a:gs>
                  <a:gs pos="10000">
                    <a:srgbClr val="FFFFFF"/>
                  </a:gs>
                  <a:gs pos="55000">
                    <a:srgbClr val="FFFFFF">
                      <a:alpha val="549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6" name="Google Shape;4276;p63"/>
              <p:cNvSpPr/>
              <p:nvPr/>
            </p:nvSpPr>
            <p:spPr>
              <a:xfrm>
                <a:off x="3949250" y="1619900"/>
                <a:ext cx="268700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10748" h="3229" extrusionOk="0">
                    <a:moveTo>
                      <a:pt x="5499" y="1125"/>
                    </a:moveTo>
                    <a:cubicBezTo>
                      <a:pt x="8435" y="1875"/>
                      <a:pt x="10747" y="2687"/>
                      <a:pt x="10685" y="2958"/>
                    </a:cubicBezTo>
                    <a:cubicBezTo>
                      <a:pt x="10622" y="3229"/>
                      <a:pt x="8185" y="2833"/>
                      <a:pt x="5249" y="2083"/>
                    </a:cubicBezTo>
                    <a:cubicBezTo>
                      <a:pt x="2313" y="1355"/>
                      <a:pt x="1" y="522"/>
                      <a:pt x="63" y="272"/>
                    </a:cubicBezTo>
                    <a:cubicBezTo>
                      <a:pt x="126" y="1"/>
                      <a:pt x="2562" y="376"/>
                      <a:pt x="5499" y="11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7" name="Google Shape;4277;p63"/>
              <p:cNvSpPr/>
              <p:nvPr/>
            </p:nvSpPr>
            <p:spPr>
              <a:xfrm>
                <a:off x="4043500" y="1525675"/>
                <a:ext cx="80725" cy="269200"/>
              </a:xfrm>
              <a:custGeom>
                <a:avLst/>
                <a:gdLst/>
                <a:ahLst/>
                <a:cxnLst/>
                <a:rect l="l" t="t" r="r" b="b"/>
                <a:pathLst>
                  <a:path w="3229" h="10768" extrusionOk="0">
                    <a:moveTo>
                      <a:pt x="2958" y="63"/>
                    </a:moveTo>
                    <a:cubicBezTo>
                      <a:pt x="3228" y="125"/>
                      <a:pt x="2833" y="2562"/>
                      <a:pt x="2083" y="5498"/>
                    </a:cubicBezTo>
                    <a:cubicBezTo>
                      <a:pt x="1333" y="8435"/>
                      <a:pt x="521" y="10767"/>
                      <a:pt x="250" y="10705"/>
                    </a:cubicBezTo>
                    <a:cubicBezTo>
                      <a:pt x="0" y="10622"/>
                      <a:pt x="375" y="8185"/>
                      <a:pt x="1125" y="5249"/>
                    </a:cubicBezTo>
                    <a:cubicBezTo>
                      <a:pt x="1875" y="2333"/>
                      <a:pt x="2687" y="0"/>
                      <a:pt x="2958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24320"/>
                    </a:srgbClr>
                  </a:gs>
                  <a:gs pos="5000">
                    <a:srgbClr val="FFFFFF">
                      <a:alpha val="24320"/>
                    </a:srgbClr>
                  </a:gs>
                  <a:gs pos="41000">
                    <a:srgbClr val="FFFFFF">
                      <a:alpha val="24320"/>
                    </a:srgbClr>
                  </a:gs>
                  <a:gs pos="81000">
                    <a:srgbClr val="FFFFFF">
                      <a:alpha val="13333"/>
                      <a:alpha val="24320"/>
                    </a:srgbClr>
                  </a:gs>
                  <a:gs pos="100000">
                    <a:srgbClr val="FFFFFF">
                      <a:alpha val="13333"/>
                      <a:alpha val="2432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287" name="Google Shape;4287;p63"/>
          <p:cNvSpPr txBox="1">
            <a:spLocks noGrp="1"/>
          </p:cNvSpPr>
          <p:nvPr>
            <p:ph type="subTitle" idx="1"/>
          </p:nvPr>
        </p:nvSpPr>
        <p:spPr>
          <a:xfrm>
            <a:off x="2589343" y="2347650"/>
            <a:ext cx="3952799" cy="7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Kids eurosong</a:t>
            </a:r>
            <a:endParaRPr sz="2500" dirty="0">
              <a:solidFill>
                <a:schemeClr val="accent4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289" name="Google Shape;4289;p63"/>
          <p:cNvSpPr txBox="1">
            <a:spLocks noGrp="1"/>
          </p:cNvSpPr>
          <p:nvPr>
            <p:ph type="title"/>
          </p:nvPr>
        </p:nvSpPr>
        <p:spPr>
          <a:xfrm>
            <a:off x="166118" y="534999"/>
            <a:ext cx="8719624" cy="9716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800" dirty="0">
                <a:latin typeface="Arial Black" panose="020B0A04020102020204" pitchFamily="34" charset="0"/>
              </a:rPr>
              <a:t>Naast het eurosongfestival voor volwassenen bestaat er ook een festival voor kinderen. Hoe heet dit?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5" name="Afbeelding 4" descr="Afbeelding met schermopname, Elektrisch blauw, symbool, logo&#10;&#10;Automatisch gegenereerde beschrijving">
            <a:extLst>
              <a:ext uri="{FF2B5EF4-FFF2-40B4-BE49-F238E27FC236}">
                <a16:creationId xmlns:a16="http://schemas.microsoft.com/office/drawing/2014/main" id="{C1ECAA0B-F682-00C3-C2D9-3B64FEF5C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750" r="92604">
                        <a14:foregroundMark x1="8750" y1="52037" x2="8750" y2="52037"/>
                        <a14:foregroundMark x1="50833" y1="27407" x2="50833" y2="27407"/>
                        <a14:foregroundMark x1="57188" y1="26111" x2="57188" y2="26111"/>
                        <a14:foregroundMark x1="92604" y1="48148" x2="92604" y2="48148"/>
                        <a14:foregroundMark x1="60208" y1="29074" x2="60208" y2="29074"/>
                        <a14:foregroundMark x1="59167" y1="23148" x2="59167" y2="23148"/>
                        <a14:foregroundMark x1="56771" y1="20556" x2="56771" y2="20556"/>
                        <a14:foregroundMark x1="57604" y1="20556" x2="57604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118" y="3124050"/>
            <a:ext cx="4320000" cy="2430000"/>
          </a:xfrm>
          <a:prstGeom prst="rect">
            <a:avLst/>
          </a:prstGeom>
        </p:spPr>
      </p:pic>
      <p:sp>
        <p:nvSpPr>
          <p:cNvPr id="21" name="Google Shape;4287;p63">
            <a:extLst>
              <a:ext uri="{FF2B5EF4-FFF2-40B4-BE49-F238E27FC236}">
                <a16:creationId xmlns:a16="http://schemas.microsoft.com/office/drawing/2014/main" id="{B9FA63AE-E48A-EEBB-8C7D-1FC0EED1EBC5}"/>
              </a:ext>
            </a:extLst>
          </p:cNvPr>
          <p:cNvSpPr txBox="1">
            <a:spLocks/>
          </p:cNvSpPr>
          <p:nvPr/>
        </p:nvSpPr>
        <p:spPr>
          <a:xfrm>
            <a:off x="349718" y="3950850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Zing mee met de kinderen</a:t>
            </a:r>
          </a:p>
        </p:txBody>
      </p:sp>
      <p:pic>
        <p:nvPicPr>
          <p:cNvPr id="7" name="Afbeelding 6" descr="Afbeelding met Elektrisch blauw, schermopname, Graphics, symbool&#10;&#10;Automatisch gegenereerde beschrijving">
            <a:extLst>
              <a:ext uri="{FF2B5EF4-FFF2-40B4-BE49-F238E27FC236}">
                <a16:creationId xmlns:a16="http://schemas.microsoft.com/office/drawing/2014/main" id="{0FBAD2CC-5921-0A31-2500-6F6A76028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813" r="91563">
                        <a14:foregroundMark x1="7813" y1="52778" x2="7813" y2="52778"/>
                        <a14:foregroundMark x1="91563" y1="47222" x2="91563" y2="47222"/>
                        <a14:foregroundMark x1="58125" y1="27778" x2="58125" y2="27778"/>
                        <a14:foregroundMark x1="58750" y1="22593" x2="58750" y2="22593"/>
                        <a14:foregroundMark x1="57292" y1="21111" x2="57292" y2="21111"/>
                        <a14:foregroundMark x1="57500" y1="20556" x2="57500" y2="20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742" y="3120966"/>
            <a:ext cx="4320000" cy="2430000"/>
          </a:xfrm>
          <a:prstGeom prst="rect">
            <a:avLst/>
          </a:prstGeom>
        </p:spPr>
      </p:pic>
      <p:sp>
        <p:nvSpPr>
          <p:cNvPr id="25" name="Google Shape;4287;p63">
            <a:extLst>
              <a:ext uri="{FF2B5EF4-FFF2-40B4-BE49-F238E27FC236}">
                <a16:creationId xmlns:a16="http://schemas.microsoft.com/office/drawing/2014/main" id="{04220666-769F-CB47-6E51-AC02449A5CF5}"/>
              </a:ext>
            </a:extLst>
          </p:cNvPr>
          <p:cNvSpPr txBox="1">
            <a:spLocks/>
          </p:cNvSpPr>
          <p:nvPr/>
        </p:nvSpPr>
        <p:spPr>
          <a:xfrm>
            <a:off x="4749343" y="3951576"/>
            <a:ext cx="3952799" cy="7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 algn="ctr"/>
            <a:r>
              <a:rPr lang="nl-BE" sz="25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Junior eurosong</a:t>
            </a:r>
          </a:p>
        </p:txBody>
      </p:sp>
      <p:sp>
        <p:nvSpPr>
          <p:cNvPr id="2" name="Google Shape;4289;p63">
            <a:extLst>
              <a:ext uri="{FF2B5EF4-FFF2-40B4-BE49-F238E27FC236}">
                <a16:creationId xmlns:a16="http://schemas.microsoft.com/office/drawing/2014/main" id="{BE4BF44E-C237-79D8-1625-97EEF407236B}"/>
              </a:ext>
            </a:extLst>
          </p:cNvPr>
          <p:cNvSpPr txBox="1">
            <a:spLocks/>
          </p:cNvSpPr>
          <p:nvPr/>
        </p:nvSpPr>
        <p:spPr>
          <a:xfrm>
            <a:off x="1514955" y="29051"/>
            <a:ext cx="6468775" cy="39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Kalam"/>
              <a:buNone/>
              <a:defRPr sz="3200" b="1" i="0" u="none" strike="noStrike" cap="none">
                <a:solidFill>
                  <a:schemeClr val="lt1"/>
                </a:solidFill>
                <a:latin typeface="Kalam"/>
                <a:ea typeface="Kalam"/>
                <a:cs typeface="Kalam"/>
                <a:sym typeface="Kala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rompt"/>
              <a:buNone/>
              <a:defRPr sz="3500" b="0" i="0" u="none" strike="noStrike" cap="non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defRPr>
            </a:lvl9pPr>
          </a:lstStyle>
          <a:p>
            <a:r>
              <a:rPr lang="nl-NL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Vraag 4</a:t>
            </a:r>
          </a:p>
        </p:txBody>
      </p:sp>
    </p:spTree>
    <p:extLst>
      <p:ext uri="{BB962C8B-B14F-4D97-AF65-F5344CB8AC3E}">
        <p14:creationId xmlns:p14="http://schemas.microsoft.com/office/powerpoint/2010/main" val="350968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Europe Song Contest by Slidesgo">
  <a:themeElements>
    <a:clrScheme name="Simple Light">
      <a:dk1>
        <a:srgbClr val="060607"/>
      </a:dk1>
      <a:lt1>
        <a:srgbClr val="FFFFFF"/>
      </a:lt1>
      <a:dk2>
        <a:srgbClr val="FFDA18"/>
      </a:dk2>
      <a:lt2>
        <a:srgbClr val="3F40C2"/>
      </a:lt2>
      <a:accent1>
        <a:srgbClr val="3F40C2"/>
      </a:accent1>
      <a:accent2>
        <a:srgbClr val="1D2C59"/>
      </a:accent2>
      <a:accent3>
        <a:srgbClr val="491FB1"/>
      </a:accent3>
      <a:accent4>
        <a:srgbClr val="7141E8"/>
      </a:accent4>
      <a:accent5>
        <a:srgbClr val="956A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1415</Words>
  <Application>Microsoft Office PowerPoint</Application>
  <PresentationFormat>Diavoorstelling (16:9)</PresentationFormat>
  <Paragraphs>245</Paragraphs>
  <Slides>83</Slides>
  <Notes>60</Notes>
  <HiddenSlides>0</HiddenSlides>
  <MMClips>7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83</vt:i4>
      </vt:variant>
    </vt:vector>
  </HeadingPairs>
  <TitlesOfParts>
    <vt:vector size="90" baseType="lpstr">
      <vt:lpstr>Poppins</vt:lpstr>
      <vt:lpstr>Arial</vt:lpstr>
      <vt:lpstr>Arial Black</vt:lpstr>
      <vt:lpstr>Kalam</vt:lpstr>
      <vt:lpstr>Bebas Neue</vt:lpstr>
      <vt:lpstr>Prompt</vt:lpstr>
      <vt:lpstr>Europe Song Contest by Slidesgo</vt:lpstr>
      <vt:lpstr>Welkom bij de Eurosongquiz</vt:lpstr>
      <vt:lpstr>Ronde 1</vt:lpstr>
      <vt:lpstr>In welk jaar werd het eurosongfestival voor de 1ste keer georganiseerd?</vt:lpstr>
      <vt:lpstr>PowerPoint-presentatie</vt:lpstr>
      <vt:lpstr>In welk land vond het eerste eurosongfestival plaats?</vt:lpstr>
      <vt:lpstr>PowerPoint-presentatie</vt:lpstr>
      <vt:lpstr>Met hoeveel landen ging het eerste eurosongfestival van start in 1956?</vt:lpstr>
      <vt:lpstr>PowerPoint-presentatie</vt:lpstr>
      <vt:lpstr>Naast het eurosongfestival voor volwassenen bestaat er ook een festival voor kinderen. Hoe heet dit?</vt:lpstr>
      <vt:lpstr>PowerPoint-presentatie</vt:lpstr>
      <vt:lpstr>In welke taal was men vroeger verplicht om te zingen op het eurosongfestival?</vt:lpstr>
      <vt:lpstr>PowerPoint-presentatie</vt:lpstr>
      <vt:lpstr>Hoe wordt bepaald welk land het eurosongfestival mag organiseren?</vt:lpstr>
      <vt:lpstr>PowerPoint-presentatie</vt:lpstr>
      <vt:lpstr>Hoeveel punten is het meeste dat je kan geven aan een land?</vt:lpstr>
      <vt:lpstr>PowerPoint-presentatie</vt:lpstr>
      <vt:lpstr>In welk jaar wonnen 4 landen tegelijk het eurosongfestival?</vt:lpstr>
      <vt:lpstr>PowerPoint-presentatie</vt:lpstr>
      <vt:lpstr>Er kan maar 1 winnaar het volgende eurosongfestival organiseren, hoe heeft men dit toen opgelost?</vt:lpstr>
      <vt:lpstr>PowerPoint-presentatie</vt:lpstr>
      <vt:lpstr>Wat is de minimumleeftijd voor een deelnemer aan het eurosongfestival?</vt:lpstr>
      <vt:lpstr>PowerPoint-presentatie</vt:lpstr>
      <vt:lpstr>Ronde 2</vt:lpstr>
      <vt:lpstr>Wie was de 1ste Belgische deelnemer van het eurosongfestival en met welk liedje?</vt:lpstr>
      <vt:lpstr>PowerPoint-presentatie</vt:lpstr>
      <vt:lpstr>Hoeveel keer nam Fud Leclerc deel aan het eurosongfestival?</vt:lpstr>
      <vt:lpstr>PowerPoint-presentatie</vt:lpstr>
      <vt:lpstr>Welke Belgische zanger nam 2 keer deel aan het eurosongfestival met de liedjes: ‘Ik heb zorgen’ en ‘Jennifer Jennings’?</vt:lpstr>
      <vt:lpstr>PowerPoint-presentatie</vt:lpstr>
      <vt:lpstr>Hoeveel keer won ons land het eurosongfestival?</vt:lpstr>
      <vt:lpstr>PowerPoint-presentatie</vt:lpstr>
      <vt:lpstr>Welke zangeres bezorgde ons land die enige overwinning?</vt:lpstr>
      <vt:lpstr>PowerPoint-presentatie</vt:lpstr>
      <vt:lpstr>Hoe oud was Sandra Kim toen ze het songfestival won?</vt:lpstr>
      <vt:lpstr>PowerPoint-presentatie</vt:lpstr>
      <vt:lpstr>Met welk liedje won Sandra Kim in 1986 het eurosongfestival voor België?</vt:lpstr>
      <vt:lpstr>PowerPoint-presentatie</vt:lpstr>
      <vt:lpstr>Hierdoor mocht België 1 keer het eurosongfestival organiseren. Waar werd het gehouden?</vt:lpstr>
      <vt:lpstr>PowerPoint-presentatie</vt:lpstr>
      <vt:lpstr>Welk duo nam in 1971 deel aan het eurosongfestival met het nummer ‘Goeiemorgen, morgen’? </vt:lpstr>
      <vt:lpstr>PowerPoint-presentatie</vt:lpstr>
      <vt:lpstr>Waarom konden Nicole &amp; Hugo uiteindelijk niet deelnemen aan het songfestival met het lied ‘goeiemorgen, morgen’?</vt:lpstr>
      <vt:lpstr>PowerPoint-presentatie</vt:lpstr>
      <vt:lpstr>Na twee jaar konden Nicole &amp; Hugo toch deelnemen. Met welk lied vertegenwoordigden ze ons land? </vt:lpstr>
      <vt:lpstr>PowerPoint-presentatie</vt:lpstr>
      <vt:lpstr>Bob Benny nam 2 keer deel aan het eurosongfestival. Met welke liedjes was dat?</vt:lpstr>
      <vt:lpstr>PowerPoint-presentatie</vt:lpstr>
      <vt:lpstr>Ronde 3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4</vt:lpstr>
      <vt:lpstr>Welke Ierse zanger won 3x het eurosongfestival?</vt:lpstr>
      <vt:lpstr>PowerPoint-presentatie</vt:lpstr>
      <vt:lpstr>Waarom mocht Australië in 2015 deelnemen aan het eurosongfestival?</vt:lpstr>
      <vt:lpstr>PowerPoint-presentatie</vt:lpstr>
      <vt:lpstr>2 landen wonnen beide al 7 keer het eurosongfestival, welk land deed dit nog niet?</vt:lpstr>
      <vt:lpstr>PowerPoint-presentatie</vt:lpstr>
      <vt:lpstr>In welk jaar won Abba het eurosongfestival</vt:lpstr>
      <vt:lpstr>PowerPoint-presentatie</vt:lpstr>
      <vt:lpstr>Met welk lied won Abba het eurosongfestival?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Welkom bij de Eurosongquiz</dc:title>
  <dc:creator>Fien Van Petegem</dc:creator>
  <cp:lastModifiedBy>Fien Van Petegem</cp:lastModifiedBy>
  <cp:revision>5</cp:revision>
  <dcterms:modified xsi:type="dcterms:W3CDTF">2026-01-20T11:11:43Z</dcterms:modified>
</cp:coreProperties>
</file>