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1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B264-D2A3-4758-9E0C-255642146F5C}" type="datetimeFigureOut">
              <a:rPr lang="nl-BE" smtClean="0"/>
              <a:t>16/01/2023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852DC-F860-4568-9EB8-35E1CE5BF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77379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B264-D2A3-4758-9E0C-255642146F5C}" type="datetimeFigureOut">
              <a:rPr lang="nl-BE" smtClean="0"/>
              <a:t>16/01/2023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852DC-F860-4568-9EB8-35E1CE5BF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45375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B264-D2A3-4758-9E0C-255642146F5C}" type="datetimeFigureOut">
              <a:rPr lang="nl-BE" smtClean="0"/>
              <a:t>16/01/2023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852DC-F860-4568-9EB8-35E1CE5BF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45162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B264-D2A3-4758-9E0C-255642146F5C}" type="datetimeFigureOut">
              <a:rPr lang="nl-BE" smtClean="0"/>
              <a:t>16/01/2023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852DC-F860-4568-9EB8-35E1CE5BF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81884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B264-D2A3-4758-9E0C-255642146F5C}" type="datetimeFigureOut">
              <a:rPr lang="nl-BE" smtClean="0"/>
              <a:t>16/01/2023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852DC-F860-4568-9EB8-35E1CE5BF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395471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B264-D2A3-4758-9E0C-255642146F5C}" type="datetimeFigureOut">
              <a:rPr lang="nl-BE" smtClean="0"/>
              <a:t>16/01/2023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852DC-F860-4568-9EB8-35E1CE5BF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70035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B264-D2A3-4758-9E0C-255642146F5C}" type="datetimeFigureOut">
              <a:rPr lang="nl-BE" smtClean="0"/>
              <a:t>16/01/2023</a:t>
            </a:fld>
            <a:endParaRPr lang="nl-B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852DC-F860-4568-9EB8-35E1CE5BF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405822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B264-D2A3-4758-9E0C-255642146F5C}" type="datetimeFigureOut">
              <a:rPr lang="nl-BE" smtClean="0"/>
              <a:t>16/01/2023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852DC-F860-4568-9EB8-35E1CE5BF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72198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B264-D2A3-4758-9E0C-255642146F5C}" type="datetimeFigureOut">
              <a:rPr lang="nl-BE" smtClean="0"/>
              <a:t>16/01/2023</a:t>
            </a:fld>
            <a:endParaRPr lang="nl-B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852DC-F860-4568-9EB8-35E1CE5BF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39206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B264-D2A3-4758-9E0C-255642146F5C}" type="datetimeFigureOut">
              <a:rPr lang="nl-BE" smtClean="0"/>
              <a:t>16/01/2023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852DC-F860-4568-9EB8-35E1CE5BF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6308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5B264-D2A3-4758-9E0C-255642146F5C}" type="datetimeFigureOut">
              <a:rPr lang="nl-BE" smtClean="0"/>
              <a:t>16/01/2023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852DC-F860-4568-9EB8-35E1CE5BF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19516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45B264-D2A3-4758-9E0C-255642146F5C}" type="datetimeFigureOut">
              <a:rPr lang="nl-BE" smtClean="0"/>
              <a:t>16/01/2023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1852DC-F860-4568-9EB8-35E1CE5BF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04930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cap="all" dirty="0"/>
              <a:t>GESCHIEDENIS</a:t>
            </a:r>
            <a:br>
              <a:rPr lang="nl-BE" cap="all" dirty="0"/>
            </a:br>
            <a:r>
              <a:rPr lang="nl-BE" cap="all" dirty="0" smtClean="0"/>
              <a:t>quiz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9799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2839007" y="2812072"/>
            <a:ext cx="645939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nl-NL" sz="4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Wie heeft Amerika ontdekt?</a:t>
            </a: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val="21346710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4433570" y="484509"/>
            <a:ext cx="269016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BE" sz="40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Columbus</a:t>
            </a:r>
            <a:endParaRPr lang="nl-BE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196" y="1192395"/>
            <a:ext cx="11554691" cy="5330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4377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2798617" y="2723451"/>
            <a:ext cx="74094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Hoe wordt Rome genoemd</a:t>
            </a:r>
            <a:r>
              <a:rPr lang="nl-NL" sz="40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?</a:t>
            </a: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val="13326479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3677387" y="434632"/>
            <a:ext cx="431560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40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De Eeuwige Stad</a:t>
            </a:r>
            <a:endParaRPr lang="nl-BE" sz="4000" dirty="0"/>
          </a:p>
        </p:txBody>
      </p:sp>
      <p:pic>
        <p:nvPicPr>
          <p:cNvPr id="1026" name="Picture 2" descr="Yoair Blog - 's werelds antropologische blogpublicatie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88" y="2531667"/>
            <a:ext cx="6303414" cy="4202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8371" y="2531667"/>
            <a:ext cx="4997640" cy="4202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4465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2466334" y="2479564"/>
            <a:ext cx="801801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Wat was de bijnaam van de Franse koning Lodewijk XIV?</a:t>
            </a: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val="14032474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4140265" y="376443"/>
            <a:ext cx="33986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40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Zonnekoning</a:t>
            </a:r>
            <a:endParaRPr lang="nl-BE" sz="4000" dirty="0"/>
          </a:p>
        </p:txBody>
      </p:sp>
      <p:pic>
        <p:nvPicPr>
          <p:cNvPr id="2050" name="Picture 2" descr="Lodewijk XIV - De 'Zonnekoning' van Frankrijk | Historie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745" y="1199485"/>
            <a:ext cx="9781306" cy="5292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79012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1256129" y="2795601"/>
            <a:ext cx="98539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4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In welk jaar is de Chinese muur gebouwd?</a:t>
            </a: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val="38982923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4752279" y="293316"/>
            <a:ext cx="257089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BE" sz="40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200 v.Chr.</a:t>
            </a:r>
            <a:endParaRPr lang="nl-BE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074" name="Picture 2" descr="Chinese Muur - Bezienswaardigheden Chin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228" y="1209020"/>
            <a:ext cx="9525000" cy="5532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43775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589133" y="2709549"/>
            <a:ext cx="106995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Waar droegen Romeinen juwelen buiten hun vingers?</a:t>
            </a: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val="18856781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4816179" y="459571"/>
            <a:ext cx="165500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40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Tenen</a:t>
            </a:r>
            <a:endParaRPr lang="nl-BE" sz="40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2256" y="1105940"/>
            <a:ext cx="7562850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582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1657389" y="2948771"/>
            <a:ext cx="95830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BE" sz="40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Hoe heet de bekendste Romeinse keizer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662790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3347258" y="2407566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sz="4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Wat beeldden Grieken in een toneelstuk als ze maskers droegen?</a:t>
            </a: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val="32941191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5287147" y="650763"/>
            <a:ext cx="18867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0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Dieren</a:t>
            </a:r>
            <a:endParaRPr lang="nl-BE" sz="4000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9542" y="1246908"/>
            <a:ext cx="8927869" cy="5544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0083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3239192" y="936213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sz="4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Van welk land kreeg New York de Vrijheidsbeeld als cadeau?</a:t>
            </a:r>
            <a:endParaRPr lang="nl-BE" sz="4000" dirty="0"/>
          </a:p>
        </p:txBody>
      </p:sp>
      <p:pic>
        <p:nvPicPr>
          <p:cNvPr id="5122" name="Picture 2" descr="https://static.standaard.be/Assets/Images_Upload/2004/12/08/FC2_LIBRTY2.MM.jpg?maxheight=416&amp;maxwidth=56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207" y="3167149"/>
            <a:ext cx="2312382" cy="3624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26366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4535452" y="775454"/>
            <a:ext cx="23519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BE" sz="40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Frankrijk</a:t>
            </a:r>
            <a:endParaRPr lang="nl-BE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205" y="1867226"/>
            <a:ext cx="9312420" cy="4129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5722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902477" y="2897355"/>
            <a:ext cx="101027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4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In welk jaar begon de eerste Wereldoorlog?</a:t>
            </a: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val="24831602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5178" y="1336704"/>
            <a:ext cx="7905403" cy="5381625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5234877" y="509447"/>
            <a:ext cx="132600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BE" sz="40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1914</a:t>
            </a:r>
            <a:endParaRPr lang="nl-BE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4212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1045130" y="3100093"/>
            <a:ext cx="103113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4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Wanneer eindigde de tweede Wereldoorlog?</a:t>
            </a: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val="32565363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858" y="955964"/>
            <a:ext cx="8919557" cy="5844885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>
          <a:xfrm>
            <a:off x="5467634" y="151999"/>
            <a:ext cx="132600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BE" sz="40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1945</a:t>
            </a:r>
            <a:endParaRPr lang="nl-BE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87241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1239224" y="3151663"/>
            <a:ext cx="95397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4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In welke jaar is prinses Diana gestorven?</a:t>
            </a: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val="31353062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5314924" y="575949"/>
            <a:ext cx="132600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nl-BE" sz="40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1997</a:t>
            </a:r>
            <a:endParaRPr lang="nl-BE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4252" y="1283835"/>
            <a:ext cx="7807347" cy="540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114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4436998" y="1110734"/>
            <a:ext cx="26657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BE" sz="4000" b="1" i="0" smtClean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Augustus</a:t>
            </a:r>
            <a:endParaRPr lang="nl-BE" sz="400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346" y="2105891"/>
            <a:ext cx="11203709" cy="4474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2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559323" y="2991258"/>
            <a:ext cx="113084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4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In welke jaar is Amerika ontdekt door Columbus?</a:t>
            </a: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val="17644687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5395596" y="260064"/>
            <a:ext cx="132600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BE" sz="40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1492</a:t>
            </a:r>
            <a:endParaRPr lang="nl-BE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834" y="1138844"/>
            <a:ext cx="10637528" cy="5261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4128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516551" y="3075001"/>
            <a:ext cx="112229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4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Wie was de oppergod in de Griekse mythologie?</a:t>
            </a: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val="22039174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5102595" y="285003"/>
            <a:ext cx="13805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40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Zeus</a:t>
            </a:r>
            <a:endParaRPr lang="nl-BE" sz="4000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942" y="931025"/>
            <a:ext cx="6766560" cy="5832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7306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2225825" y="3019891"/>
            <a:ext cx="81475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4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Wat was Achilles zijn zwakke plek?</a:t>
            </a: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val="157237123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4706928" y="343192"/>
            <a:ext cx="217880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40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Zijn Hiel</a:t>
            </a:r>
            <a:endParaRPr lang="nl-BE" sz="4000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233" y="1142953"/>
            <a:ext cx="9042192" cy="5000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0173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2831869" y="2332751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sz="4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Welk volk was het meest bedreigd tijdens de Holocaust</a:t>
            </a:r>
            <a:r>
              <a:rPr lang="nl-NL" sz="40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?</a:t>
            </a: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val="336298587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4591488" y="492822"/>
            <a:ext cx="16930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BE" sz="40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Joden</a:t>
            </a:r>
            <a:endParaRPr lang="nl-BE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82" y="2176547"/>
            <a:ext cx="4547062" cy="4214553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7098" y="2176547"/>
            <a:ext cx="5290791" cy="4214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567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483302" y="2634734"/>
            <a:ext cx="113672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3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De piramide van welke farao is het grootste in Egypte?</a:t>
            </a:r>
            <a:endParaRPr lang="nl-BE" sz="3600" dirty="0"/>
          </a:p>
        </p:txBody>
      </p:sp>
    </p:spTree>
    <p:extLst>
      <p:ext uri="{BB962C8B-B14F-4D97-AF65-F5344CB8AC3E}">
        <p14:creationId xmlns:p14="http://schemas.microsoft.com/office/powerpoint/2010/main" val="380929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4726073" y="768989"/>
            <a:ext cx="45191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BE" sz="36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Piramide van </a:t>
            </a:r>
            <a:r>
              <a:rPr lang="nl-BE" sz="3600" b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Khufu</a:t>
            </a:r>
            <a:endParaRPr lang="nl-BE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2728" y="1634836"/>
            <a:ext cx="9882972" cy="47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15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3121891" y="2329980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sz="3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Wie heeft het gebruik van achternamen verplicht gemaakt?</a:t>
            </a:r>
            <a:endParaRPr lang="nl-BE" sz="3600" dirty="0"/>
          </a:p>
        </p:txBody>
      </p:sp>
    </p:spTree>
    <p:extLst>
      <p:ext uri="{BB962C8B-B14F-4D97-AF65-F5344CB8AC3E}">
        <p14:creationId xmlns:p14="http://schemas.microsoft.com/office/powerpoint/2010/main" val="257617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4951409" y="1055315"/>
            <a:ext cx="22878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36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Napoleon</a:t>
            </a:r>
            <a:endParaRPr lang="nl-BE" sz="3600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9" y="1809750"/>
            <a:ext cx="6982453" cy="4748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79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2030107" y="2645818"/>
            <a:ext cx="85416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40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In welke stad woonden de Trojanen?</a:t>
            </a: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val="7607731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5104464" y="609200"/>
            <a:ext cx="14099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BE" sz="40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Troje</a:t>
            </a:r>
            <a:endParaRPr lang="nl-BE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778925"/>
            <a:ext cx="10183091" cy="4683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87649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178</Words>
  <Application>Microsoft Office PowerPoint</Application>
  <PresentationFormat>Breedbeeld</PresentationFormat>
  <Paragraphs>37</Paragraphs>
  <Slides>37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37</vt:i4>
      </vt:variant>
    </vt:vector>
  </HeadingPairs>
  <TitlesOfParts>
    <vt:vector size="42" baseType="lpstr">
      <vt:lpstr>Arial</vt:lpstr>
      <vt:lpstr>Calibri</vt:lpstr>
      <vt:lpstr>Calibri Light</vt:lpstr>
      <vt:lpstr>Times New Roman</vt:lpstr>
      <vt:lpstr>Kantoorthema</vt:lpstr>
      <vt:lpstr>GESCHIEDENIS quiz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OCMW De Pinte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GESCHIEDENIS quiz</dc:title>
  <dc:creator>Animatie</dc:creator>
  <cp:lastModifiedBy>Animatie</cp:lastModifiedBy>
  <cp:revision>17</cp:revision>
  <dcterms:created xsi:type="dcterms:W3CDTF">2023-01-14T14:09:34Z</dcterms:created>
  <dcterms:modified xsi:type="dcterms:W3CDTF">2023-01-16T08:46:38Z</dcterms:modified>
</cp:coreProperties>
</file>