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1" r:id="rId8"/>
    <p:sldId id="272" r:id="rId9"/>
    <p:sldId id="262" r:id="rId10"/>
    <p:sldId id="263" r:id="rId11"/>
    <p:sldId id="273" r:id="rId12"/>
    <p:sldId id="264" r:id="rId13"/>
    <p:sldId id="274" r:id="rId14"/>
    <p:sldId id="265" r:id="rId15"/>
    <p:sldId id="266" r:id="rId16"/>
    <p:sldId id="267" r:id="rId17"/>
    <p:sldId id="275" r:id="rId18"/>
    <p:sldId id="268" r:id="rId19"/>
    <p:sldId id="276" r:id="rId20"/>
    <p:sldId id="277" r:id="rId21"/>
    <p:sldId id="269" r:id="rId22"/>
    <p:sldId id="270" r:id="rId23"/>
    <p:sldId id="307" r:id="rId24"/>
    <p:sldId id="278" r:id="rId25"/>
    <p:sldId id="308" r:id="rId26"/>
    <p:sldId id="279" r:id="rId27"/>
    <p:sldId id="309" r:id="rId28"/>
    <p:sldId id="280" r:id="rId29"/>
    <p:sldId id="310" r:id="rId30"/>
    <p:sldId id="281" r:id="rId31"/>
    <p:sldId id="311" r:id="rId32"/>
    <p:sldId id="282" r:id="rId33"/>
    <p:sldId id="312" r:id="rId34"/>
    <p:sldId id="283" r:id="rId35"/>
    <p:sldId id="313" r:id="rId36"/>
    <p:sldId id="284" r:id="rId37"/>
    <p:sldId id="314" r:id="rId38"/>
    <p:sldId id="285" r:id="rId39"/>
    <p:sldId id="315" r:id="rId40"/>
    <p:sldId id="286" r:id="rId41"/>
    <p:sldId id="316" r:id="rId42"/>
    <p:sldId id="287" r:id="rId43"/>
    <p:sldId id="317" r:id="rId44"/>
    <p:sldId id="288" r:id="rId45"/>
    <p:sldId id="318" r:id="rId46"/>
    <p:sldId id="289" r:id="rId47"/>
    <p:sldId id="319" r:id="rId48"/>
    <p:sldId id="290" r:id="rId49"/>
    <p:sldId id="320" r:id="rId50"/>
    <p:sldId id="291" r:id="rId51"/>
    <p:sldId id="321" r:id="rId52"/>
    <p:sldId id="292" r:id="rId53"/>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6" autoAdjust="0"/>
    <p:restoredTop sz="94660"/>
  </p:normalViewPr>
  <p:slideViewPr>
    <p:cSldViewPr snapToGrid="0">
      <p:cViewPr varScale="1">
        <p:scale>
          <a:sx n="106" d="100"/>
          <a:sy n="106" d="100"/>
        </p:scale>
        <p:origin x="204"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A95132-A8FA-34DA-4690-00726F4436F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BD450C00-70F6-BADE-7368-A4BD339D561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AE466C1F-F161-7C34-8DEA-9746E53BE441}"/>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5E07DCE3-9FD8-4227-AB8C-D2A31469B75D}"/>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AE34228-1FAE-2129-F23B-97C34D4882D9}"/>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2581551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5680EA-838D-A7BB-E92A-91DD99AB73BB}"/>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CD00555A-402D-498D-549B-D988C311CFF8}"/>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E68A7CB5-245B-F39A-DDF5-0E2B90FE5D01}"/>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6F883709-2286-3B28-804F-059277E3853D}"/>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3031EDB-3E4E-EF3B-F73D-F4FE7DB755C3}"/>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1303202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49D0CB3-5126-6522-B7FA-CFB2467873AE}"/>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6E05F4BD-A102-C5D4-9C8E-662FDF588BD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B44227D-2BE3-3774-7E8E-7226C886D457}"/>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2E913963-BBB7-BA57-4057-10D8543A2E59}"/>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A6AE480-F806-D549-9AB2-C59FF9A9EB4B}"/>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1581930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6F5B92-01CB-A1C9-87A9-A18A9EF07C1F}"/>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3D5D646F-8C89-068C-759A-3CADEE316141}"/>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20B2447-EF4B-9838-34B5-8CDADA3F3BC7}"/>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31D45498-3A46-83D1-4F2C-359A8E667869}"/>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69D29186-A7C5-422B-CE09-EC98FA6E56CB}"/>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1087327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32DCB5-0A48-F357-0C64-9CD97B81173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4B9F2D1-EDA3-BF4F-7DFC-CAA1BDFEEC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E644FE2A-E4DA-2A42-3A64-AFC9D8DD84E7}"/>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29506510-7A09-36CF-491B-8672FD3DEBE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6A595F75-CE46-EAD6-9EE4-6B4836495A8F}"/>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74167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4A7427-F82F-5A57-BD4A-E162E09D4EC9}"/>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95068CC1-0C6D-9779-16EF-C0CFB8D18E79}"/>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88914BE5-A87B-D2BA-9477-C2E06F1D663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4345C289-C5CE-DD77-EA18-71BFEC10BBEC}"/>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6" name="Tijdelijke aanduiding voor voettekst 5">
            <a:extLst>
              <a:ext uri="{FF2B5EF4-FFF2-40B4-BE49-F238E27FC236}">
                <a16:creationId xmlns:a16="http://schemas.microsoft.com/office/drawing/2014/main" id="{CCEFB36E-C92E-FF4B-8F1F-FCCB61D0EBC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94798C38-6432-EC92-EB62-C91D45ECCC75}"/>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4031046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7782C6-59F3-012C-30EE-5CC8840F09F4}"/>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CD14B7BE-187A-8F3A-9820-CD20FB997F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0008880B-EACF-137A-74D3-9FA3D7B308B0}"/>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5CE37BB8-EEA3-ADA1-6F7A-3E6826968F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AE2B602-8A3C-59F8-ED89-36144FC0050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118DC967-7D76-DDCA-5C24-E037C854D04F}"/>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8" name="Tijdelijke aanduiding voor voettekst 7">
            <a:extLst>
              <a:ext uri="{FF2B5EF4-FFF2-40B4-BE49-F238E27FC236}">
                <a16:creationId xmlns:a16="http://schemas.microsoft.com/office/drawing/2014/main" id="{3C96C27E-E6FD-F9D6-93BD-95D836FB4838}"/>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EFC545F2-E5B2-CD17-C4A4-8C8AD959A651}"/>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612933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65F46F-10DB-BA39-F409-3A1CFF85034C}"/>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EA7E2B4A-8BDB-C257-8D6F-80C44CCF6BA2}"/>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4" name="Tijdelijke aanduiding voor voettekst 3">
            <a:extLst>
              <a:ext uri="{FF2B5EF4-FFF2-40B4-BE49-F238E27FC236}">
                <a16:creationId xmlns:a16="http://schemas.microsoft.com/office/drawing/2014/main" id="{E5484ED6-9120-9D21-EACD-06E9B25369D9}"/>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D298D576-68A9-8DF4-9CF5-18ED99F794A1}"/>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4275148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5C4070A-AFEC-7840-CA85-FF5ECBBA52E2}"/>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3" name="Tijdelijke aanduiding voor voettekst 2">
            <a:extLst>
              <a:ext uri="{FF2B5EF4-FFF2-40B4-BE49-F238E27FC236}">
                <a16:creationId xmlns:a16="http://schemas.microsoft.com/office/drawing/2014/main" id="{08A03001-00C8-FEA0-F68F-A30E59B203B2}"/>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D84A6E36-76C4-F96C-EFF6-F9E70C46FE1A}"/>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363956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FF4B8F-D0DC-3689-DC3E-D75E598D9B1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79751AA6-79A0-E5A6-C851-ADFCBAEB4A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194DE9E3-E456-A206-F131-7E83481830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A901800-CCD5-442B-C55F-94F49932495F}"/>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6" name="Tijdelijke aanduiding voor voettekst 5">
            <a:extLst>
              <a:ext uri="{FF2B5EF4-FFF2-40B4-BE49-F238E27FC236}">
                <a16:creationId xmlns:a16="http://schemas.microsoft.com/office/drawing/2014/main" id="{FC713AAA-5305-3D10-45F1-8A7B8352348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D747F004-E053-0323-7349-3F42D7C3993E}"/>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857834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AB0977-09C4-781C-54BC-FFD0A4159E6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9C1BA1EA-7011-E009-DD7B-3B6B25C9F0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ijdelijke aanduiding voor tekst 3">
            <a:extLst>
              <a:ext uri="{FF2B5EF4-FFF2-40B4-BE49-F238E27FC236}">
                <a16:creationId xmlns:a16="http://schemas.microsoft.com/office/drawing/2014/main" id="{E9431CE4-A461-AEF0-1C73-44BB7B20CD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90AF015-A26B-0C2D-DCDE-CF1551BC628A}"/>
              </a:ext>
            </a:extLst>
          </p:cNvPr>
          <p:cNvSpPr>
            <a:spLocks noGrp="1"/>
          </p:cNvSpPr>
          <p:nvPr>
            <p:ph type="dt" sz="half" idx="10"/>
          </p:nvPr>
        </p:nvSpPr>
        <p:spPr/>
        <p:txBody>
          <a:bodyPr/>
          <a:lstStyle/>
          <a:p>
            <a:fld id="{69A0E94F-EFAB-49B4-909A-5F8E5FC3F725}" type="datetimeFigureOut">
              <a:rPr lang="nl-BE" smtClean="0"/>
              <a:t>2/10/2025</a:t>
            </a:fld>
            <a:endParaRPr lang="nl-BE"/>
          </a:p>
        </p:txBody>
      </p:sp>
      <p:sp>
        <p:nvSpPr>
          <p:cNvPr id="6" name="Tijdelijke aanduiding voor voettekst 5">
            <a:extLst>
              <a:ext uri="{FF2B5EF4-FFF2-40B4-BE49-F238E27FC236}">
                <a16:creationId xmlns:a16="http://schemas.microsoft.com/office/drawing/2014/main" id="{C3A9C66C-57BF-754E-1546-85477827175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3B4FD944-BF0C-8295-4C66-7496FDF5D786}"/>
              </a:ext>
            </a:extLst>
          </p:cNvPr>
          <p:cNvSpPr>
            <a:spLocks noGrp="1"/>
          </p:cNvSpPr>
          <p:nvPr>
            <p:ph type="sldNum" sz="quarter" idx="12"/>
          </p:nvPr>
        </p:nvSpPr>
        <p:spPr/>
        <p:txBody>
          <a:bodyPr/>
          <a:lstStyle/>
          <a:p>
            <a:fld id="{DB158593-6643-46DC-B999-6E3F183B0196}" type="slidenum">
              <a:rPr lang="nl-BE" smtClean="0"/>
              <a:t>‹nr.›</a:t>
            </a:fld>
            <a:endParaRPr lang="nl-BE"/>
          </a:p>
        </p:txBody>
      </p:sp>
    </p:spTree>
    <p:extLst>
      <p:ext uri="{BB962C8B-B14F-4D97-AF65-F5344CB8AC3E}">
        <p14:creationId xmlns:p14="http://schemas.microsoft.com/office/powerpoint/2010/main" val="198363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4291C27-3734-1457-EACF-E3D914BD06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4BE8EDF-48FE-D733-686E-E275A89A27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8BE1818A-0E90-B894-7CFF-A6C5178A32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A0E94F-EFAB-49B4-909A-5F8E5FC3F725}" type="datetimeFigureOut">
              <a:rPr lang="nl-BE" smtClean="0"/>
              <a:t>2/10/2025</a:t>
            </a:fld>
            <a:endParaRPr lang="nl-BE"/>
          </a:p>
        </p:txBody>
      </p:sp>
      <p:sp>
        <p:nvSpPr>
          <p:cNvPr id="5" name="Tijdelijke aanduiding voor voettekst 4">
            <a:extLst>
              <a:ext uri="{FF2B5EF4-FFF2-40B4-BE49-F238E27FC236}">
                <a16:creationId xmlns:a16="http://schemas.microsoft.com/office/drawing/2014/main" id="{6445E89F-57A3-0D60-9BDE-7A134C8EC6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DB45A450-EE14-F14F-ADBD-896D01D87D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158593-6643-46DC-B999-6E3F183B0196}" type="slidenum">
              <a:rPr lang="nl-BE" smtClean="0"/>
              <a:t>‹nr.›</a:t>
            </a:fld>
            <a:endParaRPr lang="nl-BE"/>
          </a:p>
        </p:txBody>
      </p:sp>
    </p:spTree>
    <p:extLst>
      <p:ext uri="{BB962C8B-B14F-4D97-AF65-F5344CB8AC3E}">
        <p14:creationId xmlns:p14="http://schemas.microsoft.com/office/powerpoint/2010/main" val="4131460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B68A29-7018-13CF-738A-EE76418465AC}"/>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4E23B3D6-0040-01B6-62B2-7803D556361B}"/>
              </a:ext>
            </a:extLst>
          </p:cNvPr>
          <p:cNvSpPr>
            <a:spLocks noGrp="1"/>
          </p:cNvSpPr>
          <p:nvPr>
            <p:ph type="subTitle" idx="1"/>
          </p:nvPr>
        </p:nvSpPr>
        <p:spPr/>
        <p:txBody>
          <a:bodyPr/>
          <a:lstStyle/>
          <a:p>
            <a:endParaRPr lang="nl-BE"/>
          </a:p>
        </p:txBody>
      </p:sp>
      <p:pic>
        <p:nvPicPr>
          <p:cNvPr id="1026" name="Picture 2" descr="All about the spookiest holiday — Halloween! | Articles | CBC Kids">
            <a:extLst>
              <a:ext uri="{FF2B5EF4-FFF2-40B4-BE49-F238E27FC236}">
                <a16:creationId xmlns:a16="http://schemas.microsoft.com/office/drawing/2014/main" id="{85CA61CE-AEA2-FC54-3051-DB4A74D654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37"/>
            <a:ext cx="12192000" cy="6855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128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B63C93-1F01-387F-BFA7-7EC7209EFCC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434F494-4348-1747-6FEC-41E0120328B3}"/>
              </a:ext>
            </a:extLst>
          </p:cNvPr>
          <p:cNvSpPr>
            <a:spLocks noGrp="1"/>
          </p:cNvSpPr>
          <p:nvPr>
            <p:ph idx="1"/>
          </p:nvPr>
        </p:nvSpPr>
        <p:spPr/>
        <p:txBody>
          <a:bodyPr/>
          <a:lstStyle/>
          <a:p>
            <a:endParaRPr lang="nl-BE"/>
          </a:p>
        </p:txBody>
      </p:sp>
      <p:pic>
        <p:nvPicPr>
          <p:cNvPr id="1026" name="Picture 2" descr="Halloween Achtergrond, Foto's en Afbeeldingen Voor Gratis Download">
            <a:extLst>
              <a:ext uri="{FF2B5EF4-FFF2-40B4-BE49-F238E27FC236}">
                <a16:creationId xmlns:a16="http://schemas.microsoft.com/office/drawing/2014/main" id="{4B7730CC-94AF-0877-D4CA-13E32FE561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a:extLst>
              <a:ext uri="{FF2B5EF4-FFF2-40B4-BE49-F238E27FC236}">
                <a16:creationId xmlns:a16="http://schemas.microsoft.com/office/drawing/2014/main" id="{4A2C4815-42CA-1BB7-5E57-54FDCAF30AE8}"/>
              </a:ext>
            </a:extLst>
          </p:cNvPr>
          <p:cNvSpPr txBox="1"/>
          <p:nvPr/>
        </p:nvSpPr>
        <p:spPr>
          <a:xfrm>
            <a:off x="2722626" y="673963"/>
            <a:ext cx="6158484" cy="707886"/>
          </a:xfrm>
          <a:prstGeom prst="rect">
            <a:avLst/>
          </a:prstGeom>
          <a:noFill/>
        </p:spPr>
        <p:txBody>
          <a:bodyPr wrap="square">
            <a:spAutoFit/>
          </a:bodyPr>
          <a:lstStyle/>
          <a:p>
            <a:pPr algn="l"/>
            <a:r>
              <a:rPr lang="nl-BE" sz="4000" b="1" i="0" dirty="0">
                <a:solidFill>
                  <a:schemeClr val="bg1"/>
                </a:solidFill>
                <a:effectLst/>
                <a:latin typeface="BlinkMacSystemFont"/>
              </a:rPr>
              <a:t>5. Wat deed </a:t>
            </a:r>
            <a:r>
              <a:rPr lang="nl-BE" sz="4000" b="1" i="0" dirty="0" err="1">
                <a:solidFill>
                  <a:schemeClr val="bg1"/>
                </a:solidFill>
                <a:effectLst/>
                <a:latin typeface="BlinkMacSystemFont"/>
              </a:rPr>
              <a:t>Stingy</a:t>
            </a:r>
            <a:r>
              <a:rPr lang="nl-BE" sz="4000" b="1" i="0" dirty="0">
                <a:solidFill>
                  <a:schemeClr val="bg1"/>
                </a:solidFill>
                <a:effectLst/>
                <a:latin typeface="BlinkMacSystemFont"/>
              </a:rPr>
              <a:t> Jack?</a:t>
            </a:r>
          </a:p>
        </p:txBody>
      </p:sp>
      <p:sp>
        <p:nvSpPr>
          <p:cNvPr id="9" name="Tekstvak 8">
            <a:extLst>
              <a:ext uri="{FF2B5EF4-FFF2-40B4-BE49-F238E27FC236}">
                <a16:creationId xmlns:a16="http://schemas.microsoft.com/office/drawing/2014/main" id="{0924CD37-43E2-B36B-D6F9-C10C9F59C3D5}"/>
              </a:ext>
            </a:extLst>
          </p:cNvPr>
          <p:cNvSpPr txBox="1"/>
          <p:nvPr/>
        </p:nvSpPr>
        <p:spPr>
          <a:xfrm>
            <a:off x="1799082" y="1999526"/>
            <a:ext cx="6158484" cy="3046988"/>
          </a:xfrm>
          <a:prstGeom prst="rect">
            <a:avLst/>
          </a:prstGeom>
          <a:noFill/>
        </p:spPr>
        <p:txBody>
          <a:bodyPr wrap="square">
            <a:spAutoFit/>
          </a:bodyPr>
          <a:lstStyle/>
          <a:p>
            <a:pPr marL="514350" indent="-514350" algn="l">
              <a:buFont typeface="+mj-lt"/>
              <a:buAutoNum type="alphaUcPeriod"/>
            </a:pPr>
            <a:r>
              <a:rPr lang="nl-NL" sz="3200" b="0" i="0" dirty="0">
                <a:solidFill>
                  <a:schemeClr val="bg1"/>
                </a:solidFill>
                <a:effectLst/>
                <a:latin typeface="BlinkMacSystemFont"/>
              </a:rPr>
              <a:t>Snoep stelen van kinderen</a:t>
            </a:r>
          </a:p>
          <a:p>
            <a:pPr marL="514350" indent="-514350" algn="l">
              <a:buFont typeface="+mj-lt"/>
              <a:buAutoNum type="alphaUcPeriod"/>
            </a:pPr>
            <a:r>
              <a:rPr lang="nl-NL" sz="3200" b="0" i="0" dirty="0">
                <a:solidFill>
                  <a:schemeClr val="bg1"/>
                </a:solidFill>
                <a:effectLst/>
                <a:latin typeface="BlinkMacSystemFont"/>
              </a:rPr>
              <a:t>Gehamsterd snoep en nooit gedeeld</a:t>
            </a:r>
          </a:p>
          <a:p>
            <a:pPr marL="514350" indent="-514350" algn="l">
              <a:buFont typeface="+mj-lt"/>
              <a:buAutoNum type="alphaUcPeriod"/>
            </a:pPr>
            <a:r>
              <a:rPr lang="nl-NL" sz="3200" b="0" i="0" dirty="0">
                <a:solidFill>
                  <a:schemeClr val="bg1"/>
                </a:solidFill>
                <a:effectLst/>
                <a:latin typeface="BlinkMacSystemFont"/>
              </a:rPr>
              <a:t>Heeft iedereen in zijn buurt bedrogen</a:t>
            </a:r>
          </a:p>
          <a:p>
            <a:pPr marL="514350" indent="-514350" algn="l">
              <a:buFont typeface="+mj-lt"/>
              <a:buAutoNum type="alphaUcPeriod"/>
            </a:pPr>
            <a:r>
              <a:rPr lang="nl-NL" sz="3200" b="0" i="0" dirty="0">
                <a:solidFill>
                  <a:schemeClr val="bg1"/>
                </a:solidFill>
                <a:effectLst/>
                <a:latin typeface="BlinkMacSystemFont"/>
              </a:rPr>
              <a:t>De duivel twee keer bedrogen</a:t>
            </a:r>
          </a:p>
        </p:txBody>
      </p:sp>
    </p:spTree>
    <p:extLst>
      <p:ext uri="{BB962C8B-B14F-4D97-AF65-F5344CB8AC3E}">
        <p14:creationId xmlns:p14="http://schemas.microsoft.com/office/powerpoint/2010/main" val="2662293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B63C93-1F01-387F-BFA7-7EC7209EFCC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434F494-4348-1747-6FEC-41E0120328B3}"/>
              </a:ext>
            </a:extLst>
          </p:cNvPr>
          <p:cNvSpPr>
            <a:spLocks noGrp="1"/>
          </p:cNvSpPr>
          <p:nvPr>
            <p:ph idx="1"/>
          </p:nvPr>
        </p:nvSpPr>
        <p:spPr/>
        <p:txBody>
          <a:bodyPr/>
          <a:lstStyle/>
          <a:p>
            <a:endParaRPr lang="nl-BE"/>
          </a:p>
        </p:txBody>
      </p:sp>
      <p:pic>
        <p:nvPicPr>
          <p:cNvPr id="1026" name="Picture 2" descr="Halloween Achtergrond, Foto's en Afbeeldingen Voor Gratis Download">
            <a:extLst>
              <a:ext uri="{FF2B5EF4-FFF2-40B4-BE49-F238E27FC236}">
                <a16:creationId xmlns:a16="http://schemas.microsoft.com/office/drawing/2014/main" id="{4B7730CC-94AF-0877-D4CA-13E32FE561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4566C5FB-0ED7-0B7B-A081-73FB73AEB83A}"/>
              </a:ext>
            </a:extLst>
          </p:cNvPr>
          <p:cNvSpPr txBox="1"/>
          <p:nvPr/>
        </p:nvSpPr>
        <p:spPr>
          <a:xfrm>
            <a:off x="947928" y="2305408"/>
            <a:ext cx="6158484" cy="2554545"/>
          </a:xfrm>
          <a:prstGeom prst="rect">
            <a:avLst/>
          </a:prstGeom>
          <a:noFill/>
        </p:spPr>
        <p:txBody>
          <a:bodyPr wrap="square">
            <a:spAutoFit/>
          </a:bodyPr>
          <a:lstStyle/>
          <a:p>
            <a:r>
              <a:rPr lang="nl-NL" sz="3200" b="1" dirty="0">
                <a:solidFill>
                  <a:schemeClr val="bg1"/>
                </a:solidFill>
                <a:effectLst/>
              </a:rPr>
              <a:t>De duivel twee keer bedrogen</a:t>
            </a:r>
          </a:p>
          <a:p>
            <a:r>
              <a:rPr lang="nl-NL" sz="3200" b="0" dirty="0">
                <a:solidFill>
                  <a:schemeClr val="bg1"/>
                </a:solidFill>
                <a:effectLst/>
              </a:rPr>
              <a:t>Eerst bedroog Jack de duivel om zichzelf in een munt te veranderen. Vervolgens misleidde hij de duivel om in een boom te klimmen.</a:t>
            </a:r>
          </a:p>
        </p:txBody>
      </p:sp>
      <p:sp>
        <p:nvSpPr>
          <p:cNvPr id="6" name="Titel 1">
            <a:extLst>
              <a:ext uri="{FF2B5EF4-FFF2-40B4-BE49-F238E27FC236}">
                <a16:creationId xmlns:a16="http://schemas.microsoft.com/office/drawing/2014/main" id="{A7956703-AF5F-D6F7-9D1C-197F12FF2044}"/>
              </a:ext>
            </a:extLst>
          </p:cNvPr>
          <p:cNvSpPr txBox="1">
            <a:spLocks/>
          </p:cNvSpPr>
          <p:nvPr/>
        </p:nvSpPr>
        <p:spPr>
          <a:xfrm>
            <a:off x="1057779" y="30169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Tree>
    <p:extLst>
      <p:ext uri="{BB962C8B-B14F-4D97-AF65-F5344CB8AC3E}">
        <p14:creationId xmlns:p14="http://schemas.microsoft.com/office/powerpoint/2010/main" val="3487584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0973F1-3127-5CF5-C904-7E0F6E123FF8}"/>
              </a:ext>
            </a:extLst>
          </p:cNvPr>
          <p:cNvSpPr>
            <a:spLocks noGrp="1"/>
          </p:cNvSpPr>
          <p:nvPr>
            <p:ph type="title"/>
          </p:nvPr>
        </p:nvSpPr>
        <p:spPr/>
        <p:txBody>
          <a:bodyPr/>
          <a:lstStyle/>
          <a:p>
            <a:endParaRPr lang="nl-BE" dirty="0"/>
          </a:p>
        </p:txBody>
      </p:sp>
      <p:sp>
        <p:nvSpPr>
          <p:cNvPr id="3" name="Tijdelijke aanduiding voor inhoud 2">
            <a:extLst>
              <a:ext uri="{FF2B5EF4-FFF2-40B4-BE49-F238E27FC236}">
                <a16:creationId xmlns:a16="http://schemas.microsoft.com/office/drawing/2014/main" id="{9C17633A-15A2-D916-0724-2BED96953E2F}"/>
              </a:ext>
            </a:extLst>
          </p:cNvPr>
          <p:cNvSpPr>
            <a:spLocks noGrp="1"/>
          </p:cNvSpPr>
          <p:nvPr>
            <p:ph idx="1"/>
          </p:nvPr>
        </p:nvSpPr>
        <p:spPr/>
        <p:txBody>
          <a:bodyPr/>
          <a:lstStyle/>
          <a:p>
            <a:endParaRPr lang="nl-BE" dirty="0"/>
          </a:p>
        </p:txBody>
      </p:sp>
      <p:pic>
        <p:nvPicPr>
          <p:cNvPr id="2052" name="Picture 4" descr="Halloween Background, Photos, and Wallpaper for Free Download">
            <a:extLst>
              <a:ext uri="{FF2B5EF4-FFF2-40B4-BE49-F238E27FC236}">
                <a16:creationId xmlns:a16="http://schemas.microsoft.com/office/drawing/2014/main" id="{723709BE-454E-21E8-F39E-498A56A80F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82F451B0-166D-2A8F-381C-1BD9C2BB4170}"/>
              </a:ext>
            </a:extLst>
          </p:cNvPr>
          <p:cNvSpPr txBox="1"/>
          <p:nvPr/>
        </p:nvSpPr>
        <p:spPr>
          <a:xfrm>
            <a:off x="508310" y="230188"/>
            <a:ext cx="11175380" cy="1323439"/>
          </a:xfrm>
          <a:prstGeom prst="rect">
            <a:avLst/>
          </a:prstGeom>
          <a:noFill/>
        </p:spPr>
        <p:txBody>
          <a:bodyPr wrap="square">
            <a:spAutoFit/>
          </a:bodyPr>
          <a:lstStyle/>
          <a:p>
            <a:pPr algn="l"/>
            <a:r>
              <a:rPr lang="nl-NL" sz="4000" b="1" i="0" dirty="0">
                <a:solidFill>
                  <a:schemeClr val="bg1"/>
                </a:solidFill>
                <a:effectLst/>
                <a:latin typeface="BlinkMacSystemFont"/>
              </a:rPr>
              <a:t>6. Waarom brengen we Jack </a:t>
            </a:r>
            <a:r>
              <a:rPr lang="nl-NL" sz="4000" b="1" i="0" dirty="0" err="1">
                <a:solidFill>
                  <a:schemeClr val="bg1"/>
                </a:solidFill>
                <a:effectLst/>
                <a:latin typeface="BlinkMacSystemFont"/>
              </a:rPr>
              <a:t>O’Lanterns</a:t>
            </a:r>
            <a:r>
              <a:rPr lang="nl-NL" sz="4000" b="1" i="0" dirty="0">
                <a:solidFill>
                  <a:schemeClr val="bg1"/>
                </a:solidFill>
                <a:effectLst/>
                <a:latin typeface="BlinkMacSystemFont"/>
              </a:rPr>
              <a:t> uit voor Halloween?</a:t>
            </a:r>
          </a:p>
        </p:txBody>
      </p:sp>
      <p:sp>
        <p:nvSpPr>
          <p:cNvPr id="7" name="Tekstvak 6">
            <a:extLst>
              <a:ext uri="{FF2B5EF4-FFF2-40B4-BE49-F238E27FC236}">
                <a16:creationId xmlns:a16="http://schemas.microsoft.com/office/drawing/2014/main" id="{30EFE56B-DD3A-E23B-7245-3FF756CA5684}"/>
              </a:ext>
            </a:extLst>
          </p:cNvPr>
          <p:cNvSpPr txBox="1"/>
          <p:nvPr/>
        </p:nvSpPr>
        <p:spPr>
          <a:xfrm>
            <a:off x="347472" y="3493008"/>
            <a:ext cx="6437041" cy="2554545"/>
          </a:xfrm>
          <a:prstGeom prst="rect">
            <a:avLst/>
          </a:prstGeom>
          <a:noFill/>
        </p:spPr>
        <p:txBody>
          <a:bodyPr wrap="square">
            <a:spAutoFit/>
          </a:bodyPr>
          <a:lstStyle/>
          <a:p>
            <a:pPr marL="342900" indent="-342900" algn="l">
              <a:buFont typeface="+mj-lt"/>
              <a:buAutoNum type="alphaUcPeriod"/>
            </a:pPr>
            <a:r>
              <a:rPr lang="nl-NL" sz="3200" b="0" i="0" dirty="0">
                <a:solidFill>
                  <a:schemeClr val="bg1"/>
                </a:solidFill>
                <a:effectLst/>
                <a:latin typeface="BlinkMacSystemFont"/>
              </a:rPr>
              <a:t>Om onze huizen te verlichten</a:t>
            </a:r>
          </a:p>
          <a:p>
            <a:pPr marL="342900" indent="-342900" algn="l">
              <a:buFont typeface="+mj-lt"/>
              <a:buAutoNum type="alphaUcPeriod"/>
            </a:pPr>
            <a:r>
              <a:rPr lang="nl-NL" sz="3200" b="0" i="0" dirty="0">
                <a:solidFill>
                  <a:schemeClr val="bg1"/>
                </a:solidFill>
                <a:effectLst/>
                <a:latin typeface="BlinkMacSystemFont"/>
              </a:rPr>
              <a:t>Om redenen te hebben om pompoen te snijden</a:t>
            </a:r>
          </a:p>
          <a:p>
            <a:pPr marL="342900" indent="-342900" algn="l">
              <a:buFont typeface="+mj-lt"/>
              <a:buAutoNum type="alphaUcPeriod"/>
            </a:pPr>
            <a:r>
              <a:rPr lang="nl-NL" sz="3200" b="0" i="0" dirty="0">
                <a:solidFill>
                  <a:schemeClr val="bg1"/>
                </a:solidFill>
                <a:effectLst/>
                <a:latin typeface="BlinkMacSystemFont"/>
              </a:rPr>
              <a:t>Om weg te jagen </a:t>
            </a:r>
            <a:r>
              <a:rPr lang="nl-NL" sz="3200" b="0" i="0" dirty="0" err="1">
                <a:solidFill>
                  <a:schemeClr val="bg1"/>
                </a:solidFill>
                <a:effectLst/>
                <a:latin typeface="BlinkMacSystemFont"/>
              </a:rPr>
              <a:t>Stingy</a:t>
            </a:r>
            <a:r>
              <a:rPr lang="nl-NL" sz="3200" b="0" i="0" dirty="0">
                <a:solidFill>
                  <a:schemeClr val="bg1"/>
                </a:solidFill>
                <a:effectLst/>
                <a:latin typeface="BlinkMacSystemFont"/>
              </a:rPr>
              <a:t> Jack</a:t>
            </a:r>
          </a:p>
          <a:p>
            <a:pPr marL="342900" indent="-342900" algn="l">
              <a:buFont typeface="+mj-lt"/>
              <a:buAutoNum type="alphaUcPeriod"/>
            </a:pPr>
            <a:r>
              <a:rPr lang="nl-NL" sz="3200" b="0" i="0" dirty="0">
                <a:solidFill>
                  <a:schemeClr val="bg1"/>
                </a:solidFill>
                <a:effectLst/>
                <a:latin typeface="BlinkMacSystemFont"/>
              </a:rPr>
              <a:t>Gewoon ter decoratie</a:t>
            </a:r>
          </a:p>
        </p:txBody>
      </p:sp>
    </p:spTree>
    <p:extLst>
      <p:ext uri="{BB962C8B-B14F-4D97-AF65-F5344CB8AC3E}">
        <p14:creationId xmlns:p14="http://schemas.microsoft.com/office/powerpoint/2010/main" val="656532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00973F1-3127-5CF5-C904-7E0F6E123FF8}"/>
              </a:ext>
            </a:extLst>
          </p:cNvPr>
          <p:cNvSpPr>
            <a:spLocks noGrp="1"/>
          </p:cNvSpPr>
          <p:nvPr>
            <p:ph type="title"/>
          </p:nvPr>
        </p:nvSpPr>
        <p:spPr/>
        <p:txBody>
          <a:bodyPr/>
          <a:lstStyle/>
          <a:p>
            <a:endParaRPr lang="nl-BE" dirty="0"/>
          </a:p>
        </p:txBody>
      </p:sp>
      <p:sp>
        <p:nvSpPr>
          <p:cNvPr id="3" name="Tijdelijke aanduiding voor inhoud 2">
            <a:extLst>
              <a:ext uri="{FF2B5EF4-FFF2-40B4-BE49-F238E27FC236}">
                <a16:creationId xmlns:a16="http://schemas.microsoft.com/office/drawing/2014/main" id="{9C17633A-15A2-D916-0724-2BED96953E2F}"/>
              </a:ext>
            </a:extLst>
          </p:cNvPr>
          <p:cNvSpPr>
            <a:spLocks noGrp="1"/>
          </p:cNvSpPr>
          <p:nvPr>
            <p:ph idx="1"/>
          </p:nvPr>
        </p:nvSpPr>
        <p:spPr/>
        <p:txBody>
          <a:bodyPr/>
          <a:lstStyle/>
          <a:p>
            <a:endParaRPr lang="nl-BE" dirty="0"/>
          </a:p>
        </p:txBody>
      </p:sp>
      <p:pic>
        <p:nvPicPr>
          <p:cNvPr id="2052" name="Picture 4" descr="Halloween Background, Photos, and Wallpaper for Free Download">
            <a:extLst>
              <a:ext uri="{FF2B5EF4-FFF2-40B4-BE49-F238E27FC236}">
                <a16:creationId xmlns:a16="http://schemas.microsoft.com/office/drawing/2014/main" id="{723709BE-454E-21E8-F39E-498A56A80F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a:extLst>
              <a:ext uri="{FF2B5EF4-FFF2-40B4-BE49-F238E27FC236}">
                <a16:creationId xmlns:a16="http://schemas.microsoft.com/office/drawing/2014/main" id="{7A03B756-3CB7-664A-07EF-1911239CBADB}"/>
              </a:ext>
            </a:extLst>
          </p:cNvPr>
          <p:cNvSpPr txBox="1">
            <a:spLocks/>
          </p:cNvSpPr>
          <p:nvPr/>
        </p:nvSpPr>
        <p:spPr>
          <a:xfrm>
            <a:off x="1057779" y="30169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8" name="Tekstvak 7">
            <a:extLst>
              <a:ext uri="{FF2B5EF4-FFF2-40B4-BE49-F238E27FC236}">
                <a16:creationId xmlns:a16="http://schemas.microsoft.com/office/drawing/2014/main" id="{25DADCD5-F771-F47A-09F7-65949F0B326F}"/>
              </a:ext>
            </a:extLst>
          </p:cNvPr>
          <p:cNvSpPr txBox="1"/>
          <p:nvPr/>
        </p:nvSpPr>
        <p:spPr>
          <a:xfrm>
            <a:off x="420624" y="2953445"/>
            <a:ext cx="8542782" cy="3539430"/>
          </a:xfrm>
          <a:prstGeom prst="rect">
            <a:avLst/>
          </a:prstGeom>
          <a:noFill/>
        </p:spPr>
        <p:txBody>
          <a:bodyPr wrap="square">
            <a:spAutoFit/>
          </a:bodyPr>
          <a:lstStyle/>
          <a:p>
            <a:pPr algn="l"/>
            <a:r>
              <a:rPr lang="nl-NL" sz="3200" b="1" i="0" dirty="0">
                <a:solidFill>
                  <a:schemeClr val="bg1"/>
                </a:solidFill>
                <a:effectLst/>
                <a:latin typeface="BlinkMacSystemFont"/>
              </a:rPr>
              <a:t>Om weg te jagen </a:t>
            </a:r>
            <a:r>
              <a:rPr lang="nl-NL" sz="3200" b="1" i="0" dirty="0" err="1">
                <a:solidFill>
                  <a:schemeClr val="bg1"/>
                </a:solidFill>
                <a:effectLst/>
                <a:latin typeface="BlinkMacSystemFont"/>
              </a:rPr>
              <a:t>Stingy</a:t>
            </a:r>
            <a:r>
              <a:rPr lang="nl-NL" sz="3200" b="1" i="0" dirty="0">
                <a:solidFill>
                  <a:schemeClr val="bg1"/>
                </a:solidFill>
                <a:effectLst/>
                <a:latin typeface="BlinkMacSystemFont"/>
              </a:rPr>
              <a:t> Jack</a:t>
            </a:r>
          </a:p>
          <a:p>
            <a:pPr algn="l"/>
            <a:r>
              <a:rPr lang="nl-NL" sz="3200" b="0" i="0" dirty="0">
                <a:solidFill>
                  <a:schemeClr val="bg1"/>
                </a:solidFill>
                <a:effectLst/>
                <a:latin typeface="BlinkMacSystemFont"/>
              </a:rPr>
              <a:t>Na de duivel te hebben misleid en afspraken te hebben gemaakt dat Jack niet door hem zou worden gestoord toen hij stierf, wilden noch God noch de duivel hem binnenlaten. Er werd gezegd dat </a:t>
            </a:r>
            <a:r>
              <a:rPr lang="nl-NL" sz="3200" b="0" i="0" dirty="0" err="1">
                <a:solidFill>
                  <a:schemeClr val="bg1"/>
                </a:solidFill>
                <a:effectLst/>
                <a:latin typeface="BlinkMacSystemFont"/>
              </a:rPr>
              <a:t>Stingy</a:t>
            </a:r>
            <a:r>
              <a:rPr lang="nl-NL" sz="3200" b="0" i="0" dirty="0">
                <a:solidFill>
                  <a:schemeClr val="bg1"/>
                </a:solidFill>
                <a:effectLst/>
                <a:latin typeface="BlinkMacSystemFont"/>
              </a:rPr>
              <a:t> Jack nu over de aarde zwerft met alleen brandende kolen in een uitgehouwen raap.</a:t>
            </a:r>
          </a:p>
        </p:txBody>
      </p:sp>
    </p:spTree>
    <p:extLst>
      <p:ext uri="{BB962C8B-B14F-4D97-AF65-F5344CB8AC3E}">
        <p14:creationId xmlns:p14="http://schemas.microsoft.com/office/powerpoint/2010/main" val="3674532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CF8AFC73-40A8-DBB8-E7A4-2B371A321910}"/>
              </a:ext>
            </a:extLst>
          </p:cNvPr>
          <p:cNvSpPr>
            <a:spLocks noGrp="1"/>
          </p:cNvSpPr>
          <p:nvPr>
            <p:ph type="title"/>
          </p:nvPr>
        </p:nvSpPr>
        <p:spPr>
          <a:xfrm>
            <a:off x="237744" y="595980"/>
            <a:ext cx="5858256" cy="1803903"/>
          </a:xfrm>
        </p:spPr>
        <p:txBody>
          <a:bodyPr anchor="t">
            <a:noAutofit/>
          </a:bodyPr>
          <a:lstStyle/>
          <a:p>
            <a:r>
              <a:rPr lang="nl-NL" sz="4000" b="1" i="0" dirty="0">
                <a:solidFill>
                  <a:schemeClr val="bg1"/>
                </a:solidFill>
                <a:effectLst/>
                <a:latin typeface="BlinkMacSystemFont"/>
              </a:rPr>
              <a:t>7. Wat deed </a:t>
            </a:r>
            <a:r>
              <a:rPr lang="nl-NL" sz="4000" b="1" i="0" dirty="0" err="1">
                <a:solidFill>
                  <a:schemeClr val="bg1"/>
                </a:solidFill>
                <a:effectLst/>
                <a:latin typeface="BlinkMacSystemFont"/>
              </a:rPr>
              <a:t>Stingy</a:t>
            </a:r>
            <a:r>
              <a:rPr lang="nl-NL" sz="4000" b="1" i="0" dirty="0">
                <a:solidFill>
                  <a:schemeClr val="bg1"/>
                </a:solidFill>
                <a:effectLst/>
                <a:latin typeface="BlinkMacSystemFont"/>
              </a:rPr>
              <a:t> Jack om zichzelf van de duivel af te houden?</a:t>
            </a:r>
            <a:br>
              <a:rPr lang="nl-NL" sz="4000" b="1" i="0" dirty="0">
                <a:solidFill>
                  <a:schemeClr val="bg1"/>
                </a:solidFill>
                <a:effectLst/>
                <a:latin typeface="BlinkMacSystemFont"/>
              </a:rPr>
            </a:br>
            <a:endParaRPr lang="nl-BE" sz="8000" dirty="0">
              <a:solidFill>
                <a:schemeClr val="bg1"/>
              </a:solidFill>
            </a:endParaRPr>
          </a:p>
        </p:txBody>
      </p:sp>
      <p:sp>
        <p:nvSpPr>
          <p:cNvPr id="3" name="Tijdelijke aanduiding voor inhoud 2">
            <a:extLst>
              <a:ext uri="{FF2B5EF4-FFF2-40B4-BE49-F238E27FC236}">
                <a16:creationId xmlns:a16="http://schemas.microsoft.com/office/drawing/2014/main" id="{6FED0E07-6AB8-1F34-F7C0-D536D8AD978A}"/>
              </a:ext>
            </a:extLst>
          </p:cNvPr>
          <p:cNvSpPr>
            <a:spLocks noGrp="1"/>
          </p:cNvSpPr>
          <p:nvPr>
            <p:ph idx="1"/>
          </p:nvPr>
        </p:nvSpPr>
        <p:spPr>
          <a:xfrm>
            <a:off x="237744" y="2399883"/>
            <a:ext cx="5669280" cy="3608805"/>
          </a:xfrm>
        </p:spPr>
        <p:txBody>
          <a:bodyPr>
            <a:noAutofit/>
          </a:bodyPr>
          <a:lstStyle/>
          <a:p>
            <a:pPr marL="342900" indent="-342900" algn="l">
              <a:buFont typeface="+mj-lt"/>
              <a:buAutoNum type="alphaUcPeriod"/>
            </a:pPr>
            <a:r>
              <a:rPr lang="nl-NL" sz="3200" b="0" i="0" dirty="0">
                <a:solidFill>
                  <a:schemeClr val="bg1"/>
                </a:solidFill>
                <a:effectLst/>
                <a:latin typeface="BlinkMacSystemFont"/>
              </a:rPr>
              <a:t>Hij hield de duivel bij een kruis</a:t>
            </a:r>
          </a:p>
          <a:p>
            <a:pPr marL="342900" indent="-342900" algn="l">
              <a:buFont typeface="+mj-lt"/>
              <a:buAutoNum type="alphaUcPeriod"/>
            </a:pPr>
            <a:r>
              <a:rPr lang="nl-NL" sz="3200" b="0" i="0" dirty="0">
                <a:solidFill>
                  <a:schemeClr val="bg1"/>
                </a:solidFill>
                <a:effectLst/>
                <a:latin typeface="BlinkMacSystemFont"/>
              </a:rPr>
              <a:t>Hij besproeide hem met wijwater</a:t>
            </a:r>
          </a:p>
          <a:p>
            <a:pPr marL="342900" indent="-342900" algn="l">
              <a:buFont typeface="+mj-lt"/>
              <a:buAutoNum type="alphaUcPeriod"/>
            </a:pPr>
            <a:r>
              <a:rPr lang="nl-NL" sz="3200" b="0" i="0" dirty="0">
                <a:solidFill>
                  <a:schemeClr val="bg1"/>
                </a:solidFill>
                <a:effectLst/>
                <a:latin typeface="BlinkMacSystemFont"/>
              </a:rPr>
              <a:t>Hij plaatste de duivel ergens ver weg</a:t>
            </a:r>
          </a:p>
          <a:p>
            <a:pPr marL="342900" indent="-342900" algn="l">
              <a:buFont typeface="+mj-lt"/>
              <a:buAutoNum type="alphaUcPeriod"/>
            </a:pPr>
            <a:r>
              <a:rPr lang="nl-NL" sz="3200" b="0" i="0" dirty="0">
                <a:solidFill>
                  <a:schemeClr val="bg1"/>
                </a:solidFill>
                <a:effectLst/>
                <a:latin typeface="BlinkMacSystemFont"/>
              </a:rPr>
              <a:t>Hij vernietigde alles waar de duivel in veranderde…</a:t>
            </a:r>
          </a:p>
          <a:p>
            <a:pPr marL="0" indent="0">
              <a:buNone/>
            </a:pPr>
            <a:endParaRPr lang="nl-BE" sz="3200" dirty="0">
              <a:solidFill>
                <a:schemeClr val="bg1">
                  <a:alpha val="80000"/>
                </a:schemeClr>
              </a:solidFill>
            </a:endParaRPr>
          </a:p>
        </p:txBody>
      </p:sp>
      <p:pic>
        <p:nvPicPr>
          <p:cNvPr id="3074" name="Picture 2" descr="7x5FT Halloween Horror Castle Theme Photography Achtergrond Studio Prop  Achtergrond | bol.com">
            <a:extLst>
              <a:ext uri="{FF2B5EF4-FFF2-40B4-BE49-F238E27FC236}">
                <a16:creationId xmlns:a16="http://schemas.microsoft.com/office/drawing/2014/main" id="{D0D34BD2-062B-4DF4-9C8C-DAF5B27E561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095" r="13479"/>
          <a:stretch/>
        </p:blipFill>
        <p:spPr bwMode="auto">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3081" name="Group 3080">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3082" name="Freeform: Shape 3081">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83" name="Freeform: Shape 3082">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96726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13" name="Rectangle 4102">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7x5FT Halloween Horror Castle Theme Photography Achtergrond Studio Prop  Achtergrond | bol.com">
            <a:extLst>
              <a:ext uri="{FF2B5EF4-FFF2-40B4-BE49-F238E27FC236}">
                <a16:creationId xmlns:a16="http://schemas.microsoft.com/office/drawing/2014/main" id="{C1796E9F-EB0F-5FF1-D18A-0106A77930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310" r="13694"/>
          <a:stretch/>
        </p:blipFill>
        <p:spPr bwMode="auto">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4114" name="Group 4104">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4106" name="Freeform: Shape 4105">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107" name="Freeform: Shape 4106">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4" name="Titel 1">
            <a:extLst>
              <a:ext uri="{FF2B5EF4-FFF2-40B4-BE49-F238E27FC236}">
                <a16:creationId xmlns:a16="http://schemas.microsoft.com/office/drawing/2014/main" id="{178A57F6-3C2E-B956-8A84-35472DF4B163}"/>
              </a:ext>
            </a:extLst>
          </p:cNvPr>
          <p:cNvSpPr txBox="1">
            <a:spLocks/>
          </p:cNvSpPr>
          <p:nvPr/>
        </p:nvSpPr>
        <p:spPr>
          <a:xfrm>
            <a:off x="6568752" y="603446"/>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F97A31EE-4793-9154-4FB1-A7ED36786272}"/>
              </a:ext>
            </a:extLst>
          </p:cNvPr>
          <p:cNvSpPr txBox="1"/>
          <p:nvPr/>
        </p:nvSpPr>
        <p:spPr>
          <a:xfrm>
            <a:off x="6412230" y="2228671"/>
            <a:ext cx="5373694" cy="2831544"/>
          </a:xfrm>
          <a:prstGeom prst="rect">
            <a:avLst/>
          </a:prstGeom>
          <a:noFill/>
        </p:spPr>
        <p:txBody>
          <a:bodyPr wrap="square">
            <a:spAutoFit/>
          </a:bodyPr>
          <a:lstStyle/>
          <a:p>
            <a:pPr algn="l"/>
            <a:r>
              <a:rPr lang="nl-NL" sz="3200" b="1" i="0" dirty="0">
                <a:solidFill>
                  <a:schemeClr val="bg1"/>
                </a:solidFill>
                <a:effectLst/>
                <a:latin typeface="BlinkMacSystemFont"/>
              </a:rPr>
              <a:t>Hij hield de duivel bij een kruis</a:t>
            </a:r>
          </a:p>
          <a:p>
            <a:pPr algn="l"/>
            <a:r>
              <a:rPr lang="nl-NL" sz="3200" b="0" i="0" dirty="0">
                <a:solidFill>
                  <a:schemeClr val="bg1"/>
                </a:solidFill>
                <a:effectLst/>
                <a:latin typeface="BlinkMacSystemFont"/>
              </a:rPr>
              <a:t>Door de duivel bij een kruis te houden, kon hij niet terugkeren naar zijn oorspronkelijke staat.</a:t>
            </a:r>
          </a:p>
          <a:p>
            <a:pPr algn="l">
              <a:buFont typeface="Arial" panose="020B0604020202020204" pitchFamily="34" charset="0"/>
              <a:buChar char="•"/>
            </a:pPr>
            <a:endParaRPr lang="nl-NL" b="0" i="0" dirty="0">
              <a:solidFill>
                <a:srgbClr val="504F57"/>
              </a:solidFill>
              <a:effectLst/>
              <a:latin typeface="BlinkMacSystemFont"/>
            </a:endParaRPr>
          </a:p>
        </p:txBody>
      </p:sp>
    </p:spTree>
    <p:extLst>
      <p:ext uri="{BB962C8B-B14F-4D97-AF65-F5344CB8AC3E}">
        <p14:creationId xmlns:p14="http://schemas.microsoft.com/office/powerpoint/2010/main" val="3879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2E9924-28EB-4947-B9D2-95C99A3F7DA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75C2988-1C5A-E666-0CD0-F35DA3EC62C9}"/>
              </a:ext>
            </a:extLst>
          </p:cNvPr>
          <p:cNvSpPr>
            <a:spLocks noGrp="1"/>
          </p:cNvSpPr>
          <p:nvPr>
            <p:ph idx="1"/>
          </p:nvPr>
        </p:nvSpPr>
        <p:spPr/>
        <p:txBody>
          <a:bodyPr/>
          <a:lstStyle/>
          <a:p>
            <a:endParaRPr lang="nl-BE"/>
          </a:p>
        </p:txBody>
      </p:sp>
      <p:pic>
        <p:nvPicPr>
          <p:cNvPr id="5122" name="Picture 2" descr="Halloween Achtergronden-foto's, 93.000+ gratis stockfoto's van hoge  kwaliteit">
            <a:extLst>
              <a:ext uri="{FF2B5EF4-FFF2-40B4-BE49-F238E27FC236}">
                <a16:creationId xmlns:a16="http://schemas.microsoft.com/office/drawing/2014/main" id="{6FBF3AFC-4F83-DA77-7A79-8E0D947B8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62277"/>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45E9D83C-7A97-6AFC-C317-6D789DBA5E5B}"/>
              </a:ext>
            </a:extLst>
          </p:cNvPr>
          <p:cNvSpPr txBox="1"/>
          <p:nvPr/>
        </p:nvSpPr>
        <p:spPr>
          <a:xfrm>
            <a:off x="749808" y="320020"/>
            <a:ext cx="10332720" cy="707886"/>
          </a:xfrm>
          <a:prstGeom prst="rect">
            <a:avLst/>
          </a:prstGeom>
          <a:noFill/>
        </p:spPr>
        <p:txBody>
          <a:bodyPr wrap="square">
            <a:spAutoFit/>
          </a:bodyPr>
          <a:lstStyle/>
          <a:p>
            <a:pPr algn="l"/>
            <a:r>
              <a:rPr lang="nl-NL" sz="4000" b="1" i="0">
                <a:solidFill>
                  <a:schemeClr val="bg1"/>
                </a:solidFill>
                <a:effectLst/>
                <a:latin typeface="BlinkMacSystemFont"/>
              </a:rPr>
              <a:t>8. Wat is het beroemdste Halloween-kostuum?</a:t>
            </a:r>
            <a:endParaRPr lang="nl-NL" sz="4000" b="1" i="0" dirty="0">
              <a:solidFill>
                <a:schemeClr val="bg1"/>
              </a:solidFill>
              <a:effectLst/>
              <a:latin typeface="BlinkMacSystemFont"/>
            </a:endParaRPr>
          </a:p>
        </p:txBody>
      </p:sp>
      <p:sp>
        <p:nvSpPr>
          <p:cNvPr id="7" name="Tekstvak 6">
            <a:extLst>
              <a:ext uri="{FF2B5EF4-FFF2-40B4-BE49-F238E27FC236}">
                <a16:creationId xmlns:a16="http://schemas.microsoft.com/office/drawing/2014/main" id="{557C35A6-74AC-CEF8-3011-F11DAC8271C7}"/>
              </a:ext>
            </a:extLst>
          </p:cNvPr>
          <p:cNvSpPr txBox="1"/>
          <p:nvPr/>
        </p:nvSpPr>
        <p:spPr>
          <a:xfrm>
            <a:off x="1250442" y="1825625"/>
            <a:ext cx="6329934"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Zombie</a:t>
            </a:r>
          </a:p>
          <a:p>
            <a:pPr marL="514350" indent="-514350" algn="l">
              <a:buFont typeface="+mj-lt"/>
              <a:buAutoNum type="alphaUcPeriod"/>
            </a:pPr>
            <a:r>
              <a:rPr lang="nl-BE" sz="3200" b="0" i="0" dirty="0">
                <a:solidFill>
                  <a:schemeClr val="bg1"/>
                </a:solidFill>
                <a:effectLst/>
                <a:latin typeface="BlinkMacSystemFont"/>
              </a:rPr>
              <a:t>Heks</a:t>
            </a:r>
          </a:p>
          <a:p>
            <a:pPr marL="514350" indent="-514350" algn="l">
              <a:buFont typeface="+mj-lt"/>
              <a:buAutoNum type="alphaUcPeriod"/>
            </a:pPr>
            <a:r>
              <a:rPr lang="nl-BE" sz="3200" b="0" i="0" dirty="0">
                <a:solidFill>
                  <a:schemeClr val="bg1"/>
                </a:solidFill>
                <a:effectLst/>
                <a:latin typeface="BlinkMacSystemFont"/>
              </a:rPr>
              <a:t>Spook</a:t>
            </a:r>
          </a:p>
          <a:p>
            <a:pPr marL="514350" indent="-514350" algn="l">
              <a:buFont typeface="+mj-lt"/>
              <a:buAutoNum type="alphaUcPeriod"/>
            </a:pPr>
            <a:r>
              <a:rPr lang="nl-BE" sz="3200" b="0" i="0" dirty="0">
                <a:solidFill>
                  <a:schemeClr val="bg1"/>
                </a:solidFill>
                <a:effectLst/>
                <a:latin typeface="BlinkMacSystemFont"/>
              </a:rPr>
              <a:t>Kat</a:t>
            </a:r>
          </a:p>
        </p:txBody>
      </p:sp>
    </p:spTree>
    <p:extLst>
      <p:ext uri="{BB962C8B-B14F-4D97-AF65-F5344CB8AC3E}">
        <p14:creationId xmlns:p14="http://schemas.microsoft.com/office/powerpoint/2010/main" val="371070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2E9924-28EB-4947-B9D2-95C99A3F7DA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75C2988-1C5A-E666-0CD0-F35DA3EC62C9}"/>
              </a:ext>
            </a:extLst>
          </p:cNvPr>
          <p:cNvSpPr>
            <a:spLocks noGrp="1"/>
          </p:cNvSpPr>
          <p:nvPr>
            <p:ph idx="1"/>
          </p:nvPr>
        </p:nvSpPr>
        <p:spPr/>
        <p:txBody>
          <a:bodyPr/>
          <a:lstStyle/>
          <a:p>
            <a:endParaRPr lang="nl-BE"/>
          </a:p>
        </p:txBody>
      </p:sp>
      <p:pic>
        <p:nvPicPr>
          <p:cNvPr id="5122" name="Picture 2" descr="Halloween Achtergronden-foto's, 93.000+ gratis stockfoto's van hoge  kwaliteit">
            <a:extLst>
              <a:ext uri="{FF2B5EF4-FFF2-40B4-BE49-F238E27FC236}">
                <a16:creationId xmlns:a16="http://schemas.microsoft.com/office/drawing/2014/main" id="{6FBF3AFC-4F83-DA77-7A79-8E0D947B8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78"/>
            <a:ext cx="12192000" cy="6862277"/>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ADED08F6-0C90-E673-0BCF-D3F3B946DE8C}"/>
              </a:ext>
            </a:extLst>
          </p:cNvPr>
          <p:cNvSpPr txBox="1">
            <a:spLocks/>
          </p:cNvSpPr>
          <p:nvPr/>
        </p:nvSpPr>
        <p:spPr>
          <a:xfrm>
            <a:off x="3803249" y="365125"/>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0A0C38C6-3D01-754D-BF90-74DB31A39F9A}"/>
              </a:ext>
            </a:extLst>
          </p:cNvPr>
          <p:cNvSpPr txBox="1"/>
          <p:nvPr/>
        </p:nvSpPr>
        <p:spPr>
          <a:xfrm>
            <a:off x="3355848" y="2231137"/>
            <a:ext cx="7171182" cy="1569660"/>
          </a:xfrm>
          <a:prstGeom prst="rect">
            <a:avLst/>
          </a:prstGeom>
          <a:noFill/>
        </p:spPr>
        <p:txBody>
          <a:bodyPr wrap="square">
            <a:spAutoFit/>
          </a:bodyPr>
          <a:lstStyle/>
          <a:p>
            <a:pPr algn="l"/>
            <a:r>
              <a:rPr lang="nl-NL" sz="3200" b="1" i="0" dirty="0">
                <a:solidFill>
                  <a:schemeClr val="bg1"/>
                </a:solidFill>
                <a:effectLst/>
                <a:latin typeface="BlinkMacSystemFont"/>
              </a:rPr>
              <a:t>Heks</a:t>
            </a:r>
          </a:p>
          <a:p>
            <a:pPr algn="l"/>
            <a:r>
              <a:rPr lang="nl-NL" sz="3200" b="0" i="0" dirty="0">
                <a:solidFill>
                  <a:schemeClr val="bg1"/>
                </a:solidFill>
                <a:effectLst/>
                <a:latin typeface="BlinkMacSystemFont"/>
              </a:rPr>
              <a:t>Een heks staat bekend als een van de beroemdste kostuums voor Halloween.</a:t>
            </a:r>
          </a:p>
        </p:txBody>
      </p:sp>
    </p:spTree>
    <p:extLst>
      <p:ext uri="{BB962C8B-B14F-4D97-AF65-F5344CB8AC3E}">
        <p14:creationId xmlns:p14="http://schemas.microsoft.com/office/powerpoint/2010/main" val="3574512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531CF4-FABB-2A05-DB83-8E17A61278E0}"/>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21B188B9-D95C-D174-BC09-4A50D919D91B}"/>
              </a:ext>
            </a:extLst>
          </p:cNvPr>
          <p:cNvSpPr>
            <a:spLocks noGrp="1"/>
          </p:cNvSpPr>
          <p:nvPr>
            <p:ph idx="1"/>
          </p:nvPr>
        </p:nvSpPr>
        <p:spPr/>
        <p:txBody>
          <a:bodyPr/>
          <a:lstStyle/>
          <a:p>
            <a:endParaRPr lang="nl-BE"/>
          </a:p>
        </p:txBody>
      </p:sp>
      <p:pic>
        <p:nvPicPr>
          <p:cNvPr id="6146" name="Picture 2" descr="Free Halloween Zoom virtual background templates to edit | Canva">
            <a:extLst>
              <a:ext uri="{FF2B5EF4-FFF2-40B4-BE49-F238E27FC236}">
                <a16:creationId xmlns:a16="http://schemas.microsoft.com/office/drawing/2014/main" id="{30417701-6876-8934-BCF9-E2E107553F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9C4AF3D5-CA87-497E-123E-2C1089572934}"/>
              </a:ext>
            </a:extLst>
          </p:cNvPr>
          <p:cNvSpPr txBox="1"/>
          <p:nvPr/>
        </p:nvSpPr>
        <p:spPr>
          <a:xfrm>
            <a:off x="2852928" y="506081"/>
            <a:ext cx="9079991" cy="1323439"/>
          </a:xfrm>
          <a:prstGeom prst="rect">
            <a:avLst/>
          </a:prstGeom>
          <a:noFill/>
        </p:spPr>
        <p:txBody>
          <a:bodyPr wrap="square">
            <a:spAutoFit/>
          </a:bodyPr>
          <a:lstStyle/>
          <a:p>
            <a:pPr algn="l"/>
            <a:r>
              <a:rPr lang="nl-NL" sz="4000" b="1" i="0" dirty="0">
                <a:solidFill>
                  <a:srgbClr val="FFC000"/>
                </a:solidFill>
                <a:effectLst/>
                <a:latin typeface="BlinkMacSystemFont"/>
              </a:rPr>
              <a:t>9. Wat is volgens peilingen het populairste Halloween-snoepje?</a:t>
            </a:r>
          </a:p>
        </p:txBody>
      </p:sp>
      <p:sp>
        <p:nvSpPr>
          <p:cNvPr id="7" name="Tekstvak 6">
            <a:extLst>
              <a:ext uri="{FF2B5EF4-FFF2-40B4-BE49-F238E27FC236}">
                <a16:creationId xmlns:a16="http://schemas.microsoft.com/office/drawing/2014/main" id="{EED59ED6-3D3F-B417-179D-D0F097C8BE6E}"/>
              </a:ext>
            </a:extLst>
          </p:cNvPr>
          <p:cNvSpPr txBox="1"/>
          <p:nvPr/>
        </p:nvSpPr>
        <p:spPr>
          <a:xfrm>
            <a:off x="3136392" y="2336434"/>
            <a:ext cx="6403086" cy="2062103"/>
          </a:xfrm>
          <a:prstGeom prst="rect">
            <a:avLst/>
          </a:prstGeom>
          <a:noFill/>
        </p:spPr>
        <p:txBody>
          <a:bodyPr wrap="square">
            <a:spAutoFit/>
          </a:bodyPr>
          <a:lstStyle/>
          <a:p>
            <a:pPr marL="342900" indent="-342900" algn="l">
              <a:buFont typeface="+mj-lt"/>
              <a:buAutoNum type="alphaUcPeriod"/>
            </a:pPr>
            <a:r>
              <a:rPr lang="nl-NL" sz="3200" b="0" i="0" dirty="0">
                <a:solidFill>
                  <a:srgbClr val="FFC000"/>
                </a:solidFill>
                <a:effectLst/>
                <a:latin typeface="BlinkMacSystemFont"/>
              </a:rPr>
              <a:t>kegelen</a:t>
            </a:r>
          </a:p>
          <a:p>
            <a:pPr marL="342900" indent="-342900" algn="l">
              <a:buFont typeface="+mj-lt"/>
              <a:buAutoNum type="alphaUcPeriod"/>
            </a:pPr>
            <a:r>
              <a:rPr lang="nl-NL" sz="3200" b="0" i="0" dirty="0" err="1">
                <a:solidFill>
                  <a:srgbClr val="FFC000"/>
                </a:solidFill>
                <a:effectLst/>
                <a:latin typeface="BlinkMacSystemFont"/>
              </a:rPr>
              <a:t>Smarties</a:t>
            </a:r>
            <a:endParaRPr lang="nl-NL" sz="3200" b="0" i="0" dirty="0">
              <a:solidFill>
                <a:srgbClr val="FFC000"/>
              </a:solidFill>
              <a:effectLst/>
              <a:latin typeface="BlinkMacSystemFont"/>
            </a:endParaRPr>
          </a:p>
          <a:p>
            <a:pPr marL="342900" indent="-342900" algn="l">
              <a:buFont typeface="+mj-lt"/>
              <a:buAutoNum type="alphaUcPeriod"/>
            </a:pPr>
            <a:r>
              <a:rPr lang="nl-NL" sz="3200" b="0" i="0" dirty="0" err="1">
                <a:solidFill>
                  <a:srgbClr val="FFC000"/>
                </a:solidFill>
                <a:effectLst/>
                <a:latin typeface="BlinkMacSystemFont"/>
              </a:rPr>
              <a:t>Reese's</a:t>
            </a:r>
            <a:r>
              <a:rPr lang="nl-NL" sz="3200" b="0" i="0" dirty="0">
                <a:solidFill>
                  <a:srgbClr val="FFC000"/>
                </a:solidFill>
                <a:effectLst/>
                <a:latin typeface="BlinkMacSystemFont"/>
              </a:rPr>
              <a:t> boterbloemen</a:t>
            </a:r>
          </a:p>
          <a:p>
            <a:pPr marL="342900" indent="-342900" algn="l">
              <a:buFont typeface="+mj-lt"/>
              <a:buAutoNum type="alphaUcPeriod"/>
            </a:pPr>
            <a:r>
              <a:rPr lang="nl-NL" sz="3200" b="0" i="0" dirty="0" err="1">
                <a:solidFill>
                  <a:srgbClr val="FFC000"/>
                </a:solidFill>
                <a:effectLst/>
                <a:latin typeface="BlinkMacSystemFont"/>
              </a:rPr>
              <a:t>Snickers</a:t>
            </a:r>
            <a:endParaRPr lang="nl-NL" sz="3200" b="0" i="0" dirty="0">
              <a:solidFill>
                <a:srgbClr val="FFC000"/>
              </a:solidFill>
              <a:effectLst/>
              <a:latin typeface="BlinkMacSystemFont"/>
            </a:endParaRPr>
          </a:p>
        </p:txBody>
      </p:sp>
    </p:spTree>
    <p:extLst>
      <p:ext uri="{BB962C8B-B14F-4D97-AF65-F5344CB8AC3E}">
        <p14:creationId xmlns:p14="http://schemas.microsoft.com/office/powerpoint/2010/main" val="1479691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531CF4-FABB-2A05-DB83-8E17A61278E0}"/>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21B188B9-D95C-D174-BC09-4A50D919D91B}"/>
              </a:ext>
            </a:extLst>
          </p:cNvPr>
          <p:cNvSpPr>
            <a:spLocks noGrp="1"/>
          </p:cNvSpPr>
          <p:nvPr>
            <p:ph idx="1"/>
          </p:nvPr>
        </p:nvSpPr>
        <p:spPr/>
        <p:txBody>
          <a:bodyPr/>
          <a:lstStyle/>
          <a:p>
            <a:endParaRPr lang="nl-BE"/>
          </a:p>
        </p:txBody>
      </p:sp>
      <p:pic>
        <p:nvPicPr>
          <p:cNvPr id="6146" name="Picture 2" descr="Free Halloween Zoom virtual background templates to edit | Canva">
            <a:extLst>
              <a:ext uri="{FF2B5EF4-FFF2-40B4-BE49-F238E27FC236}">
                <a16:creationId xmlns:a16="http://schemas.microsoft.com/office/drawing/2014/main" id="{30417701-6876-8934-BCF9-E2E107553F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a:extLst>
              <a:ext uri="{FF2B5EF4-FFF2-40B4-BE49-F238E27FC236}">
                <a16:creationId xmlns:a16="http://schemas.microsoft.com/office/drawing/2014/main" id="{580DAB44-F6EA-5266-8D13-1A11C63F95F9}"/>
              </a:ext>
            </a:extLst>
          </p:cNvPr>
          <p:cNvSpPr txBox="1">
            <a:spLocks/>
          </p:cNvSpPr>
          <p:nvPr/>
        </p:nvSpPr>
        <p:spPr>
          <a:xfrm>
            <a:off x="740664" y="521551"/>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rgbClr val="FFC000"/>
                </a:solidFill>
              </a:rPr>
              <a:t>ANTWOORD</a:t>
            </a:r>
          </a:p>
        </p:txBody>
      </p:sp>
      <p:sp>
        <p:nvSpPr>
          <p:cNvPr id="7" name="Tekstvak 6">
            <a:extLst>
              <a:ext uri="{FF2B5EF4-FFF2-40B4-BE49-F238E27FC236}">
                <a16:creationId xmlns:a16="http://schemas.microsoft.com/office/drawing/2014/main" id="{D4DE384D-1EBC-BAAD-BB53-FC58D508B051}"/>
              </a:ext>
            </a:extLst>
          </p:cNvPr>
          <p:cNvSpPr txBox="1"/>
          <p:nvPr/>
        </p:nvSpPr>
        <p:spPr>
          <a:xfrm>
            <a:off x="740664" y="2843784"/>
            <a:ext cx="8433054" cy="2554545"/>
          </a:xfrm>
          <a:prstGeom prst="rect">
            <a:avLst/>
          </a:prstGeom>
          <a:noFill/>
        </p:spPr>
        <p:txBody>
          <a:bodyPr wrap="square">
            <a:spAutoFit/>
          </a:bodyPr>
          <a:lstStyle/>
          <a:p>
            <a:pPr algn="l"/>
            <a:r>
              <a:rPr lang="nl-NL" sz="3200" b="1" i="0" dirty="0">
                <a:solidFill>
                  <a:srgbClr val="FFC000"/>
                </a:solidFill>
                <a:effectLst/>
                <a:latin typeface="BlinkMacSystemFont"/>
              </a:rPr>
              <a:t>kegelen</a:t>
            </a:r>
          </a:p>
          <a:p>
            <a:pPr algn="l"/>
            <a:r>
              <a:rPr lang="nl-NL" sz="3200" b="0" i="0" dirty="0">
                <a:solidFill>
                  <a:srgbClr val="FFC000"/>
                </a:solidFill>
                <a:effectLst/>
                <a:latin typeface="BlinkMacSystemFont"/>
              </a:rPr>
              <a:t>Voor de meeste mensen komt het misschien als een schok, maar ja. </a:t>
            </a:r>
            <a:r>
              <a:rPr lang="nl-NL" sz="3200" b="0" i="0" dirty="0" err="1">
                <a:solidFill>
                  <a:srgbClr val="FFC000"/>
                </a:solidFill>
                <a:effectLst/>
                <a:latin typeface="BlinkMacSystemFont"/>
              </a:rPr>
              <a:t>Skittles</a:t>
            </a:r>
            <a:r>
              <a:rPr lang="nl-NL" sz="3200" b="0" i="0" dirty="0">
                <a:solidFill>
                  <a:srgbClr val="FFC000"/>
                </a:solidFill>
                <a:effectLst/>
                <a:latin typeface="BlinkMacSystemFont"/>
              </a:rPr>
              <a:t> neemt de eerste plaats in. Gevolgd door </a:t>
            </a:r>
            <a:r>
              <a:rPr lang="nl-NL" sz="3200" b="0" i="0" dirty="0" err="1">
                <a:solidFill>
                  <a:srgbClr val="FFC000"/>
                </a:solidFill>
                <a:effectLst/>
                <a:latin typeface="BlinkMacSystemFont"/>
              </a:rPr>
              <a:t>Reese's</a:t>
            </a:r>
            <a:r>
              <a:rPr lang="nl-NL" sz="3200" b="0" i="0" dirty="0">
                <a:solidFill>
                  <a:srgbClr val="FFC000"/>
                </a:solidFill>
                <a:effectLst/>
                <a:latin typeface="BlinkMacSystemFont"/>
              </a:rPr>
              <a:t>, </a:t>
            </a:r>
            <a:r>
              <a:rPr lang="nl-NL" sz="3200" b="0" i="0" dirty="0" err="1">
                <a:solidFill>
                  <a:srgbClr val="FFC000"/>
                </a:solidFill>
                <a:effectLst/>
                <a:latin typeface="BlinkMacSystemFont"/>
              </a:rPr>
              <a:t>smarties</a:t>
            </a:r>
            <a:r>
              <a:rPr lang="nl-NL" sz="3200" b="0" i="0" dirty="0">
                <a:solidFill>
                  <a:srgbClr val="FFC000"/>
                </a:solidFill>
                <a:effectLst/>
                <a:latin typeface="BlinkMacSystemFont"/>
              </a:rPr>
              <a:t> en dan </a:t>
            </a:r>
            <a:r>
              <a:rPr lang="nl-NL" sz="3200" b="0" i="0" dirty="0" err="1">
                <a:solidFill>
                  <a:srgbClr val="FFC000"/>
                </a:solidFill>
                <a:effectLst/>
                <a:latin typeface="BlinkMacSystemFont"/>
              </a:rPr>
              <a:t>snickers</a:t>
            </a:r>
            <a:r>
              <a:rPr lang="nl-NL" sz="3200" b="0" i="0" dirty="0">
                <a:solidFill>
                  <a:srgbClr val="FFC000"/>
                </a:solidFill>
                <a:effectLst/>
                <a:latin typeface="BlinkMacSystemFont"/>
              </a:rPr>
              <a:t>.</a:t>
            </a:r>
          </a:p>
        </p:txBody>
      </p:sp>
    </p:spTree>
    <p:extLst>
      <p:ext uri="{BB962C8B-B14F-4D97-AF65-F5344CB8AC3E}">
        <p14:creationId xmlns:p14="http://schemas.microsoft.com/office/powerpoint/2010/main" val="27632180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E7CD74-8D8A-0071-73D7-551B089E4817}"/>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51DE73DE-78F0-8BDD-A8C9-E6F3D0E6E47E}"/>
              </a:ext>
            </a:extLst>
          </p:cNvPr>
          <p:cNvSpPr>
            <a:spLocks noGrp="1"/>
          </p:cNvSpPr>
          <p:nvPr>
            <p:ph idx="1"/>
          </p:nvPr>
        </p:nvSpPr>
        <p:spPr/>
        <p:txBody>
          <a:bodyPr/>
          <a:lstStyle/>
          <a:p>
            <a:endParaRPr lang="nl-BE"/>
          </a:p>
        </p:txBody>
      </p:sp>
      <p:pic>
        <p:nvPicPr>
          <p:cNvPr id="2050" name="Picture 2" descr="Halloween Achtergrond. Vector Halloween Oranje Veelhoekige Mozaïek  Backgroun Met Spinnenweb, Spinnen En Pompoenen Royalty vrije SVG, Cliparts,  Vectoren, en Stock Illustratie. Image 46319990">
            <a:extLst>
              <a:ext uri="{FF2B5EF4-FFF2-40B4-BE49-F238E27FC236}">
                <a16:creationId xmlns:a16="http://schemas.microsoft.com/office/drawing/2014/main" id="{B732F0B0-E46C-95AC-22E4-DC8DE5E968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ACB57DDE-DC38-5FB2-3EDD-0387DE9E5754}"/>
              </a:ext>
            </a:extLst>
          </p:cNvPr>
          <p:cNvSpPr txBox="1"/>
          <p:nvPr/>
        </p:nvSpPr>
        <p:spPr>
          <a:xfrm>
            <a:off x="2889503" y="1591056"/>
            <a:ext cx="6976873" cy="1323439"/>
          </a:xfrm>
          <a:prstGeom prst="rect">
            <a:avLst/>
          </a:prstGeom>
          <a:noFill/>
        </p:spPr>
        <p:txBody>
          <a:bodyPr wrap="square">
            <a:spAutoFit/>
          </a:bodyPr>
          <a:lstStyle/>
          <a:p>
            <a:pPr algn="l"/>
            <a:r>
              <a:rPr lang="nl-NL" sz="4000" b="1" i="0" dirty="0">
                <a:solidFill>
                  <a:schemeClr val="bg1"/>
                </a:solidFill>
                <a:effectLst/>
                <a:latin typeface="BlinkMacSystemFont"/>
              </a:rPr>
              <a:t>1. Welk dier wordt vaak geassocieerd met Halloween?</a:t>
            </a:r>
          </a:p>
        </p:txBody>
      </p:sp>
      <p:sp>
        <p:nvSpPr>
          <p:cNvPr id="7" name="Tekstvak 6">
            <a:extLst>
              <a:ext uri="{FF2B5EF4-FFF2-40B4-BE49-F238E27FC236}">
                <a16:creationId xmlns:a16="http://schemas.microsoft.com/office/drawing/2014/main" id="{565A2A36-532C-6ECE-4127-58857FC115C3}"/>
              </a:ext>
            </a:extLst>
          </p:cNvPr>
          <p:cNvSpPr txBox="1"/>
          <p:nvPr/>
        </p:nvSpPr>
        <p:spPr>
          <a:xfrm>
            <a:off x="2889503" y="3174501"/>
            <a:ext cx="6158484" cy="2308324"/>
          </a:xfrm>
          <a:prstGeom prst="rect">
            <a:avLst/>
          </a:prstGeom>
          <a:noFill/>
        </p:spPr>
        <p:txBody>
          <a:bodyPr wrap="square">
            <a:spAutoFit/>
          </a:bodyPr>
          <a:lstStyle/>
          <a:p>
            <a:pPr marL="742950" indent="-742950" algn="l">
              <a:buFont typeface="+mj-lt"/>
              <a:buAutoNum type="alphaUcPeriod"/>
            </a:pPr>
            <a:r>
              <a:rPr lang="nl-BE" sz="3600" b="0" i="0" dirty="0">
                <a:solidFill>
                  <a:srgbClr val="002060"/>
                </a:solidFill>
                <a:effectLst/>
                <a:latin typeface="BlinkMacSystemFont"/>
              </a:rPr>
              <a:t>Honden</a:t>
            </a:r>
          </a:p>
          <a:p>
            <a:pPr marL="742950" indent="-742950" algn="l">
              <a:buFont typeface="+mj-lt"/>
              <a:buAutoNum type="alphaUcPeriod"/>
            </a:pPr>
            <a:r>
              <a:rPr lang="nl-BE" sz="3600" b="0" i="0" dirty="0">
                <a:solidFill>
                  <a:srgbClr val="002060"/>
                </a:solidFill>
                <a:effectLst/>
                <a:latin typeface="BlinkMacSystemFont"/>
              </a:rPr>
              <a:t>katten</a:t>
            </a:r>
          </a:p>
          <a:p>
            <a:pPr marL="742950" indent="-742950" algn="l">
              <a:buFont typeface="+mj-lt"/>
              <a:buAutoNum type="alphaUcPeriod"/>
            </a:pPr>
            <a:r>
              <a:rPr lang="nl-BE" sz="3600" b="0" i="0" dirty="0">
                <a:solidFill>
                  <a:srgbClr val="002060"/>
                </a:solidFill>
                <a:effectLst/>
                <a:latin typeface="BlinkMacSystemFont"/>
              </a:rPr>
              <a:t>konijntjes</a:t>
            </a:r>
          </a:p>
          <a:p>
            <a:pPr marL="742950" indent="-742950" algn="l">
              <a:buFont typeface="+mj-lt"/>
              <a:buAutoNum type="alphaUcPeriod"/>
            </a:pPr>
            <a:r>
              <a:rPr lang="nl-BE" sz="3600" b="0" i="0" dirty="0">
                <a:solidFill>
                  <a:srgbClr val="002060"/>
                </a:solidFill>
                <a:effectLst/>
                <a:latin typeface="BlinkMacSystemFont"/>
              </a:rPr>
              <a:t>leeuwen</a:t>
            </a:r>
          </a:p>
        </p:txBody>
      </p:sp>
    </p:spTree>
    <p:extLst>
      <p:ext uri="{BB962C8B-B14F-4D97-AF65-F5344CB8AC3E}">
        <p14:creationId xmlns:p14="http://schemas.microsoft.com/office/powerpoint/2010/main" val="787197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608843-6315-8BD8-A357-A1B5D181EC1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FC7E0BD-6CD4-BE81-10B1-CAF5C8A3779B}"/>
              </a:ext>
            </a:extLst>
          </p:cNvPr>
          <p:cNvSpPr>
            <a:spLocks noGrp="1"/>
          </p:cNvSpPr>
          <p:nvPr>
            <p:ph idx="1"/>
          </p:nvPr>
        </p:nvSpPr>
        <p:spPr/>
        <p:txBody>
          <a:bodyPr/>
          <a:lstStyle/>
          <a:p>
            <a:endParaRPr lang="nl-BE"/>
          </a:p>
        </p:txBody>
      </p:sp>
      <p:pic>
        <p:nvPicPr>
          <p:cNvPr id="8194" name="Picture 2" descr="Halloween Achtergrond Met Spookhuis En Pompoenen. Vector Illustratie.  Royalty-Vrije Foto, Plaatjes, Beelden En Stock Fotografie 198353370.">
            <a:extLst>
              <a:ext uri="{FF2B5EF4-FFF2-40B4-BE49-F238E27FC236}">
                <a16:creationId xmlns:a16="http://schemas.microsoft.com/office/drawing/2014/main" id="{79A50930-8BA8-AFC8-B509-1E22483BBA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43"/>
            <a:ext cx="12192000" cy="6854857"/>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575E6EF3-7FE5-975B-007D-BC28C8378529}"/>
              </a:ext>
            </a:extLst>
          </p:cNvPr>
          <p:cNvSpPr txBox="1"/>
          <p:nvPr/>
        </p:nvSpPr>
        <p:spPr>
          <a:xfrm>
            <a:off x="1252393" y="696328"/>
            <a:ext cx="6172200" cy="707886"/>
          </a:xfrm>
          <a:prstGeom prst="rect">
            <a:avLst/>
          </a:prstGeom>
          <a:noFill/>
        </p:spPr>
        <p:txBody>
          <a:bodyPr wrap="square">
            <a:spAutoFit/>
          </a:bodyPr>
          <a:lstStyle/>
          <a:p>
            <a:pPr algn="l"/>
            <a:r>
              <a:rPr lang="nl-BE" sz="4000" b="1" i="0" dirty="0">
                <a:solidFill>
                  <a:schemeClr val="bg1"/>
                </a:solidFill>
                <a:effectLst/>
                <a:latin typeface="BlinkMacSystemFont"/>
              </a:rPr>
              <a:t>10. Wanneer is Halloween?</a:t>
            </a:r>
          </a:p>
        </p:txBody>
      </p:sp>
      <p:sp>
        <p:nvSpPr>
          <p:cNvPr id="7" name="Tekstvak 6">
            <a:extLst>
              <a:ext uri="{FF2B5EF4-FFF2-40B4-BE49-F238E27FC236}">
                <a16:creationId xmlns:a16="http://schemas.microsoft.com/office/drawing/2014/main" id="{065E4313-30D6-9FDB-EB1E-867A1E3D28FB}"/>
              </a:ext>
            </a:extLst>
          </p:cNvPr>
          <p:cNvSpPr txBox="1"/>
          <p:nvPr/>
        </p:nvSpPr>
        <p:spPr>
          <a:xfrm>
            <a:off x="1259251" y="2021891"/>
            <a:ext cx="6158484" cy="2062103"/>
          </a:xfrm>
          <a:prstGeom prst="rect">
            <a:avLst/>
          </a:prstGeom>
          <a:noFill/>
        </p:spPr>
        <p:txBody>
          <a:bodyPr wrap="square">
            <a:spAutoFit/>
          </a:bodyPr>
          <a:lstStyle/>
          <a:p>
            <a:pPr algn="l">
              <a:buFont typeface="Arial" panose="020B0604020202020204" pitchFamily="34" charset="0"/>
              <a:buChar char="•"/>
            </a:pPr>
            <a:r>
              <a:rPr lang="nl-BE" sz="3200" b="0" i="0" dirty="0">
                <a:solidFill>
                  <a:schemeClr val="bg1"/>
                </a:solidFill>
                <a:effectLst/>
                <a:latin typeface="BlinkMacSystemFont"/>
              </a:rPr>
              <a:t>01 november</a:t>
            </a:r>
          </a:p>
          <a:p>
            <a:pPr algn="l">
              <a:buFont typeface="Arial" panose="020B0604020202020204" pitchFamily="34" charset="0"/>
              <a:buChar char="•"/>
            </a:pPr>
            <a:r>
              <a:rPr lang="nl-BE" sz="3200" b="0" i="0" dirty="0">
                <a:solidFill>
                  <a:schemeClr val="bg1"/>
                </a:solidFill>
                <a:effectLst/>
                <a:latin typeface="BlinkMacSystemFont"/>
              </a:rPr>
              <a:t>02 november</a:t>
            </a:r>
          </a:p>
          <a:p>
            <a:pPr algn="l">
              <a:buFont typeface="Arial" panose="020B0604020202020204" pitchFamily="34" charset="0"/>
              <a:buChar char="•"/>
            </a:pPr>
            <a:r>
              <a:rPr lang="nl-BE" sz="3200" b="0" i="0" dirty="0">
                <a:solidFill>
                  <a:schemeClr val="bg1"/>
                </a:solidFill>
                <a:effectLst/>
                <a:latin typeface="BlinkMacSystemFont"/>
              </a:rPr>
              <a:t>30 oktober</a:t>
            </a:r>
          </a:p>
          <a:p>
            <a:pPr algn="l">
              <a:buFont typeface="Arial" panose="020B0604020202020204" pitchFamily="34" charset="0"/>
              <a:buChar char="•"/>
            </a:pPr>
            <a:r>
              <a:rPr lang="nl-BE" sz="3200" b="0" i="0" dirty="0">
                <a:solidFill>
                  <a:schemeClr val="bg1"/>
                </a:solidFill>
                <a:effectLst/>
                <a:latin typeface="BlinkMacSystemFont"/>
              </a:rPr>
              <a:t>31 oktober</a:t>
            </a:r>
          </a:p>
        </p:txBody>
      </p:sp>
    </p:spTree>
    <p:extLst>
      <p:ext uri="{BB962C8B-B14F-4D97-AF65-F5344CB8AC3E}">
        <p14:creationId xmlns:p14="http://schemas.microsoft.com/office/powerpoint/2010/main" val="4266129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608843-6315-8BD8-A357-A1B5D181EC1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FC7E0BD-6CD4-BE81-10B1-CAF5C8A3779B}"/>
              </a:ext>
            </a:extLst>
          </p:cNvPr>
          <p:cNvSpPr>
            <a:spLocks noGrp="1"/>
          </p:cNvSpPr>
          <p:nvPr>
            <p:ph idx="1"/>
          </p:nvPr>
        </p:nvSpPr>
        <p:spPr/>
        <p:txBody>
          <a:bodyPr/>
          <a:lstStyle/>
          <a:p>
            <a:endParaRPr lang="nl-BE"/>
          </a:p>
        </p:txBody>
      </p:sp>
      <p:pic>
        <p:nvPicPr>
          <p:cNvPr id="8194" name="Picture 2" descr="Halloween Achtergrond Met Spookhuis En Pompoenen. Vector Illustratie.  Royalty-Vrije Foto, Plaatjes, Beelden En Stock Fotografie 198353370.">
            <a:extLst>
              <a:ext uri="{FF2B5EF4-FFF2-40B4-BE49-F238E27FC236}">
                <a16:creationId xmlns:a16="http://schemas.microsoft.com/office/drawing/2014/main" id="{79A50930-8BA8-AFC8-B509-1E22483BBA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43"/>
            <a:ext cx="12192000" cy="6854857"/>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8602036F-1097-63DA-0449-51B1E67FAAA1}"/>
              </a:ext>
            </a:extLst>
          </p:cNvPr>
          <p:cNvSpPr txBox="1">
            <a:spLocks/>
          </p:cNvSpPr>
          <p:nvPr/>
        </p:nvSpPr>
        <p:spPr>
          <a:xfrm>
            <a:off x="721721" y="277501"/>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5FF485F5-FDA1-3278-0DD6-A40C90CD6E41}"/>
              </a:ext>
            </a:extLst>
          </p:cNvPr>
          <p:cNvSpPr txBox="1"/>
          <p:nvPr/>
        </p:nvSpPr>
        <p:spPr>
          <a:xfrm>
            <a:off x="721721" y="2139696"/>
            <a:ext cx="8167878" cy="3046988"/>
          </a:xfrm>
          <a:prstGeom prst="rect">
            <a:avLst/>
          </a:prstGeom>
          <a:noFill/>
        </p:spPr>
        <p:txBody>
          <a:bodyPr wrap="square">
            <a:spAutoFit/>
          </a:bodyPr>
          <a:lstStyle/>
          <a:p>
            <a:pPr algn="l"/>
            <a:r>
              <a:rPr lang="nl-NL" sz="3200" b="1" i="0" dirty="0">
                <a:solidFill>
                  <a:schemeClr val="bg1"/>
                </a:solidFill>
                <a:effectLst/>
                <a:latin typeface="BlinkMacSystemFont"/>
              </a:rPr>
              <a:t>31 oktober</a:t>
            </a:r>
          </a:p>
          <a:p>
            <a:pPr algn="l"/>
            <a:r>
              <a:rPr lang="nl-NL" sz="3200" b="0" i="0" dirty="0">
                <a:solidFill>
                  <a:schemeClr val="bg1"/>
                </a:solidFill>
                <a:effectLst/>
                <a:latin typeface="BlinkMacSystemFont"/>
              </a:rPr>
              <a:t>Halloween valt altijd op de laatste dag van oktober. De Kelten geloofden dat 31 oktober de dag was waarop de grens tussen leven en dood vervaagde, daarom kleedden we ons op Halloween! Om de enge geesten af te weren!</a:t>
            </a:r>
          </a:p>
        </p:txBody>
      </p:sp>
    </p:spTree>
    <p:extLst>
      <p:ext uri="{BB962C8B-B14F-4D97-AF65-F5344CB8AC3E}">
        <p14:creationId xmlns:p14="http://schemas.microsoft.com/office/powerpoint/2010/main" val="4201588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E7D781-1C77-A324-6E84-E883B0EAE601}"/>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F12849E4-49E5-24E5-681C-906FB5813070}"/>
              </a:ext>
            </a:extLst>
          </p:cNvPr>
          <p:cNvSpPr>
            <a:spLocks noGrp="1"/>
          </p:cNvSpPr>
          <p:nvPr>
            <p:ph idx="1"/>
          </p:nvPr>
        </p:nvSpPr>
        <p:spPr/>
        <p:txBody>
          <a:bodyPr/>
          <a:lstStyle/>
          <a:p>
            <a:endParaRPr lang="nl-BE"/>
          </a:p>
        </p:txBody>
      </p:sp>
      <p:pic>
        <p:nvPicPr>
          <p:cNvPr id="10242" name="Picture 2" descr="Halloween Background Spooky Pumpkin Photograph by Mythja - Pixels">
            <a:extLst>
              <a:ext uri="{FF2B5EF4-FFF2-40B4-BE49-F238E27FC236}">
                <a16:creationId xmlns:a16="http://schemas.microsoft.com/office/drawing/2014/main" id="{35C6C717-09A3-4AFF-3F97-BB634ED752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97278"/>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8DB7C169-7131-C819-41D4-A30BEEB45C28}"/>
              </a:ext>
            </a:extLst>
          </p:cNvPr>
          <p:cNvSpPr txBox="1"/>
          <p:nvPr/>
        </p:nvSpPr>
        <p:spPr>
          <a:xfrm>
            <a:off x="556181" y="673963"/>
            <a:ext cx="11353799" cy="707886"/>
          </a:xfrm>
          <a:prstGeom prst="rect">
            <a:avLst/>
          </a:prstGeom>
          <a:noFill/>
        </p:spPr>
        <p:txBody>
          <a:bodyPr wrap="square">
            <a:spAutoFit/>
          </a:bodyPr>
          <a:lstStyle/>
          <a:p>
            <a:pPr algn="l"/>
            <a:r>
              <a:rPr lang="nl-NL" sz="4000" b="1" i="0" dirty="0">
                <a:effectLst/>
                <a:latin typeface="BlinkMacSystemFont"/>
              </a:rPr>
              <a:t>10. Waar komt de traditie van Halloween vandaan?</a:t>
            </a:r>
          </a:p>
        </p:txBody>
      </p:sp>
      <p:sp>
        <p:nvSpPr>
          <p:cNvPr id="7" name="Tekstvak 6">
            <a:extLst>
              <a:ext uri="{FF2B5EF4-FFF2-40B4-BE49-F238E27FC236}">
                <a16:creationId xmlns:a16="http://schemas.microsoft.com/office/drawing/2014/main" id="{425446B0-2DD5-AD0C-61CE-4007B1B29BF3}"/>
              </a:ext>
            </a:extLst>
          </p:cNvPr>
          <p:cNvSpPr txBox="1"/>
          <p:nvPr/>
        </p:nvSpPr>
        <p:spPr>
          <a:xfrm>
            <a:off x="838200" y="1999526"/>
            <a:ext cx="6160416" cy="2062103"/>
          </a:xfrm>
          <a:prstGeom prst="rect">
            <a:avLst/>
          </a:prstGeom>
          <a:noFill/>
        </p:spPr>
        <p:txBody>
          <a:bodyPr wrap="square">
            <a:spAutoFit/>
          </a:bodyPr>
          <a:lstStyle/>
          <a:p>
            <a:pPr marL="342900" indent="-342900" algn="l">
              <a:buFont typeface="+mj-lt"/>
              <a:buAutoNum type="alphaUcPeriod"/>
            </a:pPr>
            <a:r>
              <a:rPr lang="nl-BE" sz="3200" b="0" i="0" dirty="0">
                <a:effectLst/>
                <a:latin typeface="BlinkMacSystemFont"/>
              </a:rPr>
              <a:t>Kelten</a:t>
            </a:r>
          </a:p>
          <a:p>
            <a:pPr marL="342900" indent="-342900" algn="l">
              <a:buFont typeface="+mj-lt"/>
              <a:buAutoNum type="alphaUcPeriod"/>
            </a:pPr>
            <a:r>
              <a:rPr lang="nl-BE" sz="3200" b="0" i="0" dirty="0">
                <a:effectLst/>
                <a:latin typeface="BlinkMacSystemFont"/>
              </a:rPr>
              <a:t>heidenen</a:t>
            </a:r>
          </a:p>
          <a:p>
            <a:pPr marL="342900" indent="-342900" algn="l">
              <a:buFont typeface="+mj-lt"/>
              <a:buAutoNum type="alphaUcPeriod"/>
            </a:pPr>
            <a:r>
              <a:rPr lang="nl-BE" sz="3200" b="0" i="0" dirty="0">
                <a:effectLst/>
                <a:latin typeface="BlinkMacSystemFont"/>
              </a:rPr>
              <a:t>Romeinen</a:t>
            </a:r>
          </a:p>
          <a:p>
            <a:pPr marL="342900" indent="-342900" algn="l">
              <a:buFont typeface="+mj-lt"/>
              <a:buAutoNum type="alphaUcPeriod"/>
            </a:pPr>
            <a:r>
              <a:rPr lang="nl-BE" sz="3200" b="0" i="0" dirty="0">
                <a:effectLst/>
                <a:latin typeface="BlinkMacSystemFont"/>
              </a:rPr>
              <a:t>Griekse mythologie</a:t>
            </a:r>
          </a:p>
        </p:txBody>
      </p:sp>
    </p:spTree>
    <p:extLst>
      <p:ext uri="{BB962C8B-B14F-4D97-AF65-F5344CB8AC3E}">
        <p14:creationId xmlns:p14="http://schemas.microsoft.com/office/powerpoint/2010/main" val="2421225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E7D781-1C77-A324-6E84-E883B0EAE601}"/>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F12849E4-49E5-24E5-681C-906FB5813070}"/>
              </a:ext>
            </a:extLst>
          </p:cNvPr>
          <p:cNvSpPr>
            <a:spLocks noGrp="1"/>
          </p:cNvSpPr>
          <p:nvPr>
            <p:ph idx="1"/>
          </p:nvPr>
        </p:nvSpPr>
        <p:spPr/>
        <p:txBody>
          <a:bodyPr/>
          <a:lstStyle/>
          <a:p>
            <a:endParaRPr lang="nl-BE"/>
          </a:p>
        </p:txBody>
      </p:sp>
      <p:pic>
        <p:nvPicPr>
          <p:cNvPr id="10242" name="Picture 2" descr="Halloween Background Spooky Pumpkin Photograph by Mythja - Pixels">
            <a:extLst>
              <a:ext uri="{FF2B5EF4-FFF2-40B4-BE49-F238E27FC236}">
                <a16:creationId xmlns:a16="http://schemas.microsoft.com/office/drawing/2014/main" id="{35C6C717-09A3-4AFF-3F97-BB634ED752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126"/>
            <a:ext cx="12192000" cy="6897278"/>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8FD6FE8F-05A0-92DF-00A8-25A4229CDC4E}"/>
              </a:ext>
            </a:extLst>
          </p:cNvPr>
          <p:cNvSpPr txBox="1">
            <a:spLocks/>
          </p:cNvSpPr>
          <p:nvPr/>
        </p:nvSpPr>
        <p:spPr>
          <a:xfrm>
            <a:off x="721721" y="277501"/>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t>ANTWOORD</a:t>
            </a:r>
          </a:p>
        </p:txBody>
      </p:sp>
      <p:sp>
        <p:nvSpPr>
          <p:cNvPr id="6" name="Tekstvak 5">
            <a:extLst>
              <a:ext uri="{FF2B5EF4-FFF2-40B4-BE49-F238E27FC236}">
                <a16:creationId xmlns:a16="http://schemas.microsoft.com/office/drawing/2014/main" id="{B14CD8EF-F6FF-D960-2523-E290F96682F3}"/>
              </a:ext>
            </a:extLst>
          </p:cNvPr>
          <p:cNvSpPr txBox="1"/>
          <p:nvPr/>
        </p:nvSpPr>
        <p:spPr>
          <a:xfrm>
            <a:off x="537328" y="2290714"/>
            <a:ext cx="8637308" cy="2554545"/>
          </a:xfrm>
          <a:prstGeom prst="rect">
            <a:avLst/>
          </a:prstGeom>
          <a:noFill/>
        </p:spPr>
        <p:txBody>
          <a:bodyPr wrap="square">
            <a:spAutoFit/>
          </a:bodyPr>
          <a:lstStyle/>
          <a:p>
            <a:pPr algn="l"/>
            <a:r>
              <a:rPr lang="nl-NL" sz="3200" b="1" i="0" dirty="0">
                <a:effectLst/>
                <a:latin typeface="BlinkMacSystemFont"/>
              </a:rPr>
              <a:t>Kelten</a:t>
            </a:r>
          </a:p>
          <a:p>
            <a:pPr algn="l"/>
            <a:r>
              <a:rPr lang="nl-NL" sz="3200" b="0" i="0" dirty="0">
                <a:effectLst/>
                <a:latin typeface="BlinkMacSystemFont"/>
              </a:rPr>
              <a:t>Halloween kwam van het Keltische festival van </a:t>
            </a:r>
            <a:r>
              <a:rPr lang="nl-NL" sz="3200" b="0" i="1" dirty="0" err="1">
                <a:effectLst/>
                <a:latin typeface="BlinkMacSystemFont"/>
              </a:rPr>
              <a:t>saamhain</a:t>
            </a:r>
            <a:r>
              <a:rPr lang="nl-NL" sz="3200" b="0" i="0" dirty="0">
                <a:effectLst/>
                <a:latin typeface="BlinkMacSystemFont"/>
              </a:rPr>
              <a:t> waar mensen vreugdevuren aanstaken en ergere kostuums om geesten af te weren.</a:t>
            </a:r>
          </a:p>
        </p:txBody>
      </p:sp>
    </p:spTree>
    <p:extLst>
      <p:ext uri="{BB962C8B-B14F-4D97-AF65-F5344CB8AC3E}">
        <p14:creationId xmlns:p14="http://schemas.microsoft.com/office/powerpoint/2010/main" val="2908532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1F37AA-108C-88AF-6665-15129E82B7A1}"/>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04D33037-CFEF-C852-8B65-EB75F40293A5}"/>
              </a:ext>
            </a:extLst>
          </p:cNvPr>
          <p:cNvSpPr>
            <a:spLocks noGrp="1"/>
          </p:cNvSpPr>
          <p:nvPr>
            <p:ph idx="1"/>
          </p:nvPr>
        </p:nvSpPr>
        <p:spPr/>
        <p:txBody>
          <a:bodyPr/>
          <a:lstStyle/>
          <a:p>
            <a:endParaRPr lang="nl-BE"/>
          </a:p>
        </p:txBody>
      </p:sp>
      <p:pic>
        <p:nvPicPr>
          <p:cNvPr id="11266" name="Picture 2" descr="achtervolgd huis Aan halloween viering concept. spookachtig huis halloween  achtergrond met uitgestorven gebouw en pompoen. eng huis met griezelig  gebouw Bij nacht door ai gegenereerd 24057296 stockfoto bij Vecteezy">
            <a:extLst>
              <a:ext uri="{FF2B5EF4-FFF2-40B4-BE49-F238E27FC236}">
                <a16:creationId xmlns:a16="http://schemas.microsoft.com/office/drawing/2014/main" id="{59FBE97C-376B-1B50-525C-643712CB3C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99"/>
            <a:ext cx="12191999" cy="6886345"/>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F1AA8ABE-5976-D977-1A3B-6AB51D1D96A6}"/>
              </a:ext>
            </a:extLst>
          </p:cNvPr>
          <p:cNvSpPr txBox="1"/>
          <p:nvPr/>
        </p:nvSpPr>
        <p:spPr>
          <a:xfrm>
            <a:off x="695226" y="320020"/>
            <a:ext cx="7722910" cy="707886"/>
          </a:xfrm>
          <a:prstGeom prst="rect">
            <a:avLst/>
          </a:prstGeom>
          <a:noFill/>
        </p:spPr>
        <p:txBody>
          <a:bodyPr wrap="square">
            <a:spAutoFit/>
          </a:bodyPr>
          <a:lstStyle/>
          <a:p>
            <a:pPr algn="l"/>
            <a:r>
              <a:rPr lang="nl-NL" sz="4000" b="1" i="0" dirty="0">
                <a:solidFill>
                  <a:schemeClr val="bg1"/>
                </a:solidFill>
                <a:effectLst/>
                <a:latin typeface="BlinkMacSystemFont"/>
              </a:rPr>
              <a:t>12. Hoe heette Halloween vroeger?</a:t>
            </a:r>
          </a:p>
        </p:txBody>
      </p:sp>
      <p:sp>
        <p:nvSpPr>
          <p:cNvPr id="7" name="Tekstvak 6">
            <a:extLst>
              <a:ext uri="{FF2B5EF4-FFF2-40B4-BE49-F238E27FC236}">
                <a16:creationId xmlns:a16="http://schemas.microsoft.com/office/drawing/2014/main" id="{684ADD2D-06EB-C12C-90E3-383A7239B760}"/>
              </a:ext>
            </a:extLst>
          </p:cNvPr>
          <p:cNvSpPr txBox="1"/>
          <p:nvPr/>
        </p:nvSpPr>
        <p:spPr>
          <a:xfrm>
            <a:off x="695226" y="2067512"/>
            <a:ext cx="6160416" cy="2062103"/>
          </a:xfrm>
          <a:prstGeom prst="rect">
            <a:avLst/>
          </a:prstGeom>
          <a:noFill/>
        </p:spPr>
        <p:txBody>
          <a:bodyPr wrap="square">
            <a:spAutoFit/>
          </a:bodyPr>
          <a:lstStyle/>
          <a:p>
            <a:pPr marL="514350" indent="-514350" algn="l">
              <a:buFont typeface="+mj-lt"/>
              <a:buAutoNum type="alphaUcPeriod"/>
            </a:pPr>
            <a:r>
              <a:rPr lang="nl-NL" sz="3200" b="0" i="0" dirty="0" err="1">
                <a:solidFill>
                  <a:schemeClr val="bg1"/>
                </a:solidFill>
                <a:effectLst/>
                <a:latin typeface="BlinkMacSystemFont"/>
              </a:rPr>
              <a:t>Hallow</a:t>
            </a:r>
            <a:r>
              <a:rPr lang="nl-NL" sz="3200" b="0" i="0" dirty="0">
                <a:solidFill>
                  <a:schemeClr val="bg1"/>
                </a:solidFill>
                <a:effectLst/>
                <a:latin typeface="BlinkMacSystemFont"/>
              </a:rPr>
              <a:t> dag</a:t>
            </a:r>
          </a:p>
          <a:p>
            <a:pPr marL="514350" indent="-514350" algn="l">
              <a:buFont typeface="+mj-lt"/>
              <a:buAutoNum type="alphaUcPeriod"/>
            </a:pPr>
            <a:r>
              <a:rPr lang="nl-NL" sz="3200" b="0" i="0" dirty="0">
                <a:solidFill>
                  <a:schemeClr val="bg1"/>
                </a:solidFill>
                <a:effectLst/>
                <a:latin typeface="BlinkMacSystemFont"/>
              </a:rPr>
              <a:t>Halloween dag</a:t>
            </a:r>
          </a:p>
          <a:p>
            <a:pPr marL="514350" indent="-514350" algn="l">
              <a:buFont typeface="+mj-lt"/>
              <a:buAutoNum type="alphaUcPeriod"/>
            </a:pPr>
            <a:r>
              <a:rPr lang="nl-NL" sz="3200" b="0" i="0" dirty="0">
                <a:solidFill>
                  <a:schemeClr val="bg1"/>
                </a:solidFill>
                <a:effectLst/>
                <a:latin typeface="BlinkMacSystemFont"/>
              </a:rPr>
              <a:t>Allerheiligenavond</a:t>
            </a:r>
          </a:p>
          <a:p>
            <a:pPr marL="514350" indent="-514350" algn="l">
              <a:buFont typeface="+mj-lt"/>
              <a:buAutoNum type="alphaUcPeriod"/>
            </a:pPr>
            <a:r>
              <a:rPr lang="nl-NL" sz="3200" b="0" i="0" dirty="0">
                <a:solidFill>
                  <a:schemeClr val="bg1"/>
                </a:solidFill>
                <a:effectLst/>
                <a:latin typeface="BlinkMacSystemFont"/>
              </a:rPr>
              <a:t>Hallo nacht</a:t>
            </a:r>
          </a:p>
        </p:txBody>
      </p:sp>
    </p:spTree>
    <p:extLst>
      <p:ext uri="{BB962C8B-B14F-4D97-AF65-F5344CB8AC3E}">
        <p14:creationId xmlns:p14="http://schemas.microsoft.com/office/powerpoint/2010/main" val="2626137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1F37AA-108C-88AF-6665-15129E82B7A1}"/>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04D33037-CFEF-C852-8B65-EB75F40293A5}"/>
              </a:ext>
            </a:extLst>
          </p:cNvPr>
          <p:cNvSpPr>
            <a:spLocks noGrp="1"/>
          </p:cNvSpPr>
          <p:nvPr>
            <p:ph idx="1"/>
          </p:nvPr>
        </p:nvSpPr>
        <p:spPr/>
        <p:txBody>
          <a:bodyPr/>
          <a:lstStyle/>
          <a:p>
            <a:endParaRPr lang="nl-BE"/>
          </a:p>
        </p:txBody>
      </p:sp>
      <p:pic>
        <p:nvPicPr>
          <p:cNvPr id="11266" name="Picture 2" descr="achtervolgd huis Aan halloween viering concept. spookachtig huis halloween  achtergrond met uitgestorven gebouw en pompoen. eng huis met griezelig  gebouw Bij nacht door ai gegenereerd 24057296 stockfoto bij Vecteezy">
            <a:extLst>
              <a:ext uri="{FF2B5EF4-FFF2-40B4-BE49-F238E27FC236}">
                <a16:creationId xmlns:a16="http://schemas.microsoft.com/office/drawing/2014/main" id="{59FBE97C-376B-1B50-525C-643712CB3C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99"/>
            <a:ext cx="12191999" cy="6886345"/>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6F40ED7A-A202-4D01-FBC3-15992ACACD1A}"/>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3398D890-8BA0-8C1B-758C-9D0BC35D6C39}"/>
              </a:ext>
            </a:extLst>
          </p:cNvPr>
          <p:cNvSpPr txBox="1"/>
          <p:nvPr/>
        </p:nvSpPr>
        <p:spPr>
          <a:xfrm>
            <a:off x="731147" y="1690689"/>
            <a:ext cx="10788407" cy="2554545"/>
          </a:xfrm>
          <a:prstGeom prst="rect">
            <a:avLst/>
          </a:prstGeom>
          <a:noFill/>
        </p:spPr>
        <p:txBody>
          <a:bodyPr wrap="square">
            <a:spAutoFit/>
          </a:bodyPr>
          <a:lstStyle/>
          <a:p>
            <a:pPr algn="l"/>
            <a:r>
              <a:rPr lang="nl-NL" sz="3200" b="1" i="0" dirty="0">
                <a:solidFill>
                  <a:schemeClr val="bg1"/>
                </a:solidFill>
                <a:effectLst/>
                <a:latin typeface="BlinkMacSystemFont"/>
              </a:rPr>
              <a:t>Allerheiligenavond</a:t>
            </a:r>
          </a:p>
          <a:p>
            <a:pPr algn="l"/>
            <a:r>
              <a:rPr lang="nl-NL" sz="3200" b="0" i="0" dirty="0">
                <a:solidFill>
                  <a:schemeClr val="bg1"/>
                </a:solidFill>
                <a:effectLst/>
                <a:latin typeface="BlinkMacSystemFont"/>
              </a:rPr>
              <a:t>De Kelten vierden hun nieuwjaar op 1 november, dus ze geloofden dat op de dag voor hun nieuwjaar de grens tussen leven en dood vervaagde. Men geloofde dat geesten van de doden die nacht naar de aarde waren teruggekeerd.</a:t>
            </a:r>
          </a:p>
        </p:txBody>
      </p:sp>
    </p:spTree>
    <p:extLst>
      <p:ext uri="{BB962C8B-B14F-4D97-AF65-F5344CB8AC3E}">
        <p14:creationId xmlns:p14="http://schemas.microsoft.com/office/powerpoint/2010/main" val="1695859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1A7D0-F88F-701E-6670-296D554BF427}"/>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74D39BFB-6784-D49B-250C-BA309E07B825}"/>
              </a:ext>
            </a:extLst>
          </p:cNvPr>
          <p:cNvSpPr>
            <a:spLocks noGrp="1"/>
          </p:cNvSpPr>
          <p:nvPr>
            <p:ph idx="1"/>
          </p:nvPr>
        </p:nvSpPr>
        <p:spPr/>
        <p:txBody>
          <a:bodyPr/>
          <a:lstStyle/>
          <a:p>
            <a:endParaRPr lang="nl-BE"/>
          </a:p>
        </p:txBody>
      </p:sp>
      <p:pic>
        <p:nvPicPr>
          <p:cNvPr id="12290" name="Picture 2" descr="Midnight Full Moon Halloween Background Afbeelding door mimishop · Creative  Fabrica">
            <a:extLst>
              <a:ext uri="{FF2B5EF4-FFF2-40B4-BE49-F238E27FC236}">
                <a16:creationId xmlns:a16="http://schemas.microsoft.com/office/drawing/2014/main" id="{451F2C8F-4522-6F62-ECBB-E694661A68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77"/>
            <a:ext cx="12192000" cy="6864082"/>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4334E3ED-CB8B-C9E1-710B-48167D65CF6E}"/>
              </a:ext>
            </a:extLst>
          </p:cNvPr>
          <p:cNvSpPr txBox="1"/>
          <p:nvPr/>
        </p:nvSpPr>
        <p:spPr>
          <a:xfrm>
            <a:off x="596245" y="365125"/>
            <a:ext cx="8604315" cy="1323439"/>
          </a:xfrm>
          <a:prstGeom prst="rect">
            <a:avLst/>
          </a:prstGeom>
          <a:noFill/>
        </p:spPr>
        <p:txBody>
          <a:bodyPr wrap="square">
            <a:spAutoFit/>
          </a:bodyPr>
          <a:lstStyle/>
          <a:p>
            <a:pPr algn="l"/>
            <a:r>
              <a:rPr lang="nl-NL" sz="4000" b="1" i="0" dirty="0">
                <a:solidFill>
                  <a:schemeClr val="bg1"/>
                </a:solidFill>
                <a:effectLst/>
                <a:latin typeface="BlinkMacSystemFont"/>
              </a:rPr>
              <a:t>13. Waarom staken de Kelten vreugdevuren aan om dit te vieren?</a:t>
            </a:r>
          </a:p>
        </p:txBody>
      </p:sp>
      <p:sp>
        <p:nvSpPr>
          <p:cNvPr id="7" name="Tekstvak 6">
            <a:extLst>
              <a:ext uri="{FF2B5EF4-FFF2-40B4-BE49-F238E27FC236}">
                <a16:creationId xmlns:a16="http://schemas.microsoft.com/office/drawing/2014/main" id="{DA960118-CEFE-E66C-D98C-4FF46DE99B81}"/>
              </a:ext>
            </a:extLst>
          </p:cNvPr>
          <p:cNvSpPr txBox="1"/>
          <p:nvPr/>
        </p:nvSpPr>
        <p:spPr>
          <a:xfrm>
            <a:off x="596245" y="2057966"/>
            <a:ext cx="8339580" cy="2062103"/>
          </a:xfrm>
          <a:prstGeom prst="rect">
            <a:avLst/>
          </a:prstGeom>
          <a:noFill/>
        </p:spPr>
        <p:txBody>
          <a:bodyPr wrap="square">
            <a:spAutoFit/>
          </a:bodyPr>
          <a:lstStyle/>
          <a:p>
            <a:pPr marL="514350" indent="-514350" algn="l">
              <a:buFont typeface="+mj-lt"/>
              <a:buAutoNum type="alphaUcPeriod"/>
            </a:pPr>
            <a:r>
              <a:rPr lang="nl-NL" sz="3200" b="0" i="0" dirty="0">
                <a:solidFill>
                  <a:schemeClr val="bg1"/>
                </a:solidFill>
                <a:effectLst/>
                <a:latin typeface="BlinkMacSystemFont"/>
              </a:rPr>
              <a:t>Voor het verbranden van hun offer</a:t>
            </a:r>
          </a:p>
          <a:p>
            <a:pPr marL="514350" indent="-514350" algn="l">
              <a:buFont typeface="+mj-lt"/>
              <a:buAutoNum type="alphaUcPeriod"/>
            </a:pPr>
            <a:r>
              <a:rPr lang="nl-NL" sz="3200" b="0" i="0" dirty="0">
                <a:solidFill>
                  <a:schemeClr val="bg1"/>
                </a:solidFill>
                <a:effectLst/>
                <a:latin typeface="BlinkMacSystemFont"/>
              </a:rPr>
              <a:t>Om geesten te helpen hun huizen te vinden</a:t>
            </a:r>
          </a:p>
          <a:p>
            <a:pPr marL="514350" indent="-514350" algn="l">
              <a:buFont typeface="+mj-lt"/>
              <a:buAutoNum type="alphaUcPeriod"/>
            </a:pPr>
            <a:r>
              <a:rPr lang="nl-NL" sz="3200" b="0" i="0" dirty="0">
                <a:solidFill>
                  <a:schemeClr val="bg1"/>
                </a:solidFill>
                <a:effectLst/>
                <a:latin typeface="BlinkMacSystemFont"/>
              </a:rPr>
              <a:t>Om zichzelf warm te houden</a:t>
            </a:r>
          </a:p>
          <a:p>
            <a:pPr marL="514350" indent="-514350" algn="l">
              <a:buFont typeface="+mj-lt"/>
              <a:buAutoNum type="alphaUcPeriod"/>
            </a:pPr>
            <a:r>
              <a:rPr lang="nl-NL" sz="3200" b="0" i="0" dirty="0">
                <a:solidFill>
                  <a:schemeClr val="bg1"/>
                </a:solidFill>
                <a:effectLst/>
                <a:latin typeface="BlinkMacSystemFont"/>
              </a:rPr>
              <a:t>Om </a:t>
            </a:r>
            <a:r>
              <a:rPr lang="nl-NL" sz="3200" b="0" i="0" dirty="0" err="1">
                <a:solidFill>
                  <a:schemeClr val="bg1"/>
                </a:solidFill>
                <a:effectLst/>
                <a:latin typeface="BlinkMacSystemFont"/>
              </a:rPr>
              <a:t>smores</a:t>
            </a:r>
            <a:r>
              <a:rPr lang="nl-NL" sz="3200" b="0" i="0" dirty="0">
                <a:solidFill>
                  <a:schemeClr val="bg1"/>
                </a:solidFill>
                <a:effectLst/>
                <a:latin typeface="BlinkMacSystemFont"/>
              </a:rPr>
              <a:t> te maken</a:t>
            </a:r>
          </a:p>
        </p:txBody>
      </p:sp>
    </p:spTree>
    <p:extLst>
      <p:ext uri="{BB962C8B-B14F-4D97-AF65-F5344CB8AC3E}">
        <p14:creationId xmlns:p14="http://schemas.microsoft.com/office/powerpoint/2010/main" val="230957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1A7D0-F88F-701E-6670-296D554BF427}"/>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74D39BFB-6784-D49B-250C-BA309E07B825}"/>
              </a:ext>
            </a:extLst>
          </p:cNvPr>
          <p:cNvSpPr>
            <a:spLocks noGrp="1"/>
          </p:cNvSpPr>
          <p:nvPr>
            <p:ph idx="1"/>
          </p:nvPr>
        </p:nvSpPr>
        <p:spPr/>
        <p:txBody>
          <a:bodyPr/>
          <a:lstStyle/>
          <a:p>
            <a:endParaRPr lang="nl-BE"/>
          </a:p>
        </p:txBody>
      </p:sp>
      <p:pic>
        <p:nvPicPr>
          <p:cNvPr id="12290" name="Picture 2" descr="Midnight Full Moon Halloween Background Afbeelding door mimishop · Creative  Fabrica">
            <a:extLst>
              <a:ext uri="{FF2B5EF4-FFF2-40B4-BE49-F238E27FC236}">
                <a16:creationId xmlns:a16="http://schemas.microsoft.com/office/drawing/2014/main" id="{451F2C8F-4522-6F62-ECBB-E694661A68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77"/>
            <a:ext cx="12192000" cy="6864082"/>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80E4D2AA-AB8E-4A6C-72D0-26721A28860F}"/>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0C5A0A5F-DCC3-CEA2-D5CF-781B418AACE1}"/>
              </a:ext>
            </a:extLst>
          </p:cNvPr>
          <p:cNvSpPr txBox="1"/>
          <p:nvPr/>
        </p:nvSpPr>
        <p:spPr>
          <a:xfrm>
            <a:off x="838200" y="1824363"/>
            <a:ext cx="8491249" cy="3046988"/>
          </a:xfrm>
          <a:prstGeom prst="rect">
            <a:avLst/>
          </a:prstGeom>
          <a:noFill/>
        </p:spPr>
        <p:txBody>
          <a:bodyPr wrap="square">
            <a:spAutoFit/>
          </a:bodyPr>
          <a:lstStyle/>
          <a:p>
            <a:pPr algn="l"/>
            <a:r>
              <a:rPr lang="nl-NL" sz="3200" b="1" i="0" dirty="0">
                <a:solidFill>
                  <a:schemeClr val="bg1"/>
                </a:solidFill>
                <a:effectLst/>
                <a:latin typeface="BlinkMacSystemFont"/>
              </a:rPr>
              <a:t>Voor het verbranden van hun offers</a:t>
            </a:r>
          </a:p>
          <a:p>
            <a:pPr algn="l"/>
            <a:r>
              <a:rPr lang="nl-NL" sz="3200" b="0" i="0" dirty="0">
                <a:solidFill>
                  <a:schemeClr val="bg1"/>
                </a:solidFill>
                <a:effectLst/>
                <a:latin typeface="BlinkMacSystemFont"/>
              </a:rPr>
              <a:t>Er werd gezegd dat de geesten die terugkeerden op </a:t>
            </a:r>
            <a:r>
              <a:rPr lang="nl-NL" sz="3200" b="0" i="0" dirty="0" err="1">
                <a:solidFill>
                  <a:schemeClr val="bg1"/>
                </a:solidFill>
                <a:effectLst/>
                <a:latin typeface="BlinkMacSystemFont"/>
              </a:rPr>
              <a:t>All</a:t>
            </a:r>
            <a:r>
              <a:rPr lang="nl-NL" sz="3200" b="0" i="0" dirty="0">
                <a:solidFill>
                  <a:schemeClr val="bg1"/>
                </a:solidFill>
                <a:effectLst/>
                <a:latin typeface="BlinkMacSystemFont"/>
              </a:rPr>
              <a:t> </a:t>
            </a:r>
            <a:r>
              <a:rPr lang="nl-NL" sz="3200" b="0" i="0" dirty="0" err="1">
                <a:solidFill>
                  <a:schemeClr val="bg1"/>
                </a:solidFill>
                <a:effectLst/>
                <a:latin typeface="BlinkMacSystemFont"/>
              </a:rPr>
              <a:t>Hallows</a:t>
            </a:r>
            <a:r>
              <a:rPr lang="nl-NL" sz="3200" b="0" i="0" dirty="0">
                <a:solidFill>
                  <a:schemeClr val="bg1"/>
                </a:solidFill>
                <a:effectLst/>
                <a:latin typeface="BlinkMacSystemFont"/>
              </a:rPr>
              <a:t> Eve vaak storend waren. Daarom maakten de Kelten vreugdevuren waar ze gewassen en soms dieren offerden aan de Keltische goden.</a:t>
            </a:r>
          </a:p>
        </p:txBody>
      </p:sp>
    </p:spTree>
    <p:extLst>
      <p:ext uri="{BB962C8B-B14F-4D97-AF65-F5344CB8AC3E}">
        <p14:creationId xmlns:p14="http://schemas.microsoft.com/office/powerpoint/2010/main" val="38235661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E69E9-346F-43CD-B57D-E5F0216EFF0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8549AF77-E750-3BA5-9F1B-4A8B2811E9EB}"/>
              </a:ext>
            </a:extLst>
          </p:cNvPr>
          <p:cNvSpPr>
            <a:spLocks noGrp="1"/>
          </p:cNvSpPr>
          <p:nvPr>
            <p:ph idx="1"/>
          </p:nvPr>
        </p:nvSpPr>
        <p:spPr/>
        <p:txBody>
          <a:bodyPr/>
          <a:lstStyle/>
          <a:p>
            <a:endParaRPr lang="nl-BE" dirty="0"/>
          </a:p>
        </p:txBody>
      </p:sp>
      <p:pic>
        <p:nvPicPr>
          <p:cNvPr id="13314" name="Picture 2" descr="3.424.020 afbeeldingen voor halloween: afbeeldingen, stockfoto's en  vectoren | Shutterstock">
            <a:extLst>
              <a:ext uri="{FF2B5EF4-FFF2-40B4-BE49-F238E27FC236}">
                <a16:creationId xmlns:a16="http://schemas.microsoft.com/office/drawing/2014/main" id="{38014C1E-74B5-391E-E6A6-06CD01D6E91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152"/>
          <a:stretch/>
        </p:blipFill>
        <p:spPr bwMode="auto">
          <a:xfrm>
            <a:off x="0" y="-14318"/>
            <a:ext cx="12200801" cy="6866461"/>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79835F7F-4A4F-95F7-56F7-18CBE17690FF}"/>
              </a:ext>
            </a:extLst>
          </p:cNvPr>
          <p:cNvSpPr txBox="1"/>
          <p:nvPr/>
        </p:nvSpPr>
        <p:spPr>
          <a:xfrm>
            <a:off x="1602555" y="1566909"/>
            <a:ext cx="8682087" cy="2554545"/>
          </a:xfrm>
          <a:prstGeom prst="rect">
            <a:avLst/>
          </a:prstGeom>
          <a:noFill/>
        </p:spPr>
        <p:txBody>
          <a:bodyPr wrap="square">
            <a:spAutoFit/>
          </a:bodyPr>
          <a:lstStyle/>
          <a:p>
            <a:pPr algn="l"/>
            <a:r>
              <a:rPr lang="nl-NL" sz="4000" b="1" i="0" dirty="0">
                <a:solidFill>
                  <a:schemeClr val="bg1"/>
                </a:solidFill>
                <a:effectLst/>
                <a:latin typeface="BlinkMacSystemFont"/>
              </a:rPr>
              <a:t>14. Welk percentage van de Amerikaanse snoepjes die jaarlijks worden verkocht, maakt Halloween goed?</a:t>
            </a:r>
          </a:p>
        </p:txBody>
      </p:sp>
      <p:sp>
        <p:nvSpPr>
          <p:cNvPr id="7" name="Tekstvak 6">
            <a:extLst>
              <a:ext uri="{FF2B5EF4-FFF2-40B4-BE49-F238E27FC236}">
                <a16:creationId xmlns:a16="http://schemas.microsoft.com/office/drawing/2014/main" id="{9EB0E324-BB01-0ADC-D9D1-9BA9F0EC4EAB}"/>
              </a:ext>
            </a:extLst>
          </p:cNvPr>
          <p:cNvSpPr txBox="1"/>
          <p:nvPr/>
        </p:nvSpPr>
        <p:spPr>
          <a:xfrm>
            <a:off x="5533533" y="3418912"/>
            <a:ext cx="6165130"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1/2</a:t>
            </a:r>
          </a:p>
          <a:p>
            <a:pPr marL="514350" indent="-514350" algn="l">
              <a:buFont typeface="+mj-lt"/>
              <a:buAutoNum type="alphaUcPeriod"/>
            </a:pPr>
            <a:r>
              <a:rPr lang="nl-BE" sz="3200" b="0" i="0" dirty="0">
                <a:solidFill>
                  <a:schemeClr val="bg1"/>
                </a:solidFill>
                <a:effectLst/>
                <a:latin typeface="BlinkMacSystemFont"/>
              </a:rPr>
              <a:t>1/3</a:t>
            </a:r>
          </a:p>
          <a:p>
            <a:pPr marL="514350" indent="-514350" algn="l">
              <a:buFont typeface="+mj-lt"/>
              <a:buAutoNum type="alphaUcPeriod"/>
            </a:pPr>
            <a:r>
              <a:rPr lang="nl-BE" sz="3200" b="0" i="0" dirty="0">
                <a:solidFill>
                  <a:schemeClr val="bg1"/>
                </a:solidFill>
                <a:effectLst/>
                <a:latin typeface="BlinkMacSystemFont"/>
              </a:rPr>
              <a:t>1/4</a:t>
            </a:r>
          </a:p>
          <a:p>
            <a:pPr marL="514350" indent="-514350" algn="l">
              <a:buFont typeface="+mj-lt"/>
              <a:buAutoNum type="alphaUcPeriod"/>
            </a:pPr>
            <a:r>
              <a:rPr lang="nl-BE" sz="3200" b="0" i="0" dirty="0">
                <a:solidFill>
                  <a:schemeClr val="bg1"/>
                </a:solidFill>
                <a:effectLst/>
                <a:latin typeface="BlinkMacSystemFont"/>
              </a:rPr>
              <a:t>1/6</a:t>
            </a:r>
          </a:p>
        </p:txBody>
      </p:sp>
    </p:spTree>
    <p:extLst>
      <p:ext uri="{BB962C8B-B14F-4D97-AF65-F5344CB8AC3E}">
        <p14:creationId xmlns:p14="http://schemas.microsoft.com/office/powerpoint/2010/main" val="2854500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FE69E9-346F-43CD-B57D-E5F0216EFF0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8549AF77-E750-3BA5-9F1B-4A8B2811E9EB}"/>
              </a:ext>
            </a:extLst>
          </p:cNvPr>
          <p:cNvSpPr>
            <a:spLocks noGrp="1"/>
          </p:cNvSpPr>
          <p:nvPr>
            <p:ph idx="1"/>
          </p:nvPr>
        </p:nvSpPr>
        <p:spPr/>
        <p:txBody>
          <a:bodyPr/>
          <a:lstStyle/>
          <a:p>
            <a:endParaRPr lang="nl-BE" dirty="0"/>
          </a:p>
        </p:txBody>
      </p:sp>
      <p:pic>
        <p:nvPicPr>
          <p:cNvPr id="13314" name="Picture 2" descr="3.424.020 afbeeldingen voor halloween: afbeeldingen, stockfoto's en  vectoren | Shutterstock">
            <a:extLst>
              <a:ext uri="{FF2B5EF4-FFF2-40B4-BE49-F238E27FC236}">
                <a16:creationId xmlns:a16="http://schemas.microsoft.com/office/drawing/2014/main" id="{38014C1E-74B5-391E-E6A6-06CD01D6E91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152"/>
          <a:stretch/>
        </p:blipFill>
        <p:spPr bwMode="auto">
          <a:xfrm>
            <a:off x="0" y="-14318"/>
            <a:ext cx="12200801" cy="6866461"/>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3ECC8420-6AC6-DD81-C1CA-4DE8CD9ACAFF}"/>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E91F0DA6-A9E3-3521-1F00-8210E41E4259}"/>
              </a:ext>
            </a:extLst>
          </p:cNvPr>
          <p:cNvSpPr txBox="1"/>
          <p:nvPr/>
        </p:nvSpPr>
        <p:spPr>
          <a:xfrm>
            <a:off x="2865754" y="1645173"/>
            <a:ext cx="7268059" cy="4401205"/>
          </a:xfrm>
          <a:prstGeom prst="rect">
            <a:avLst/>
          </a:prstGeom>
          <a:noFill/>
        </p:spPr>
        <p:txBody>
          <a:bodyPr wrap="square">
            <a:spAutoFit/>
          </a:bodyPr>
          <a:lstStyle/>
          <a:p>
            <a:pPr algn="l"/>
            <a:r>
              <a:rPr lang="nl-NL" sz="4000" b="1" i="0" dirty="0">
                <a:solidFill>
                  <a:schemeClr val="bg1"/>
                </a:solidFill>
                <a:effectLst/>
                <a:latin typeface="BlinkMacSystemFont"/>
              </a:rPr>
              <a:t>1/4</a:t>
            </a:r>
          </a:p>
          <a:p>
            <a:pPr algn="l"/>
            <a:r>
              <a:rPr lang="nl-NL" sz="4000" b="0" i="0" dirty="0">
                <a:solidFill>
                  <a:schemeClr val="bg1"/>
                </a:solidFill>
                <a:effectLst/>
                <a:latin typeface="BlinkMacSystemFont"/>
              </a:rPr>
              <a:t>Jaarlijks, ja, Halloween maakt een kwart uit van de Amerikaanse snoepjes die jaarlijks worden verkocht. Een andere feestdag die daar een groot deel van in beslag neemt, is Kerstmis!</a:t>
            </a:r>
          </a:p>
        </p:txBody>
      </p:sp>
    </p:spTree>
    <p:extLst>
      <p:ext uri="{BB962C8B-B14F-4D97-AF65-F5344CB8AC3E}">
        <p14:creationId xmlns:p14="http://schemas.microsoft.com/office/powerpoint/2010/main" val="981144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Halloween Achtergrond. Vector Halloween Oranje Veelhoekige Mozaïek  Backgroun Met Spinnenweb, Spinnen En Pompoenen Royalty vrije SVG, Cliparts,  Vectoren, en Stock Illustratie. Image 46319990">
            <a:extLst>
              <a:ext uri="{FF2B5EF4-FFF2-40B4-BE49-F238E27FC236}">
                <a16:creationId xmlns:a16="http://schemas.microsoft.com/office/drawing/2014/main" id="{119DFB0C-9312-F29E-5396-60F7AE7622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3750"/>
          <a:stretch/>
        </p:blipFill>
        <p:spPr bwMode="auto">
          <a:xfrm>
            <a:off x="1"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216BB327-7AA9-4EC5-815F-9D8E6BC53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kstvak 5">
            <a:extLst>
              <a:ext uri="{FF2B5EF4-FFF2-40B4-BE49-F238E27FC236}">
                <a16:creationId xmlns:a16="http://schemas.microsoft.com/office/drawing/2014/main" id="{5FE36525-C71A-D644-D909-10DD62F9B39F}"/>
              </a:ext>
            </a:extLst>
          </p:cNvPr>
          <p:cNvSpPr txBox="1"/>
          <p:nvPr/>
        </p:nvSpPr>
        <p:spPr>
          <a:xfrm>
            <a:off x="2084496" y="1874521"/>
            <a:ext cx="7150944" cy="3539430"/>
          </a:xfrm>
          <a:prstGeom prst="rect">
            <a:avLst/>
          </a:prstGeom>
          <a:noFill/>
        </p:spPr>
        <p:txBody>
          <a:bodyPr wrap="square">
            <a:spAutoFit/>
          </a:bodyPr>
          <a:lstStyle/>
          <a:p>
            <a:pPr algn="l"/>
            <a:r>
              <a:rPr lang="nl-NL" sz="3200" b="1" i="0" dirty="0">
                <a:effectLst/>
                <a:latin typeface="BlinkMacSystemFont"/>
              </a:rPr>
              <a:t>katten</a:t>
            </a:r>
          </a:p>
          <a:p>
            <a:pPr algn="l"/>
            <a:r>
              <a:rPr lang="nl-NL" sz="3200" b="0" i="0" dirty="0">
                <a:solidFill>
                  <a:srgbClr val="504F57"/>
                </a:solidFill>
                <a:effectLst/>
                <a:latin typeface="BlinkMacSystemFont"/>
              </a:rPr>
              <a:t>Niet zomaar een kat, maar zwarte katten om precies te zijn. Vroeger werden zwarte katten beschouwd als metgezellen van heksen. Dit is de reden waarom zwarte katten vaak worden herinnerd tijdens Halloween.</a:t>
            </a:r>
          </a:p>
        </p:txBody>
      </p:sp>
      <p:sp>
        <p:nvSpPr>
          <p:cNvPr id="7" name="Tekstvak 6">
            <a:extLst>
              <a:ext uri="{FF2B5EF4-FFF2-40B4-BE49-F238E27FC236}">
                <a16:creationId xmlns:a16="http://schemas.microsoft.com/office/drawing/2014/main" id="{AB73EC18-E39A-307B-2B81-999D74D84B80}"/>
              </a:ext>
            </a:extLst>
          </p:cNvPr>
          <p:cNvSpPr txBox="1"/>
          <p:nvPr/>
        </p:nvSpPr>
        <p:spPr>
          <a:xfrm>
            <a:off x="2788920" y="466344"/>
            <a:ext cx="5824728" cy="1200329"/>
          </a:xfrm>
          <a:prstGeom prst="rect">
            <a:avLst/>
          </a:prstGeom>
          <a:noFill/>
        </p:spPr>
        <p:txBody>
          <a:bodyPr wrap="square" rtlCol="0">
            <a:spAutoFit/>
          </a:bodyPr>
          <a:lstStyle/>
          <a:p>
            <a:r>
              <a:rPr lang="nl-BE" sz="7200" b="1" i="1" u="sng" dirty="0"/>
              <a:t>ANTWOORD</a:t>
            </a:r>
          </a:p>
        </p:txBody>
      </p:sp>
    </p:spTree>
    <p:extLst>
      <p:ext uri="{BB962C8B-B14F-4D97-AF65-F5344CB8AC3E}">
        <p14:creationId xmlns:p14="http://schemas.microsoft.com/office/powerpoint/2010/main" val="4062042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020E0E-3562-202D-FD74-1CC82BF04A4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954BBF1-AAC2-A310-6823-D246B1804FBD}"/>
              </a:ext>
            </a:extLst>
          </p:cNvPr>
          <p:cNvSpPr>
            <a:spLocks noGrp="1"/>
          </p:cNvSpPr>
          <p:nvPr>
            <p:ph idx="1"/>
          </p:nvPr>
        </p:nvSpPr>
        <p:spPr/>
        <p:txBody>
          <a:bodyPr/>
          <a:lstStyle/>
          <a:p>
            <a:endParaRPr lang="nl-BE"/>
          </a:p>
        </p:txBody>
      </p:sp>
      <p:pic>
        <p:nvPicPr>
          <p:cNvPr id="14338" name="Picture 2" descr="45 Halloween Zoom Backgrounds - Free Download - The Bash">
            <a:extLst>
              <a:ext uri="{FF2B5EF4-FFF2-40B4-BE49-F238E27FC236}">
                <a16:creationId xmlns:a16="http://schemas.microsoft.com/office/drawing/2014/main" id="{D7B19F0E-A2AC-E80B-EFDB-A4B50EA5D0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51094A63-D51A-FAA8-73FB-D64134F6CD9F}"/>
              </a:ext>
            </a:extLst>
          </p:cNvPr>
          <p:cNvSpPr txBox="1"/>
          <p:nvPr/>
        </p:nvSpPr>
        <p:spPr>
          <a:xfrm>
            <a:off x="656734" y="230188"/>
            <a:ext cx="10878531" cy="1323439"/>
          </a:xfrm>
          <a:prstGeom prst="rect">
            <a:avLst/>
          </a:prstGeom>
          <a:noFill/>
        </p:spPr>
        <p:txBody>
          <a:bodyPr wrap="square">
            <a:spAutoFit/>
          </a:bodyPr>
          <a:lstStyle/>
          <a:p>
            <a:pPr algn="l"/>
            <a:r>
              <a:rPr lang="nl-NL" sz="4000" b="1" i="0" dirty="0">
                <a:solidFill>
                  <a:schemeClr val="bg1"/>
                </a:solidFill>
                <a:effectLst/>
                <a:latin typeface="BlinkMacSystemFont"/>
              </a:rPr>
              <a:t>15. Welke twee culturen hebben een nieuwe moderne versie van Halloween samengebracht?</a:t>
            </a:r>
          </a:p>
        </p:txBody>
      </p:sp>
      <p:sp>
        <p:nvSpPr>
          <p:cNvPr id="7" name="Tekstvak 6">
            <a:extLst>
              <a:ext uri="{FF2B5EF4-FFF2-40B4-BE49-F238E27FC236}">
                <a16:creationId xmlns:a16="http://schemas.microsoft.com/office/drawing/2014/main" id="{C519E253-9F1A-15B9-9A04-8B6E592719C8}"/>
              </a:ext>
            </a:extLst>
          </p:cNvPr>
          <p:cNvSpPr txBox="1"/>
          <p:nvPr/>
        </p:nvSpPr>
        <p:spPr>
          <a:xfrm>
            <a:off x="656734" y="1643648"/>
            <a:ext cx="7232716" cy="2554545"/>
          </a:xfrm>
          <a:prstGeom prst="rect">
            <a:avLst/>
          </a:prstGeom>
          <a:noFill/>
        </p:spPr>
        <p:txBody>
          <a:bodyPr wrap="square">
            <a:spAutoFit/>
          </a:bodyPr>
          <a:lstStyle/>
          <a:p>
            <a:pPr marL="514350" indent="-514350" algn="l">
              <a:buFont typeface="+mj-lt"/>
              <a:buAutoNum type="alphaUcPeriod"/>
            </a:pPr>
            <a:r>
              <a:rPr lang="nl-NL" sz="3200" b="0" i="0" dirty="0">
                <a:solidFill>
                  <a:schemeClr val="bg1"/>
                </a:solidFill>
                <a:effectLst/>
                <a:latin typeface="BlinkMacSystemFont"/>
              </a:rPr>
              <a:t>Amerikanen en Europeanen</a:t>
            </a:r>
          </a:p>
          <a:p>
            <a:pPr marL="514350" indent="-514350" algn="l">
              <a:buFont typeface="+mj-lt"/>
              <a:buAutoNum type="alphaUcPeriod"/>
            </a:pPr>
            <a:r>
              <a:rPr lang="nl-NL" sz="3200" b="0" i="0" dirty="0">
                <a:solidFill>
                  <a:schemeClr val="bg1"/>
                </a:solidFill>
                <a:effectLst/>
                <a:latin typeface="BlinkMacSystemFont"/>
              </a:rPr>
              <a:t>Kelten en Amerikaanse Indianen</a:t>
            </a:r>
          </a:p>
          <a:p>
            <a:pPr marL="514350" indent="-514350" algn="l">
              <a:buFont typeface="+mj-lt"/>
              <a:buAutoNum type="alphaUcPeriod"/>
            </a:pPr>
            <a:r>
              <a:rPr lang="nl-NL" sz="3200" b="0" i="0" dirty="0">
                <a:solidFill>
                  <a:schemeClr val="bg1"/>
                </a:solidFill>
                <a:effectLst/>
                <a:latin typeface="BlinkMacSystemFont"/>
              </a:rPr>
              <a:t>Europese etnische groepen en Kelten</a:t>
            </a:r>
          </a:p>
          <a:p>
            <a:pPr marL="514350" indent="-514350" algn="l">
              <a:buFont typeface="+mj-lt"/>
              <a:buAutoNum type="alphaUcPeriod"/>
            </a:pPr>
            <a:r>
              <a:rPr lang="nl-NL" sz="3200" b="0" i="0" dirty="0">
                <a:solidFill>
                  <a:schemeClr val="bg1"/>
                </a:solidFill>
                <a:effectLst/>
                <a:latin typeface="BlinkMacSystemFont"/>
              </a:rPr>
              <a:t>Europese etnische groepen en Amerikaanse Indianen</a:t>
            </a:r>
          </a:p>
        </p:txBody>
      </p:sp>
    </p:spTree>
    <p:extLst>
      <p:ext uri="{BB962C8B-B14F-4D97-AF65-F5344CB8AC3E}">
        <p14:creationId xmlns:p14="http://schemas.microsoft.com/office/powerpoint/2010/main" val="26403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020E0E-3562-202D-FD74-1CC82BF04A4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954BBF1-AAC2-A310-6823-D246B1804FBD}"/>
              </a:ext>
            </a:extLst>
          </p:cNvPr>
          <p:cNvSpPr>
            <a:spLocks noGrp="1"/>
          </p:cNvSpPr>
          <p:nvPr>
            <p:ph idx="1"/>
          </p:nvPr>
        </p:nvSpPr>
        <p:spPr/>
        <p:txBody>
          <a:bodyPr/>
          <a:lstStyle/>
          <a:p>
            <a:endParaRPr lang="nl-BE"/>
          </a:p>
        </p:txBody>
      </p:sp>
      <p:pic>
        <p:nvPicPr>
          <p:cNvPr id="14338" name="Picture 2" descr="45 Halloween Zoom Backgrounds - Free Download - The Bash">
            <a:extLst>
              <a:ext uri="{FF2B5EF4-FFF2-40B4-BE49-F238E27FC236}">
                <a16:creationId xmlns:a16="http://schemas.microsoft.com/office/drawing/2014/main" id="{D7B19F0E-A2AC-E80B-EFDB-A4B50EA5D0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897"/>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C9980169-3F40-A35E-B5E1-8D9AF564463C}"/>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8F5EA85C-ED60-A30B-2658-ECBE5808B166}"/>
              </a:ext>
            </a:extLst>
          </p:cNvPr>
          <p:cNvSpPr txBox="1"/>
          <p:nvPr/>
        </p:nvSpPr>
        <p:spPr>
          <a:xfrm>
            <a:off x="731148" y="1690688"/>
            <a:ext cx="8345079" cy="3046988"/>
          </a:xfrm>
          <a:prstGeom prst="rect">
            <a:avLst/>
          </a:prstGeom>
          <a:noFill/>
        </p:spPr>
        <p:txBody>
          <a:bodyPr wrap="square">
            <a:spAutoFit/>
          </a:bodyPr>
          <a:lstStyle/>
          <a:p>
            <a:pPr algn="l"/>
            <a:r>
              <a:rPr lang="nl-NL" sz="3200" b="1" i="0" dirty="0">
                <a:solidFill>
                  <a:schemeClr val="bg1"/>
                </a:solidFill>
                <a:effectLst/>
                <a:latin typeface="BlinkMacSystemFont"/>
              </a:rPr>
              <a:t>Europese etnische groepen en Amerikaanse Indianen</a:t>
            </a:r>
          </a:p>
          <a:p>
            <a:pPr algn="l"/>
            <a:r>
              <a:rPr lang="nl-NL" sz="3200" b="0" i="0" dirty="0">
                <a:solidFill>
                  <a:schemeClr val="bg1"/>
                </a:solidFill>
                <a:effectLst/>
                <a:latin typeface="BlinkMacSystemFont"/>
              </a:rPr>
              <a:t>Verschillende Europese etnische groepen en </a:t>
            </a:r>
            <a:r>
              <a:rPr lang="nl-NL" sz="3200" b="0" i="1" dirty="0">
                <a:solidFill>
                  <a:schemeClr val="bg1"/>
                </a:solidFill>
                <a:effectLst/>
                <a:latin typeface="BlinkMacSystemFont"/>
              </a:rPr>
              <a:t>sommige</a:t>
            </a:r>
            <a:r>
              <a:rPr lang="nl-NL" sz="3200" b="0" i="0" dirty="0">
                <a:solidFill>
                  <a:schemeClr val="bg1"/>
                </a:solidFill>
                <a:effectLst/>
                <a:latin typeface="BlinkMacSystemFont"/>
              </a:rPr>
              <a:t> Amerikaanse Indianen creëerden een geheel nieuwe versie van Halloween die minder religieus en bijgelovig was.</a:t>
            </a:r>
          </a:p>
        </p:txBody>
      </p:sp>
    </p:spTree>
    <p:extLst>
      <p:ext uri="{BB962C8B-B14F-4D97-AF65-F5344CB8AC3E}">
        <p14:creationId xmlns:p14="http://schemas.microsoft.com/office/powerpoint/2010/main" val="20527088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339E19-A004-6280-5372-AF7DF6442E2F}"/>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908F89C0-A0D1-F4FB-8678-F51277E735A3}"/>
              </a:ext>
            </a:extLst>
          </p:cNvPr>
          <p:cNvSpPr>
            <a:spLocks noGrp="1"/>
          </p:cNvSpPr>
          <p:nvPr>
            <p:ph idx="1"/>
          </p:nvPr>
        </p:nvSpPr>
        <p:spPr/>
        <p:txBody>
          <a:bodyPr/>
          <a:lstStyle/>
          <a:p>
            <a:endParaRPr lang="nl-BE"/>
          </a:p>
        </p:txBody>
      </p:sp>
      <p:pic>
        <p:nvPicPr>
          <p:cNvPr id="15362" name="Picture 2" descr="Download Aesthetic Halloween Background Cute Ghosts And Pumpkins Pattern |  Wallpapers.com">
            <a:extLst>
              <a:ext uri="{FF2B5EF4-FFF2-40B4-BE49-F238E27FC236}">
                <a16:creationId xmlns:a16="http://schemas.microsoft.com/office/drawing/2014/main" id="{A6611226-098A-87B9-5710-BBEE4951F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63157BBE-CC1A-F370-9512-287832EC268C}"/>
              </a:ext>
            </a:extLst>
          </p:cNvPr>
          <p:cNvSpPr txBox="1"/>
          <p:nvPr/>
        </p:nvSpPr>
        <p:spPr>
          <a:xfrm>
            <a:off x="685798" y="365125"/>
            <a:ext cx="11107133" cy="1323439"/>
          </a:xfrm>
          <a:prstGeom prst="rect">
            <a:avLst/>
          </a:prstGeom>
          <a:noFill/>
        </p:spPr>
        <p:txBody>
          <a:bodyPr wrap="square">
            <a:spAutoFit/>
          </a:bodyPr>
          <a:lstStyle/>
          <a:p>
            <a:pPr algn="l"/>
            <a:r>
              <a:rPr lang="nl-NL" sz="4000" b="1" i="0" dirty="0">
                <a:effectLst/>
                <a:latin typeface="BlinkMacSystemFont"/>
              </a:rPr>
              <a:t>16. Wanneer verloor Halloween de meeste van zijn bijgeloof/religieuze aspecten?</a:t>
            </a:r>
          </a:p>
        </p:txBody>
      </p:sp>
      <p:sp>
        <p:nvSpPr>
          <p:cNvPr id="7" name="Tekstvak 6">
            <a:extLst>
              <a:ext uri="{FF2B5EF4-FFF2-40B4-BE49-F238E27FC236}">
                <a16:creationId xmlns:a16="http://schemas.microsoft.com/office/drawing/2014/main" id="{4DA58AF8-A660-67A5-DF2C-B68F0AB8C461}"/>
              </a:ext>
            </a:extLst>
          </p:cNvPr>
          <p:cNvSpPr txBox="1"/>
          <p:nvPr/>
        </p:nvSpPr>
        <p:spPr>
          <a:xfrm>
            <a:off x="1912856" y="2543675"/>
            <a:ext cx="6160416" cy="2062103"/>
          </a:xfrm>
          <a:prstGeom prst="rect">
            <a:avLst/>
          </a:prstGeom>
          <a:noFill/>
        </p:spPr>
        <p:txBody>
          <a:bodyPr wrap="square">
            <a:spAutoFit/>
          </a:bodyPr>
          <a:lstStyle/>
          <a:p>
            <a:pPr marL="342900" indent="-342900" algn="l">
              <a:buFont typeface="+mj-lt"/>
              <a:buAutoNum type="alphaUcPeriod"/>
            </a:pPr>
            <a:r>
              <a:rPr lang="nl-NL" sz="3200" b="0" i="0" dirty="0">
                <a:effectLst/>
                <a:latin typeface="BlinkMacSystemFont"/>
              </a:rPr>
              <a:t>30e eeuw</a:t>
            </a:r>
          </a:p>
          <a:p>
            <a:pPr marL="342900" indent="-342900" algn="l">
              <a:buFont typeface="+mj-lt"/>
              <a:buAutoNum type="alphaUcPeriod"/>
            </a:pPr>
            <a:r>
              <a:rPr lang="nl-NL" sz="3200" b="0" i="0" dirty="0">
                <a:effectLst/>
                <a:latin typeface="BlinkMacSystemFont"/>
              </a:rPr>
              <a:t>20ste eeuw</a:t>
            </a:r>
          </a:p>
          <a:p>
            <a:pPr marL="342900" indent="-342900" algn="l">
              <a:buFont typeface="+mj-lt"/>
              <a:buAutoNum type="alphaUcPeriod"/>
            </a:pPr>
            <a:r>
              <a:rPr lang="nl-NL" sz="3200" b="0" i="0" dirty="0">
                <a:effectLst/>
                <a:latin typeface="BlinkMacSystemFont"/>
              </a:rPr>
              <a:t>50e eeuw</a:t>
            </a:r>
          </a:p>
          <a:p>
            <a:pPr marL="342900" indent="-342900" algn="l">
              <a:buFont typeface="+mj-lt"/>
              <a:buAutoNum type="alphaUcPeriod"/>
            </a:pPr>
            <a:r>
              <a:rPr lang="nl-NL" sz="3200" b="0" i="0" dirty="0">
                <a:effectLst/>
                <a:latin typeface="BlinkMacSystemFont"/>
              </a:rPr>
              <a:t>40e eeuw</a:t>
            </a:r>
          </a:p>
        </p:txBody>
      </p:sp>
    </p:spTree>
    <p:extLst>
      <p:ext uri="{BB962C8B-B14F-4D97-AF65-F5344CB8AC3E}">
        <p14:creationId xmlns:p14="http://schemas.microsoft.com/office/powerpoint/2010/main" val="31589658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339E19-A004-6280-5372-AF7DF6442E2F}"/>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908F89C0-A0D1-F4FB-8678-F51277E735A3}"/>
              </a:ext>
            </a:extLst>
          </p:cNvPr>
          <p:cNvSpPr>
            <a:spLocks noGrp="1"/>
          </p:cNvSpPr>
          <p:nvPr>
            <p:ph idx="1"/>
          </p:nvPr>
        </p:nvSpPr>
        <p:spPr/>
        <p:txBody>
          <a:bodyPr/>
          <a:lstStyle/>
          <a:p>
            <a:endParaRPr lang="nl-BE"/>
          </a:p>
        </p:txBody>
      </p:sp>
      <p:pic>
        <p:nvPicPr>
          <p:cNvPr id="15362" name="Picture 2" descr="Download Aesthetic Halloween Background Cute Ghosts And Pumpkins Pattern |  Wallpapers.com">
            <a:extLst>
              <a:ext uri="{FF2B5EF4-FFF2-40B4-BE49-F238E27FC236}">
                <a16:creationId xmlns:a16="http://schemas.microsoft.com/office/drawing/2014/main" id="{A6611226-098A-87B9-5710-BBEE4951F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148ED766-CDC2-8628-E5E0-7DE8986659CA}"/>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t>ANTWOORD</a:t>
            </a:r>
          </a:p>
        </p:txBody>
      </p:sp>
      <p:sp>
        <p:nvSpPr>
          <p:cNvPr id="6" name="Tekstvak 5">
            <a:extLst>
              <a:ext uri="{FF2B5EF4-FFF2-40B4-BE49-F238E27FC236}">
                <a16:creationId xmlns:a16="http://schemas.microsoft.com/office/drawing/2014/main" id="{A4C74CCC-423D-B7B5-9A8D-C6A465C70B63}"/>
              </a:ext>
            </a:extLst>
          </p:cNvPr>
          <p:cNvSpPr txBox="1"/>
          <p:nvPr/>
        </p:nvSpPr>
        <p:spPr>
          <a:xfrm>
            <a:off x="421848" y="2724021"/>
            <a:ext cx="8580749" cy="2554545"/>
          </a:xfrm>
          <a:prstGeom prst="rect">
            <a:avLst/>
          </a:prstGeom>
          <a:noFill/>
        </p:spPr>
        <p:txBody>
          <a:bodyPr wrap="square">
            <a:spAutoFit/>
          </a:bodyPr>
          <a:lstStyle/>
          <a:p>
            <a:pPr algn="l"/>
            <a:r>
              <a:rPr lang="nl-NL" sz="3200" b="1" i="0" dirty="0">
                <a:effectLst/>
                <a:latin typeface="BlinkMacSystemFont"/>
              </a:rPr>
              <a:t>20ste eeuw</a:t>
            </a:r>
          </a:p>
          <a:p>
            <a:pPr algn="l"/>
            <a:r>
              <a:rPr lang="nl-NL" sz="3200" b="0" i="0" dirty="0">
                <a:effectLst/>
                <a:latin typeface="BlinkMacSystemFont"/>
              </a:rPr>
              <a:t>De meeste bijgelovigheden en religieuze aspecten van Halloween die van de Kelten afkomstig waren, waren aan het begin van de 20e eeuw verloren gegaan.</a:t>
            </a:r>
          </a:p>
        </p:txBody>
      </p:sp>
    </p:spTree>
    <p:extLst>
      <p:ext uri="{BB962C8B-B14F-4D97-AF65-F5344CB8AC3E}">
        <p14:creationId xmlns:p14="http://schemas.microsoft.com/office/powerpoint/2010/main" val="1641517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9ECAB0-9F32-7837-473F-545EF225F8EC}"/>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1B92B3AA-3504-0D35-1545-C4275AD7EB14}"/>
              </a:ext>
            </a:extLst>
          </p:cNvPr>
          <p:cNvSpPr>
            <a:spLocks noGrp="1"/>
          </p:cNvSpPr>
          <p:nvPr>
            <p:ph idx="1"/>
          </p:nvPr>
        </p:nvSpPr>
        <p:spPr/>
        <p:txBody>
          <a:bodyPr/>
          <a:lstStyle/>
          <a:p>
            <a:endParaRPr lang="nl-BE"/>
          </a:p>
        </p:txBody>
      </p:sp>
      <p:pic>
        <p:nvPicPr>
          <p:cNvPr id="16386" name="Picture 2" descr="Halloween pumpkin horror and smoke in dark background, creepy an stock  photo (263772) - YouWorkForThem">
            <a:extLst>
              <a:ext uri="{FF2B5EF4-FFF2-40B4-BE49-F238E27FC236}">
                <a16:creationId xmlns:a16="http://schemas.microsoft.com/office/drawing/2014/main" id="{CB52EDD0-6066-9DE7-B4CD-C1ADF3ABCD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34"/>
            <a:ext cx="12192000" cy="6854465"/>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08A9E278-47AE-8D6E-753C-A784652DD255}"/>
              </a:ext>
            </a:extLst>
          </p:cNvPr>
          <p:cNvSpPr txBox="1"/>
          <p:nvPr/>
        </p:nvSpPr>
        <p:spPr>
          <a:xfrm>
            <a:off x="520045" y="258404"/>
            <a:ext cx="11151909" cy="1323439"/>
          </a:xfrm>
          <a:prstGeom prst="rect">
            <a:avLst/>
          </a:prstGeom>
          <a:noFill/>
        </p:spPr>
        <p:txBody>
          <a:bodyPr wrap="square">
            <a:spAutoFit/>
          </a:bodyPr>
          <a:lstStyle/>
          <a:p>
            <a:pPr algn="l"/>
            <a:r>
              <a:rPr lang="nl-NL" sz="4000" b="1" i="0" dirty="0">
                <a:solidFill>
                  <a:schemeClr val="bg1"/>
                </a:solidFill>
                <a:effectLst/>
                <a:latin typeface="BlinkMacSystemFont"/>
              </a:rPr>
              <a:t>17. Welk land gebruikte grote bieten in plaats van pompoenen als hun "Jack </a:t>
            </a:r>
            <a:r>
              <a:rPr lang="nl-NL" sz="4000" b="1" i="0" dirty="0" err="1">
                <a:solidFill>
                  <a:schemeClr val="bg1"/>
                </a:solidFill>
                <a:effectLst/>
                <a:latin typeface="BlinkMacSystemFont"/>
              </a:rPr>
              <a:t>O’Lanterns</a:t>
            </a:r>
            <a:r>
              <a:rPr lang="nl-NL" sz="4000" b="1" i="0" dirty="0">
                <a:solidFill>
                  <a:schemeClr val="bg1"/>
                </a:solidFill>
                <a:effectLst/>
                <a:latin typeface="BlinkMacSystemFont"/>
              </a:rPr>
              <a:t>”?</a:t>
            </a:r>
          </a:p>
        </p:txBody>
      </p:sp>
      <p:sp>
        <p:nvSpPr>
          <p:cNvPr id="7" name="Tekstvak 6">
            <a:extLst>
              <a:ext uri="{FF2B5EF4-FFF2-40B4-BE49-F238E27FC236}">
                <a16:creationId xmlns:a16="http://schemas.microsoft.com/office/drawing/2014/main" id="{AF3B3347-BEA8-728C-089B-0A80B36D07DE}"/>
              </a:ext>
            </a:extLst>
          </p:cNvPr>
          <p:cNvSpPr txBox="1"/>
          <p:nvPr/>
        </p:nvSpPr>
        <p:spPr>
          <a:xfrm>
            <a:off x="838200" y="2242017"/>
            <a:ext cx="6160416" cy="2062103"/>
          </a:xfrm>
          <a:prstGeom prst="rect">
            <a:avLst/>
          </a:prstGeom>
          <a:noFill/>
        </p:spPr>
        <p:txBody>
          <a:bodyPr wrap="square">
            <a:spAutoFit/>
          </a:bodyPr>
          <a:lstStyle/>
          <a:p>
            <a:pPr marL="342900" indent="-342900" algn="l">
              <a:buFont typeface="+mj-lt"/>
              <a:buAutoNum type="alphaUcPeriod"/>
            </a:pPr>
            <a:r>
              <a:rPr lang="nl-BE" sz="3200" b="0" i="0" dirty="0">
                <a:solidFill>
                  <a:schemeClr val="bg1"/>
                </a:solidFill>
                <a:effectLst/>
                <a:latin typeface="BlinkMacSystemFont"/>
              </a:rPr>
              <a:t>Ierland</a:t>
            </a:r>
          </a:p>
          <a:p>
            <a:pPr marL="342900" indent="-342900" algn="l">
              <a:buFont typeface="+mj-lt"/>
              <a:buAutoNum type="alphaUcPeriod"/>
            </a:pPr>
            <a:r>
              <a:rPr lang="nl-BE" sz="3200" b="0" i="0" dirty="0">
                <a:solidFill>
                  <a:schemeClr val="bg1"/>
                </a:solidFill>
                <a:effectLst/>
                <a:latin typeface="BlinkMacSystemFont"/>
              </a:rPr>
              <a:t>Schotland</a:t>
            </a:r>
          </a:p>
          <a:p>
            <a:pPr marL="342900" indent="-342900" algn="l">
              <a:buFont typeface="+mj-lt"/>
              <a:buAutoNum type="alphaUcPeriod"/>
            </a:pPr>
            <a:r>
              <a:rPr lang="nl-BE" sz="3200" b="0" i="0" dirty="0">
                <a:solidFill>
                  <a:schemeClr val="bg1"/>
                </a:solidFill>
                <a:effectLst/>
                <a:latin typeface="BlinkMacSystemFont"/>
              </a:rPr>
              <a:t>Nederland</a:t>
            </a:r>
          </a:p>
          <a:p>
            <a:pPr marL="342900" indent="-342900" algn="l">
              <a:buFont typeface="+mj-lt"/>
              <a:buAutoNum type="alphaUcPeriod"/>
            </a:pPr>
            <a:r>
              <a:rPr lang="nl-BE" sz="3200" b="0" i="0" dirty="0">
                <a:solidFill>
                  <a:schemeClr val="bg1"/>
                </a:solidFill>
                <a:effectLst/>
                <a:latin typeface="BlinkMacSystemFont"/>
              </a:rPr>
              <a:t>Engeland</a:t>
            </a:r>
          </a:p>
        </p:txBody>
      </p:sp>
    </p:spTree>
    <p:extLst>
      <p:ext uri="{BB962C8B-B14F-4D97-AF65-F5344CB8AC3E}">
        <p14:creationId xmlns:p14="http://schemas.microsoft.com/office/powerpoint/2010/main" val="13714325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9ECAB0-9F32-7837-473F-545EF225F8EC}"/>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1B92B3AA-3504-0D35-1545-C4275AD7EB14}"/>
              </a:ext>
            </a:extLst>
          </p:cNvPr>
          <p:cNvSpPr>
            <a:spLocks noGrp="1"/>
          </p:cNvSpPr>
          <p:nvPr>
            <p:ph idx="1"/>
          </p:nvPr>
        </p:nvSpPr>
        <p:spPr/>
        <p:txBody>
          <a:bodyPr/>
          <a:lstStyle/>
          <a:p>
            <a:endParaRPr lang="nl-BE"/>
          </a:p>
        </p:txBody>
      </p:sp>
      <p:pic>
        <p:nvPicPr>
          <p:cNvPr id="16386" name="Picture 2" descr="Halloween pumpkin horror and smoke in dark background, creepy an stock  photo (263772) - YouWorkForThem">
            <a:extLst>
              <a:ext uri="{FF2B5EF4-FFF2-40B4-BE49-F238E27FC236}">
                <a16:creationId xmlns:a16="http://schemas.microsoft.com/office/drawing/2014/main" id="{CB52EDD0-6066-9DE7-B4CD-C1ADF3ABCD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34"/>
            <a:ext cx="12192000" cy="6854465"/>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D3C50DB0-F2D2-3D1E-95AE-8A6F1143E0D4}"/>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421F5601-F273-9384-F2DC-84B0CDEF7CB6}"/>
              </a:ext>
            </a:extLst>
          </p:cNvPr>
          <p:cNvSpPr txBox="1"/>
          <p:nvPr/>
        </p:nvSpPr>
        <p:spPr>
          <a:xfrm>
            <a:off x="838200" y="2397948"/>
            <a:ext cx="7939726" cy="2062103"/>
          </a:xfrm>
          <a:prstGeom prst="rect">
            <a:avLst/>
          </a:prstGeom>
          <a:noFill/>
        </p:spPr>
        <p:txBody>
          <a:bodyPr wrap="square">
            <a:spAutoFit/>
          </a:bodyPr>
          <a:lstStyle/>
          <a:p>
            <a:pPr algn="l"/>
            <a:r>
              <a:rPr lang="nl-NL" sz="3200" b="1" i="0" dirty="0">
                <a:solidFill>
                  <a:schemeClr val="bg1"/>
                </a:solidFill>
                <a:effectLst/>
                <a:latin typeface="BlinkMacSystemFont"/>
              </a:rPr>
              <a:t>Engeland</a:t>
            </a:r>
          </a:p>
          <a:p>
            <a:pPr algn="l"/>
            <a:r>
              <a:rPr lang="nl-NL" sz="3200" b="0" i="0" dirty="0">
                <a:solidFill>
                  <a:schemeClr val="bg1"/>
                </a:solidFill>
                <a:effectLst/>
                <a:latin typeface="BlinkMacSystemFont"/>
              </a:rPr>
              <a:t>Ierland en Schotland gebruikten rapen of aardappelen om </a:t>
            </a:r>
            <a:r>
              <a:rPr lang="nl-NL" sz="3200" b="0" i="0" dirty="0" err="1">
                <a:solidFill>
                  <a:schemeClr val="bg1"/>
                </a:solidFill>
                <a:effectLst/>
                <a:latin typeface="BlinkMacSystemFont"/>
              </a:rPr>
              <a:t>Stingy</a:t>
            </a:r>
            <a:r>
              <a:rPr lang="nl-NL" sz="3200" b="0" i="0" dirty="0">
                <a:solidFill>
                  <a:schemeClr val="bg1"/>
                </a:solidFill>
                <a:effectLst/>
                <a:latin typeface="BlinkMacSystemFont"/>
              </a:rPr>
              <a:t> Jack en andere zwervende geesten weg te jagen.</a:t>
            </a:r>
          </a:p>
        </p:txBody>
      </p:sp>
    </p:spTree>
    <p:extLst>
      <p:ext uri="{BB962C8B-B14F-4D97-AF65-F5344CB8AC3E}">
        <p14:creationId xmlns:p14="http://schemas.microsoft.com/office/powerpoint/2010/main" val="12600548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734D18-98CB-3FE0-0F45-E951F6B6FA9E}"/>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E955E98F-B159-8D27-F631-EFB8F27AC226}"/>
              </a:ext>
            </a:extLst>
          </p:cNvPr>
          <p:cNvSpPr>
            <a:spLocks noGrp="1"/>
          </p:cNvSpPr>
          <p:nvPr>
            <p:ph idx="1"/>
          </p:nvPr>
        </p:nvSpPr>
        <p:spPr/>
        <p:txBody>
          <a:bodyPr/>
          <a:lstStyle/>
          <a:p>
            <a:endParaRPr lang="nl-BE"/>
          </a:p>
        </p:txBody>
      </p:sp>
      <p:pic>
        <p:nvPicPr>
          <p:cNvPr id="17410" name="Picture 2" descr="Halloween Achtergrond Afbeeldingen - Gratis downloaden op Freepik">
            <a:extLst>
              <a:ext uri="{FF2B5EF4-FFF2-40B4-BE49-F238E27FC236}">
                <a16:creationId xmlns:a16="http://schemas.microsoft.com/office/drawing/2014/main" id="{FFF84EB3-94A7-8DD2-3C32-539AD64901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1699"/>
            <a:ext cx="12192000" cy="6869699"/>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84560B5A-75F0-4B35-4720-692A79666E2F}"/>
              </a:ext>
            </a:extLst>
          </p:cNvPr>
          <p:cNvSpPr txBox="1"/>
          <p:nvPr/>
        </p:nvSpPr>
        <p:spPr>
          <a:xfrm>
            <a:off x="2307210" y="365125"/>
            <a:ext cx="8731578" cy="1323439"/>
          </a:xfrm>
          <a:prstGeom prst="rect">
            <a:avLst/>
          </a:prstGeom>
          <a:noFill/>
        </p:spPr>
        <p:txBody>
          <a:bodyPr wrap="square">
            <a:spAutoFit/>
          </a:bodyPr>
          <a:lstStyle/>
          <a:p>
            <a:pPr algn="l"/>
            <a:r>
              <a:rPr lang="nl-NL" sz="4000" b="1" i="0" dirty="0">
                <a:effectLst/>
                <a:latin typeface="BlinkMacSystemFont"/>
              </a:rPr>
              <a:t>18. Wie is de eerste First Lady die het Witte Huis voor Halloween versiert?</a:t>
            </a:r>
          </a:p>
        </p:txBody>
      </p:sp>
      <p:sp>
        <p:nvSpPr>
          <p:cNvPr id="7" name="Tekstvak 6">
            <a:extLst>
              <a:ext uri="{FF2B5EF4-FFF2-40B4-BE49-F238E27FC236}">
                <a16:creationId xmlns:a16="http://schemas.microsoft.com/office/drawing/2014/main" id="{6A75552B-DFE7-C304-A889-6A9C964B8E19}"/>
              </a:ext>
            </a:extLst>
          </p:cNvPr>
          <p:cNvSpPr txBox="1"/>
          <p:nvPr/>
        </p:nvSpPr>
        <p:spPr>
          <a:xfrm>
            <a:off x="2882245" y="1823501"/>
            <a:ext cx="6160416" cy="2062103"/>
          </a:xfrm>
          <a:prstGeom prst="rect">
            <a:avLst/>
          </a:prstGeom>
          <a:noFill/>
        </p:spPr>
        <p:txBody>
          <a:bodyPr wrap="square">
            <a:spAutoFit/>
          </a:bodyPr>
          <a:lstStyle/>
          <a:p>
            <a:pPr marL="342900" indent="-342900" algn="l">
              <a:buFont typeface="+mj-lt"/>
              <a:buAutoNum type="alphaUcPeriod"/>
            </a:pPr>
            <a:r>
              <a:rPr lang="nl-BE" sz="3200" b="0" i="0" dirty="0">
                <a:solidFill>
                  <a:schemeClr val="bg1"/>
                </a:solidFill>
                <a:effectLst/>
                <a:latin typeface="BlinkMacSystemFont"/>
              </a:rPr>
              <a:t>Bess Truman</a:t>
            </a:r>
          </a:p>
          <a:p>
            <a:pPr marL="342900" indent="-342900" algn="l">
              <a:buFont typeface="+mj-lt"/>
              <a:buAutoNum type="alphaUcPeriod"/>
            </a:pPr>
            <a:r>
              <a:rPr lang="nl-BE" sz="3200" b="0" i="0" dirty="0">
                <a:solidFill>
                  <a:schemeClr val="bg1"/>
                </a:solidFill>
                <a:effectLst/>
                <a:latin typeface="BlinkMacSystemFont"/>
              </a:rPr>
              <a:t>Mamie </a:t>
            </a:r>
            <a:r>
              <a:rPr lang="nl-BE" sz="3200" b="0" i="0" dirty="0" err="1">
                <a:solidFill>
                  <a:schemeClr val="bg1"/>
                </a:solidFill>
                <a:effectLst/>
                <a:latin typeface="BlinkMacSystemFont"/>
              </a:rPr>
              <a:t>Eisenhower</a:t>
            </a:r>
            <a:endParaRPr lang="nl-BE" sz="3200" b="0" i="0" dirty="0">
              <a:solidFill>
                <a:schemeClr val="bg1"/>
              </a:solidFill>
              <a:effectLst/>
              <a:latin typeface="BlinkMacSystemFont"/>
            </a:endParaRPr>
          </a:p>
          <a:p>
            <a:pPr marL="342900" indent="-342900" algn="l">
              <a:buFont typeface="+mj-lt"/>
              <a:buAutoNum type="alphaUcPeriod"/>
            </a:pPr>
            <a:r>
              <a:rPr lang="nl-BE" sz="3200" b="0" i="0" dirty="0">
                <a:solidFill>
                  <a:schemeClr val="bg1"/>
                </a:solidFill>
                <a:effectLst/>
                <a:latin typeface="BlinkMacSystemFont"/>
              </a:rPr>
              <a:t>Jacqueline Kennedy</a:t>
            </a:r>
          </a:p>
          <a:p>
            <a:pPr marL="342900" indent="-342900" algn="l">
              <a:buFont typeface="+mj-lt"/>
              <a:buAutoNum type="alphaUcPeriod"/>
            </a:pPr>
            <a:r>
              <a:rPr lang="nl-BE" sz="3200" b="0" i="0" dirty="0">
                <a:solidFill>
                  <a:schemeClr val="bg1"/>
                </a:solidFill>
                <a:effectLst/>
                <a:latin typeface="BlinkMacSystemFont"/>
              </a:rPr>
              <a:t>Lady Bird Johnson</a:t>
            </a:r>
          </a:p>
        </p:txBody>
      </p:sp>
    </p:spTree>
    <p:extLst>
      <p:ext uri="{BB962C8B-B14F-4D97-AF65-F5344CB8AC3E}">
        <p14:creationId xmlns:p14="http://schemas.microsoft.com/office/powerpoint/2010/main" val="18506941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734D18-98CB-3FE0-0F45-E951F6B6FA9E}"/>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E955E98F-B159-8D27-F631-EFB8F27AC226}"/>
              </a:ext>
            </a:extLst>
          </p:cNvPr>
          <p:cNvSpPr>
            <a:spLocks noGrp="1"/>
          </p:cNvSpPr>
          <p:nvPr>
            <p:ph idx="1"/>
          </p:nvPr>
        </p:nvSpPr>
        <p:spPr/>
        <p:txBody>
          <a:bodyPr/>
          <a:lstStyle/>
          <a:p>
            <a:endParaRPr lang="nl-BE"/>
          </a:p>
        </p:txBody>
      </p:sp>
      <p:pic>
        <p:nvPicPr>
          <p:cNvPr id="17410" name="Picture 2" descr="Halloween Achtergrond Afbeeldingen - Gratis downloaden op Freepik">
            <a:extLst>
              <a:ext uri="{FF2B5EF4-FFF2-40B4-BE49-F238E27FC236}">
                <a16:creationId xmlns:a16="http://schemas.microsoft.com/office/drawing/2014/main" id="{FFF84EB3-94A7-8DD2-3C32-539AD64901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1699"/>
            <a:ext cx="12192000" cy="6869699"/>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3546A084-2A0A-F106-05E2-56D7D2F4C554}"/>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A0966806-3C59-B827-F9AC-E061292E2C44}"/>
              </a:ext>
            </a:extLst>
          </p:cNvPr>
          <p:cNvSpPr txBox="1"/>
          <p:nvPr/>
        </p:nvSpPr>
        <p:spPr>
          <a:xfrm>
            <a:off x="921469" y="2298578"/>
            <a:ext cx="8339580" cy="2062103"/>
          </a:xfrm>
          <a:prstGeom prst="rect">
            <a:avLst/>
          </a:prstGeom>
          <a:noFill/>
        </p:spPr>
        <p:txBody>
          <a:bodyPr wrap="square">
            <a:spAutoFit/>
          </a:bodyPr>
          <a:lstStyle/>
          <a:p>
            <a:pPr algn="l"/>
            <a:r>
              <a:rPr lang="nl-BE" sz="3200" b="1" i="0" dirty="0">
                <a:solidFill>
                  <a:schemeClr val="bg1"/>
                </a:solidFill>
                <a:effectLst/>
                <a:latin typeface="BlinkMacSystemFont"/>
              </a:rPr>
              <a:t>Mamie </a:t>
            </a:r>
            <a:r>
              <a:rPr lang="nl-BE" sz="3200" b="1" i="0" dirty="0" err="1">
                <a:solidFill>
                  <a:schemeClr val="bg1"/>
                </a:solidFill>
                <a:effectLst/>
                <a:latin typeface="BlinkMacSystemFont"/>
              </a:rPr>
              <a:t>Eisenhower</a:t>
            </a:r>
            <a:endParaRPr lang="nl-BE" sz="3200" b="1" i="0" dirty="0">
              <a:solidFill>
                <a:schemeClr val="bg1"/>
              </a:solidFill>
              <a:effectLst/>
              <a:latin typeface="BlinkMacSystemFont"/>
            </a:endParaRPr>
          </a:p>
          <a:p>
            <a:pPr algn="l"/>
            <a:r>
              <a:rPr lang="nl-BE" sz="3200" b="0" i="0" dirty="0">
                <a:solidFill>
                  <a:schemeClr val="bg1"/>
                </a:solidFill>
                <a:effectLst/>
                <a:latin typeface="BlinkMacSystemFont"/>
              </a:rPr>
              <a:t>First lady Mamie </a:t>
            </a:r>
            <a:r>
              <a:rPr lang="nl-BE" sz="3200" b="0" i="0" dirty="0" err="1">
                <a:solidFill>
                  <a:schemeClr val="bg1"/>
                </a:solidFill>
                <a:effectLst/>
                <a:latin typeface="BlinkMacSystemFont"/>
              </a:rPr>
              <a:t>Eisenhower</a:t>
            </a:r>
            <a:r>
              <a:rPr lang="nl-BE" sz="3200" b="0" i="0" dirty="0">
                <a:solidFill>
                  <a:schemeClr val="bg1"/>
                </a:solidFill>
                <a:effectLst/>
                <a:latin typeface="BlinkMacSystemFont"/>
              </a:rPr>
              <a:t> (echtgenote van president Dwight D. </a:t>
            </a:r>
            <a:r>
              <a:rPr lang="nl-BE" sz="3200" b="0" i="0" dirty="0" err="1">
                <a:solidFill>
                  <a:schemeClr val="bg1"/>
                </a:solidFill>
                <a:effectLst/>
                <a:latin typeface="BlinkMacSystemFont"/>
              </a:rPr>
              <a:t>Eisenhower</a:t>
            </a:r>
            <a:r>
              <a:rPr lang="nl-BE" sz="3200" b="0" i="0" dirty="0">
                <a:solidFill>
                  <a:schemeClr val="bg1"/>
                </a:solidFill>
                <a:effectLst/>
                <a:latin typeface="BlinkMacSystemFont"/>
              </a:rPr>
              <a:t>) versierde voor het eerst het Witte Huis in 1958 voor Halloween.</a:t>
            </a:r>
          </a:p>
        </p:txBody>
      </p:sp>
    </p:spTree>
    <p:extLst>
      <p:ext uri="{BB962C8B-B14F-4D97-AF65-F5344CB8AC3E}">
        <p14:creationId xmlns:p14="http://schemas.microsoft.com/office/powerpoint/2010/main" val="35248326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CF2007-D543-9712-E683-268C5158423A}"/>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E0B062F-5A28-21AE-AF03-C88D5E11CE20}"/>
              </a:ext>
            </a:extLst>
          </p:cNvPr>
          <p:cNvSpPr>
            <a:spLocks noGrp="1"/>
          </p:cNvSpPr>
          <p:nvPr>
            <p:ph idx="1"/>
          </p:nvPr>
        </p:nvSpPr>
        <p:spPr/>
        <p:txBody>
          <a:bodyPr/>
          <a:lstStyle/>
          <a:p>
            <a:endParaRPr lang="nl-BE"/>
          </a:p>
        </p:txBody>
      </p:sp>
      <p:pic>
        <p:nvPicPr>
          <p:cNvPr id="18434" name="Picture 2" descr="Halloween achtergrond met pompoen in mystiek bos, illustratie van  Animaflora PicsStock op canvas, behang en meer">
            <a:extLst>
              <a:ext uri="{FF2B5EF4-FFF2-40B4-BE49-F238E27FC236}">
                <a16:creationId xmlns:a16="http://schemas.microsoft.com/office/drawing/2014/main" id="{F4F3F458-C601-D1C9-B199-E33637B88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545D405B-1A61-7AEA-1647-CDE7B565519E}"/>
              </a:ext>
            </a:extLst>
          </p:cNvPr>
          <p:cNvSpPr txBox="1"/>
          <p:nvPr/>
        </p:nvSpPr>
        <p:spPr>
          <a:xfrm>
            <a:off x="1204274" y="530402"/>
            <a:ext cx="8618456" cy="1323439"/>
          </a:xfrm>
          <a:prstGeom prst="rect">
            <a:avLst/>
          </a:prstGeom>
          <a:noFill/>
        </p:spPr>
        <p:txBody>
          <a:bodyPr wrap="square">
            <a:spAutoFit/>
          </a:bodyPr>
          <a:lstStyle/>
          <a:p>
            <a:pPr algn="l"/>
            <a:r>
              <a:rPr lang="nl-NL" sz="4000" b="1" i="0" dirty="0">
                <a:solidFill>
                  <a:schemeClr val="bg1"/>
                </a:solidFill>
                <a:effectLst/>
                <a:latin typeface="BlinkMacSystemFont"/>
              </a:rPr>
              <a:t>19. Aan welke Romeinse godin brengen we hulde als we naar appels dobberen?</a:t>
            </a:r>
          </a:p>
        </p:txBody>
      </p:sp>
      <p:sp>
        <p:nvSpPr>
          <p:cNvPr id="7" name="Tekstvak 6">
            <a:extLst>
              <a:ext uri="{FF2B5EF4-FFF2-40B4-BE49-F238E27FC236}">
                <a16:creationId xmlns:a16="http://schemas.microsoft.com/office/drawing/2014/main" id="{2938746F-7FBE-9094-4633-9DD7A848C73F}"/>
              </a:ext>
            </a:extLst>
          </p:cNvPr>
          <p:cNvSpPr txBox="1"/>
          <p:nvPr/>
        </p:nvSpPr>
        <p:spPr>
          <a:xfrm>
            <a:off x="1204274" y="2469659"/>
            <a:ext cx="6160416"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Agenoria</a:t>
            </a:r>
          </a:p>
          <a:p>
            <a:pPr marL="514350" indent="-514350" algn="l">
              <a:buFont typeface="+mj-lt"/>
              <a:buAutoNum type="alphaUcPeriod"/>
            </a:pPr>
            <a:r>
              <a:rPr lang="nl-BE" sz="3200" b="0" i="0" dirty="0" err="1">
                <a:solidFill>
                  <a:schemeClr val="bg1"/>
                </a:solidFill>
                <a:effectLst/>
                <a:latin typeface="BlinkMacSystemFont"/>
              </a:rPr>
              <a:t>Bellona</a:t>
            </a:r>
            <a:endParaRPr lang="nl-BE" sz="3200" b="0" i="0" dirty="0">
              <a:solidFill>
                <a:schemeClr val="bg1"/>
              </a:solidFill>
              <a:effectLst/>
              <a:latin typeface="BlinkMacSystemFont"/>
            </a:endParaRPr>
          </a:p>
          <a:p>
            <a:pPr marL="514350" indent="-514350" algn="l">
              <a:buFont typeface="+mj-lt"/>
              <a:buAutoNum type="alphaUcPeriod"/>
            </a:pPr>
            <a:r>
              <a:rPr lang="nl-BE" sz="3200" b="0" i="0" dirty="0">
                <a:solidFill>
                  <a:schemeClr val="bg1"/>
                </a:solidFill>
                <a:effectLst/>
                <a:latin typeface="BlinkMacSystemFont"/>
              </a:rPr>
              <a:t>Pomona</a:t>
            </a:r>
          </a:p>
          <a:p>
            <a:pPr marL="514350" indent="-514350" algn="l">
              <a:buFont typeface="+mj-lt"/>
              <a:buAutoNum type="alphaUcPeriod"/>
            </a:pPr>
            <a:r>
              <a:rPr lang="nl-BE" sz="3200" b="0" i="0" dirty="0" err="1">
                <a:solidFill>
                  <a:schemeClr val="bg1"/>
                </a:solidFill>
                <a:effectLst/>
                <a:latin typeface="BlinkMacSystemFont"/>
              </a:rPr>
              <a:t>Carmena</a:t>
            </a:r>
            <a:endParaRPr lang="nl-BE" sz="3200" b="0" i="0" dirty="0">
              <a:solidFill>
                <a:schemeClr val="bg1"/>
              </a:solidFill>
              <a:effectLst/>
              <a:latin typeface="BlinkMacSystemFont"/>
            </a:endParaRPr>
          </a:p>
        </p:txBody>
      </p:sp>
    </p:spTree>
    <p:extLst>
      <p:ext uri="{BB962C8B-B14F-4D97-AF65-F5344CB8AC3E}">
        <p14:creationId xmlns:p14="http://schemas.microsoft.com/office/powerpoint/2010/main" val="122934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CF2007-D543-9712-E683-268C5158423A}"/>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E0B062F-5A28-21AE-AF03-C88D5E11CE20}"/>
              </a:ext>
            </a:extLst>
          </p:cNvPr>
          <p:cNvSpPr>
            <a:spLocks noGrp="1"/>
          </p:cNvSpPr>
          <p:nvPr>
            <p:ph idx="1"/>
          </p:nvPr>
        </p:nvSpPr>
        <p:spPr/>
        <p:txBody>
          <a:bodyPr/>
          <a:lstStyle/>
          <a:p>
            <a:endParaRPr lang="nl-BE"/>
          </a:p>
        </p:txBody>
      </p:sp>
      <p:pic>
        <p:nvPicPr>
          <p:cNvPr id="18434" name="Picture 2" descr="Halloween achtergrond met pompoen in mystiek bos, illustratie van  Animaflora PicsStock op canvas, behang en meer">
            <a:extLst>
              <a:ext uri="{FF2B5EF4-FFF2-40B4-BE49-F238E27FC236}">
                <a16:creationId xmlns:a16="http://schemas.microsoft.com/office/drawing/2014/main" id="{F4F3F458-C601-D1C9-B199-E33637B88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9E9D1C29-9892-E8F9-8069-9326DBCDE989}"/>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F87A0AC0-0F4C-F2D8-1BD3-401D8BF9497B}"/>
              </a:ext>
            </a:extLst>
          </p:cNvPr>
          <p:cNvSpPr txBox="1"/>
          <p:nvPr/>
        </p:nvSpPr>
        <p:spPr>
          <a:xfrm>
            <a:off x="731148" y="2040573"/>
            <a:ext cx="8443488" cy="2554545"/>
          </a:xfrm>
          <a:prstGeom prst="rect">
            <a:avLst/>
          </a:prstGeom>
          <a:noFill/>
        </p:spPr>
        <p:txBody>
          <a:bodyPr wrap="square">
            <a:spAutoFit/>
          </a:bodyPr>
          <a:lstStyle/>
          <a:p>
            <a:pPr algn="l"/>
            <a:r>
              <a:rPr lang="nl-NL" sz="3200" b="1" i="0" dirty="0">
                <a:solidFill>
                  <a:schemeClr val="bg1"/>
                </a:solidFill>
                <a:effectLst/>
                <a:latin typeface="BlinkMacSystemFont"/>
              </a:rPr>
              <a:t>Pomona</a:t>
            </a:r>
          </a:p>
          <a:p>
            <a:pPr algn="l"/>
            <a:r>
              <a:rPr lang="nl-NL" sz="3200" b="0" i="0" dirty="0">
                <a:solidFill>
                  <a:schemeClr val="bg1"/>
                </a:solidFill>
                <a:effectLst/>
                <a:latin typeface="BlinkMacSystemFont"/>
              </a:rPr>
              <a:t>Pomona is de Romeinse godin van fruit en bomen. Men geloofde dat de Halloween-traditie van het dobberen voor appels voortkwam uit de Romeinse tradities.</a:t>
            </a:r>
          </a:p>
        </p:txBody>
      </p:sp>
    </p:spTree>
    <p:extLst>
      <p:ext uri="{BB962C8B-B14F-4D97-AF65-F5344CB8AC3E}">
        <p14:creationId xmlns:p14="http://schemas.microsoft.com/office/powerpoint/2010/main" val="4224579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0CB2F9C4-69A6-5E47-15D4-B6C598375DF9}"/>
              </a:ext>
            </a:extLst>
          </p:cNvPr>
          <p:cNvSpPr>
            <a:spLocks noGrp="1"/>
          </p:cNvSpPr>
          <p:nvPr>
            <p:ph type="title"/>
          </p:nvPr>
        </p:nvSpPr>
        <p:spPr>
          <a:xfrm>
            <a:off x="2097025" y="279118"/>
            <a:ext cx="10094975" cy="1067209"/>
          </a:xfrm>
        </p:spPr>
        <p:txBody>
          <a:bodyPr>
            <a:normAutofit fontScale="90000"/>
          </a:bodyPr>
          <a:lstStyle/>
          <a:p>
            <a:r>
              <a:rPr lang="nl-NL" b="1" i="0" dirty="0">
                <a:solidFill>
                  <a:schemeClr val="bg1"/>
                </a:solidFill>
                <a:effectLst/>
                <a:latin typeface="BlinkMacSystemFont"/>
              </a:rPr>
              <a:t>2. Hoe heette snoepgraan (Candy </a:t>
            </a:r>
            <a:r>
              <a:rPr lang="nl-NL" b="1" i="0" dirty="0" err="1">
                <a:solidFill>
                  <a:schemeClr val="bg1"/>
                </a:solidFill>
                <a:effectLst/>
                <a:latin typeface="BlinkMacSystemFont"/>
              </a:rPr>
              <a:t>Corn</a:t>
            </a:r>
            <a:r>
              <a:rPr lang="nl-NL" b="1" i="0" dirty="0">
                <a:solidFill>
                  <a:schemeClr val="bg1"/>
                </a:solidFill>
                <a:effectLst/>
                <a:latin typeface="BlinkMacSystemFont"/>
              </a:rPr>
              <a:t>) oorspronkelijk?</a:t>
            </a:r>
            <a:br>
              <a:rPr lang="nl-NL" b="1" i="0" dirty="0">
                <a:solidFill>
                  <a:schemeClr val="bg1"/>
                </a:solidFill>
                <a:effectLst/>
                <a:latin typeface="BlinkMacSystemFont"/>
              </a:rPr>
            </a:br>
            <a:endParaRPr lang="nl-BE" dirty="0">
              <a:solidFill>
                <a:schemeClr val="bg1"/>
              </a:solidFill>
            </a:endParaRPr>
          </a:p>
        </p:txBody>
      </p:sp>
      <p:pic>
        <p:nvPicPr>
          <p:cNvPr id="3074" name="Picture 2" descr="Fotobehang Halloween achtergrond - PIXERS.NL">
            <a:extLst>
              <a:ext uri="{FF2B5EF4-FFF2-40B4-BE49-F238E27FC236}">
                <a16:creationId xmlns:a16="http://schemas.microsoft.com/office/drawing/2014/main" id="{396B1AB4-1C12-FF8D-0D35-C5588EEBE0B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980" r="10729" b="-1"/>
          <a:stretch/>
        </p:blipFill>
        <p:spPr bwMode="auto">
          <a:xfrm>
            <a:off x="739959" y="1095407"/>
            <a:ext cx="4754947" cy="4754947"/>
          </a:xfrm>
          <a:custGeom>
            <a:avLst/>
            <a:gdLst/>
            <a:ahLst/>
            <a:cxnLst/>
            <a:rect l="l" t="t" r="r" b="b"/>
            <a:pathLst>
              <a:path w="2388070" h="2388070">
                <a:moveTo>
                  <a:pt x="1194035" y="0"/>
                </a:moveTo>
                <a:cubicBezTo>
                  <a:pt x="1853482" y="0"/>
                  <a:pt x="2388070" y="534588"/>
                  <a:pt x="2388070" y="1194035"/>
                </a:cubicBezTo>
                <a:cubicBezTo>
                  <a:pt x="2388070" y="1853482"/>
                  <a:pt x="1853482" y="2388070"/>
                  <a:pt x="1194035" y="2388070"/>
                </a:cubicBezTo>
                <a:cubicBezTo>
                  <a:pt x="534588" y="2388070"/>
                  <a:pt x="0" y="1853482"/>
                  <a:pt x="0" y="1194035"/>
                </a:cubicBezTo>
                <a:cubicBezTo>
                  <a:pt x="0" y="534588"/>
                  <a:pt x="534588" y="0"/>
                  <a:pt x="1194035" y="0"/>
                </a:cubicBezTo>
                <a:close/>
              </a:path>
            </a:pathLst>
          </a:custGeom>
          <a:noFill/>
          <a:ln w="28575">
            <a:noFill/>
          </a:ln>
          <a:extLst>
            <a:ext uri="{909E8E84-426E-40DD-AFC4-6F175D3DCCD1}">
              <a14:hiddenFill xmlns:a14="http://schemas.microsoft.com/office/drawing/2010/main">
                <a:solidFill>
                  <a:srgbClr val="FFFFFF"/>
                </a:solidFill>
              </a14:hiddenFill>
            </a:ext>
          </a:extLst>
        </p:spPr>
      </p:pic>
      <p:grpSp>
        <p:nvGrpSpPr>
          <p:cNvPr id="3081" name="Group 3080">
            <a:extLst>
              <a:ext uri="{FF2B5EF4-FFF2-40B4-BE49-F238E27FC236}">
                <a16:creationId xmlns:a16="http://schemas.microsoft.com/office/drawing/2014/main" id="{B894EFA8-F425-4D19-A94B-445388B31E2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77893"/>
            <a:ext cx="1861854" cy="717514"/>
            <a:chOff x="0" y="377893"/>
            <a:chExt cx="1861854" cy="717514"/>
          </a:xfrm>
          <a:solidFill>
            <a:schemeClr val="bg1"/>
          </a:solidFill>
        </p:grpSpPr>
        <p:sp>
          <p:nvSpPr>
            <p:cNvPr id="3082" name="Freeform: Shape 3081">
              <a:extLst>
                <a:ext uri="{FF2B5EF4-FFF2-40B4-BE49-F238E27FC236}">
                  <a16:creationId xmlns:a16="http://schemas.microsoft.com/office/drawing/2014/main" id="{C5A741B9-65EC-4C5B-9FE0-4A18575771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37789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grpFill/>
            <a:ln w="9525" cap="flat">
              <a:noFill/>
              <a:prstDash val="solid"/>
              <a:miter/>
            </a:ln>
          </p:spPr>
          <p:txBody>
            <a:bodyPr wrap="square" rtlCol="0" anchor="ctr">
              <a:noAutofit/>
            </a:bodyPr>
            <a:lstStyle/>
            <a:p>
              <a:endParaRPr lang="en-US"/>
            </a:p>
          </p:txBody>
        </p:sp>
        <p:sp>
          <p:nvSpPr>
            <p:cNvPr id="3083" name="Freeform: Shape 3082">
              <a:extLst>
                <a:ext uri="{FF2B5EF4-FFF2-40B4-BE49-F238E27FC236}">
                  <a16:creationId xmlns:a16="http://schemas.microsoft.com/office/drawing/2014/main" id="{C0BB4301-41FA-4453-956F-A11CC664B6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1762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grpFill/>
            <a:ln w="9525" cap="flat">
              <a:noFill/>
              <a:prstDash val="solid"/>
              <a:miter/>
            </a:ln>
          </p:spPr>
          <p:txBody>
            <a:bodyPr wrap="square" rtlCol="0" anchor="ctr">
              <a:noAutofit/>
            </a:bodyPr>
            <a:lstStyle/>
            <a:p>
              <a:endParaRPr lang="en-US" dirty="0"/>
            </a:p>
          </p:txBody>
        </p:sp>
      </p:grpSp>
      <p:sp>
        <p:nvSpPr>
          <p:cNvPr id="3" name="Tijdelijke aanduiding voor inhoud 2">
            <a:extLst>
              <a:ext uri="{FF2B5EF4-FFF2-40B4-BE49-F238E27FC236}">
                <a16:creationId xmlns:a16="http://schemas.microsoft.com/office/drawing/2014/main" id="{1369F03A-20C0-E8BA-FC29-A507B6EAE83C}"/>
              </a:ext>
            </a:extLst>
          </p:cNvPr>
          <p:cNvSpPr>
            <a:spLocks noGrp="1"/>
          </p:cNvSpPr>
          <p:nvPr>
            <p:ph idx="1"/>
          </p:nvPr>
        </p:nvSpPr>
        <p:spPr>
          <a:xfrm>
            <a:off x="6234868" y="1820369"/>
            <a:ext cx="5217173" cy="4351338"/>
          </a:xfrm>
        </p:spPr>
        <p:txBody>
          <a:bodyPr>
            <a:normAutofit/>
          </a:bodyPr>
          <a:lstStyle/>
          <a:p>
            <a:pPr marL="514350" indent="-514350" algn="l">
              <a:buFont typeface="+mj-lt"/>
              <a:buAutoNum type="alphaUcPeriod"/>
            </a:pPr>
            <a:r>
              <a:rPr lang="nl-NL" sz="3200" b="0" i="0" dirty="0">
                <a:solidFill>
                  <a:schemeClr val="bg1"/>
                </a:solidFill>
                <a:effectLst/>
                <a:latin typeface="BlinkMacSystemFont"/>
              </a:rPr>
              <a:t>Kippenvoer</a:t>
            </a:r>
          </a:p>
          <a:p>
            <a:pPr marL="514350" indent="-514350" algn="l">
              <a:buFont typeface="+mj-lt"/>
              <a:buAutoNum type="alphaUcPeriod"/>
            </a:pPr>
            <a:r>
              <a:rPr lang="nl-NL" sz="3200" b="0" i="0" dirty="0">
                <a:solidFill>
                  <a:schemeClr val="bg1"/>
                </a:solidFill>
                <a:effectLst/>
                <a:latin typeface="BlinkMacSystemFont"/>
              </a:rPr>
              <a:t>Wit, oranje en rood</a:t>
            </a:r>
          </a:p>
          <a:p>
            <a:pPr marL="514350" indent="-514350" algn="l">
              <a:buFont typeface="+mj-lt"/>
              <a:buAutoNum type="alphaUcPeriod"/>
            </a:pPr>
            <a:r>
              <a:rPr lang="nl-NL" sz="3200" b="0" i="0" dirty="0">
                <a:solidFill>
                  <a:schemeClr val="bg1"/>
                </a:solidFill>
                <a:effectLst/>
                <a:latin typeface="BlinkMacSystemFont"/>
              </a:rPr>
              <a:t>ijslolly's</a:t>
            </a:r>
          </a:p>
          <a:p>
            <a:pPr marL="514350" indent="-514350" algn="l">
              <a:buFont typeface="+mj-lt"/>
              <a:buAutoNum type="alphaUcPeriod"/>
            </a:pPr>
            <a:r>
              <a:rPr lang="nl-NL" sz="3200" b="0" i="0" dirty="0">
                <a:solidFill>
                  <a:schemeClr val="bg1"/>
                </a:solidFill>
                <a:effectLst/>
                <a:latin typeface="BlinkMacSystemFont"/>
              </a:rPr>
              <a:t>gewoon snoep</a:t>
            </a:r>
          </a:p>
        </p:txBody>
      </p:sp>
      <p:grpSp>
        <p:nvGrpSpPr>
          <p:cNvPr id="3085" name="Graphic 185">
            <a:extLst>
              <a:ext uri="{FF2B5EF4-FFF2-40B4-BE49-F238E27FC236}">
                <a16:creationId xmlns:a16="http://schemas.microsoft.com/office/drawing/2014/main" id="{582A903B-6B78-4F0A-B7C9-3D80499020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3086" name="Freeform: Shape 3085">
              <a:extLst>
                <a:ext uri="{FF2B5EF4-FFF2-40B4-BE49-F238E27FC236}">
                  <a16:creationId xmlns:a16="http://schemas.microsoft.com/office/drawing/2014/main" id="{D510EA93-8F64-42C8-A630-D449506E95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87" name="Freeform: Shape 3086">
              <a:extLst>
                <a:ext uri="{FF2B5EF4-FFF2-40B4-BE49-F238E27FC236}">
                  <a16:creationId xmlns:a16="http://schemas.microsoft.com/office/drawing/2014/main" id="{06CB53FC-E4DA-4001-928B-9998A85EA5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88" name="Freeform: Shape 3087">
              <a:extLst>
                <a:ext uri="{FF2B5EF4-FFF2-40B4-BE49-F238E27FC236}">
                  <a16:creationId xmlns:a16="http://schemas.microsoft.com/office/drawing/2014/main" id="{D210B969-4FDF-4AAC-9397-63D543495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89" name="Freeform: Shape 3088">
              <a:extLst>
                <a:ext uri="{FF2B5EF4-FFF2-40B4-BE49-F238E27FC236}">
                  <a16:creationId xmlns:a16="http://schemas.microsoft.com/office/drawing/2014/main" id="{570B3EF0-84EA-4F47-86A3-1EA1F644A4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090" name="Freeform: Shape 3089">
              <a:extLst>
                <a:ext uri="{FF2B5EF4-FFF2-40B4-BE49-F238E27FC236}">
                  <a16:creationId xmlns:a16="http://schemas.microsoft.com/office/drawing/2014/main" id="{259369A8-EF57-42A1-8EC8-F6A9F92A3A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747520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CF2007-D543-9712-E683-268C5158423A}"/>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E0B062F-5A28-21AE-AF03-C88D5E11CE20}"/>
              </a:ext>
            </a:extLst>
          </p:cNvPr>
          <p:cNvSpPr>
            <a:spLocks noGrp="1"/>
          </p:cNvSpPr>
          <p:nvPr>
            <p:ph idx="1"/>
          </p:nvPr>
        </p:nvSpPr>
        <p:spPr/>
        <p:txBody>
          <a:bodyPr/>
          <a:lstStyle/>
          <a:p>
            <a:endParaRPr lang="nl-BE"/>
          </a:p>
        </p:txBody>
      </p:sp>
      <p:pic>
        <p:nvPicPr>
          <p:cNvPr id="19458" name="Picture 2" descr="Raamstickers met foto Maanlicht - halloween pumpkins in the forest at  nighthalloween background with evil pumpkin spooky scary dark night forrest  holiday event halloween banner background concept | Stickers JL-Design">
            <a:extLst>
              <a:ext uri="{FF2B5EF4-FFF2-40B4-BE49-F238E27FC236}">
                <a16:creationId xmlns:a16="http://schemas.microsoft.com/office/drawing/2014/main" id="{E503D29F-7060-AD6F-4C45-AF1A069831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1235EDCF-4F9C-6519-18DD-14C5ADA5D218}"/>
              </a:ext>
            </a:extLst>
          </p:cNvPr>
          <p:cNvSpPr txBox="1"/>
          <p:nvPr/>
        </p:nvSpPr>
        <p:spPr>
          <a:xfrm>
            <a:off x="942680" y="579420"/>
            <a:ext cx="10821972" cy="707886"/>
          </a:xfrm>
          <a:prstGeom prst="rect">
            <a:avLst/>
          </a:prstGeom>
          <a:noFill/>
        </p:spPr>
        <p:txBody>
          <a:bodyPr wrap="square">
            <a:spAutoFit/>
          </a:bodyPr>
          <a:lstStyle/>
          <a:p>
            <a:pPr algn="l"/>
            <a:r>
              <a:rPr lang="nl-NL" sz="4000" b="1">
                <a:solidFill>
                  <a:schemeClr val="bg1"/>
                </a:solidFill>
                <a:latin typeface="BlinkMacSystemFont"/>
              </a:rPr>
              <a:t>2</a:t>
            </a:r>
            <a:r>
              <a:rPr lang="nl-NL" sz="4000" b="1" i="0">
                <a:solidFill>
                  <a:schemeClr val="bg1"/>
                </a:solidFill>
                <a:effectLst/>
                <a:latin typeface="BlinkMacSystemFont"/>
              </a:rPr>
              <a:t>0. Wanneer was het eerste Halloweenfeest?</a:t>
            </a:r>
            <a:endParaRPr lang="nl-NL" sz="4000" b="1" i="0" dirty="0">
              <a:solidFill>
                <a:schemeClr val="bg1"/>
              </a:solidFill>
              <a:effectLst/>
              <a:latin typeface="BlinkMacSystemFont"/>
            </a:endParaRPr>
          </a:p>
        </p:txBody>
      </p:sp>
      <p:sp>
        <p:nvSpPr>
          <p:cNvPr id="7" name="Tekstvak 6">
            <a:extLst>
              <a:ext uri="{FF2B5EF4-FFF2-40B4-BE49-F238E27FC236}">
                <a16:creationId xmlns:a16="http://schemas.microsoft.com/office/drawing/2014/main" id="{DD9FC54A-AB98-D30B-EB8B-5872E7E9EA7A}"/>
              </a:ext>
            </a:extLst>
          </p:cNvPr>
          <p:cNvSpPr txBox="1"/>
          <p:nvPr/>
        </p:nvSpPr>
        <p:spPr>
          <a:xfrm>
            <a:off x="1091152" y="2040573"/>
            <a:ext cx="6160416"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1840</a:t>
            </a:r>
          </a:p>
          <a:p>
            <a:pPr marL="514350" indent="-514350" algn="l">
              <a:buFont typeface="+mj-lt"/>
              <a:buAutoNum type="alphaUcPeriod"/>
            </a:pPr>
            <a:r>
              <a:rPr lang="nl-BE" sz="3200" b="0" i="0" dirty="0">
                <a:solidFill>
                  <a:schemeClr val="bg1"/>
                </a:solidFill>
                <a:effectLst/>
                <a:latin typeface="BlinkMacSystemFont"/>
              </a:rPr>
              <a:t>1920</a:t>
            </a:r>
          </a:p>
          <a:p>
            <a:pPr marL="514350" indent="-514350" algn="l">
              <a:buFont typeface="+mj-lt"/>
              <a:buAutoNum type="alphaUcPeriod"/>
            </a:pPr>
            <a:r>
              <a:rPr lang="nl-BE" sz="3200" b="0" i="0" dirty="0">
                <a:solidFill>
                  <a:schemeClr val="bg1"/>
                </a:solidFill>
                <a:effectLst/>
                <a:latin typeface="BlinkMacSystemFont"/>
              </a:rPr>
              <a:t>1720</a:t>
            </a:r>
          </a:p>
          <a:p>
            <a:pPr marL="514350" indent="-514350" algn="l">
              <a:buFont typeface="+mj-lt"/>
              <a:buAutoNum type="alphaUcPeriod"/>
            </a:pPr>
            <a:r>
              <a:rPr lang="nl-BE" sz="3200" b="0" i="0" dirty="0">
                <a:solidFill>
                  <a:schemeClr val="bg1"/>
                </a:solidFill>
                <a:effectLst/>
                <a:latin typeface="BlinkMacSystemFont"/>
              </a:rPr>
              <a:t>1640</a:t>
            </a:r>
          </a:p>
        </p:txBody>
      </p:sp>
    </p:spTree>
    <p:extLst>
      <p:ext uri="{BB962C8B-B14F-4D97-AF65-F5344CB8AC3E}">
        <p14:creationId xmlns:p14="http://schemas.microsoft.com/office/powerpoint/2010/main" val="20104643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CF2007-D543-9712-E683-268C5158423A}"/>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E0B062F-5A28-21AE-AF03-C88D5E11CE20}"/>
              </a:ext>
            </a:extLst>
          </p:cNvPr>
          <p:cNvSpPr>
            <a:spLocks noGrp="1"/>
          </p:cNvSpPr>
          <p:nvPr>
            <p:ph idx="1"/>
          </p:nvPr>
        </p:nvSpPr>
        <p:spPr/>
        <p:txBody>
          <a:bodyPr/>
          <a:lstStyle/>
          <a:p>
            <a:endParaRPr lang="nl-BE"/>
          </a:p>
        </p:txBody>
      </p:sp>
      <p:pic>
        <p:nvPicPr>
          <p:cNvPr id="19458" name="Picture 2" descr="Raamstickers met foto Maanlicht - halloween pumpkins in the forest at  nighthalloween background with evil pumpkin spooky scary dark night forrest  holiday event halloween banner background concept | Stickers JL-Design">
            <a:extLst>
              <a:ext uri="{FF2B5EF4-FFF2-40B4-BE49-F238E27FC236}">
                <a16:creationId xmlns:a16="http://schemas.microsoft.com/office/drawing/2014/main" id="{E503D29F-7060-AD6F-4C45-AF1A069831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192000" cy="682752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5268E625-9FB9-7FDF-2667-1B5380CEF847}"/>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A4D38E6D-218C-1B83-73BA-DD63A828B7D2}"/>
              </a:ext>
            </a:extLst>
          </p:cNvPr>
          <p:cNvSpPr txBox="1"/>
          <p:nvPr/>
        </p:nvSpPr>
        <p:spPr>
          <a:xfrm>
            <a:off x="731148" y="1941922"/>
            <a:ext cx="8443488" cy="2554545"/>
          </a:xfrm>
          <a:prstGeom prst="rect">
            <a:avLst/>
          </a:prstGeom>
          <a:noFill/>
        </p:spPr>
        <p:txBody>
          <a:bodyPr wrap="square">
            <a:spAutoFit/>
          </a:bodyPr>
          <a:lstStyle/>
          <a:p>
            <a:pPr algn="l"/>
            <a:r>
              <a:rPr lang="nl-NL" sz="3200" b="1" i="0" dirty="0">
                <a:solidFill>
                  <a:schemeClr val="bg1"/>
                </a:solidFill>
                <a:effectLst/>
                <a:latin typeface="BlinkMacSystemFont"/>
              </a:rPr>
              <a:t>1840</a:t>
            </a:r>
          </a:p>
          <a:p>
            <a:pPr algn="l"/>
            <a:r>
              <a:rPr lang="nl-NL" sz="3200" b="0" i="0" dirty="0">
                <a:solidFill>
                  <a:schemeClr val="bg1"/>
                </a:solidFill>
                <a:effectLst/>
                <a:latin typeface="BlinkMacSystemFont"/>
              </a:rPr>
              <a:t>Halloween werd voor het eerst geïntroduceerd bij de Amerikanen in de jaren 1840 vanwege het grote aantal Ierse immigranten dat op de vlucht was voor de aardappelhongersnood.</a:t>
            </a:r>
          </a:p>
        </p:txBody>
      </p:sp>
    </p:spTree>
    <p:extLst>
      <p:ext uri="{BB962C8B-B14F-4D97-AF65-F5344CB8AC3E}">
        <p14:creationId xmlns:p14="http://schemas.microsoft.com/office/powerpoint/2010/main" val="40757874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AE679-FAE7-4301-5014-D32B999F5A9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EA6614C9-6347-CFC8-5475-B45F10808FBB}"/>
              </a:ext>
            </a:extLst>
          </p:cNvPr>
          <p:cNvSpPr>
            <a:spLocks noGrp="1"/>
          </p:cNvSpPr>
          <p:nvPr>
            <p:ph idx="1"/>
          </p:nvPr>
        </p:nvSpPr>
        <p:spPr/>
        <p:txBody>
          <a:bodyPr/>
          <a:lstStyle/>
          <a:p>
            <a:endParaRPr lang="nl-BE"/>
          </a:p>
        </p:txBody>
      </p:sp>
      <p:pic>
        <p:nvPicPr>
          <p:cNvPr id="20482" name="Picture 2" descr="Stockvector Halloween background with scary pumpkins | Adobe Stock">
            <a:extLst>
              <a:ext uri="{FF2B5EF4-FFF2-40B4-BE49-F238E27FC236}">
                <a16:creationId xmlns:a16="http://schemas.microsoft.com/office/drawing/2014/main" id="{6C0A3B09-7961-DF74-0588-2CEA43A25A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424"/>
            <a:ext cx="12191999" cy="6876312"/>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AE4B0FCB-F56F-5E69-968F-8333933A6135}"/>
              </a:ext>
            </a:extLst>
          </p:cNvPr>
          <p:cNvSpPr txBox="1"/>
          <p:nvPr/>
        </p:nvSpPr>
        <p:spPr>
          <a:xfrm>
            <a:off x="461914" y="233548"/>
            <a:ext cx="10515600" cy="707886"/>
          </a:xfrm>
          <a:prstGeom prst="rect">
            <a:avLst/>
          </a:prstGeom>
          <a:noFill/>
        </p:spPr>
        <p:txBody>
          <a:bodyPr wrap="square">
            <a:spAutoFit/>
          </a:bodyPr>
          <a:lstStyle/>
          <a:p>
            <a:pPr algn="l"/>
            <a:r>
              <a:rPr lang="nl-BE" sz="4000" b="1" i="0" dirty="0">
                <a:solidFill>
                  <a:srgbClr val="FFC000"/>
                </a:solidFill>
                <a:effectLst/>
                <a:latin typeface="BlinkMacSystemFont"/>
              </a:rPr>
              <a:t>21. Wat betekent "heiligen"?</a:t>
            </a:r>
          </a:p>
        </p:txBody>
      </p:sp>
      <p:sp>
        <p:nvSpPr>
          <p:cNvPr id="7" name="Tekstvak 6">
            <a:extLst>
              <a:ext uri="{FF2B5EF4-FFF2-40B4-BE49-F238E27FC236}">
                <a16:creationId xmlns:a16="http://schemas.microsoft.com/office/drawing/2014/main" id="{0A6924E2-DFA8-52B0-372F-8B4C7F0AE510}"/>
              </a:ext>
            </a:extLst>
          </p:cNvPr>
          <p:cNvSpPr txBox="1"/>
          <p:nvPr/>
        </p:nvSpPr>
        <p:spPr>
          <a:xfrm>
            <a:off x="553824" y="1658717"/>
            <a:ext cx="6160416" cy="2554545"/>
          </a:xfrm>
          <a:prstGeom prst="rect">
            <a:avLst/>
          </a:prstGeom>
          <a:noFill/>
        </p:spPr>
        <p:txBody>
          <a:bodyPr wrap="square">
            <a:spAutoFit/>
          </a:bodyPr>
          <a:lstStyle/>
          <a:p>
            <a:pPr marL="514350" indent="-514350" algn="l">
              <a:buFont typeface="+mj-lt"/>
              <a:buAutoNum type="alphaUcPeriod"/>
            </a:pPr>
            <a:r>
              <a:rPr lang="nl-NL" sz="3200" b="0" i="0" dirty="0">
                <a:solidFill>
                  <a:srgbClr val="FFC000"/>
                </a:solidFill>
                <a:effectLst/>
                <a:latin typeface="BlinkMacSystemFont"/>
              </a:rPr>
              <a:t>Duidelijk</a:t>
            </a:r>
          </a:p>
          <a:p>
            <a:pPr marL="514350" indent="-514350" algn="l">
              <a:buFont typeface="+mj-lt"/>
              <a:buAutoNum type="alphaUcPeriod"/>
            </a:pPr>
            <a:r>
              <a:rPr lang="nl-NL" sz="3200" b="0" i="0" dirty="0">
                <a:solidFill>
                  <a:srgbClr val="FFC000"/>
                </a:solidFill>
                <a:effectLst/>
                <a:latin typeface="BlinkMacSystemFont"/>
              </a:rPr>
              <a:t>Leeg</a:t>
            </a:r>
          </a:p>
          <a:p>
            <a:pPr marL="514350" indent="-514350" algn="l">
              <a:buFont typeface="+mj-lt"/>
              <a:buAutoNum type="alphaUcPeriod"/>
            </a:pPr>
            <a:r>
              <a:rPr lang="nl-NL" sz="3200" b="0" i="0" dirty="0">
                <a:solidFill>
                  <a:srgbClr val="FFC000"/>
                </a:solidFill>
                <a:effectLst/>
                <a:latin typeface="BlinkMacSystemFont"/>
              </a:rPr>
              <a:t>heilige</a:t>
            </a:r>
          </a:p>
          <a:p>
            <a:pPr marL="514350" indent="-514350" algn="l">
              <a:buFont typeface="+mj-lt"/>
              <a:buAutoNum type="alphaUcPeriod"/>
            </a:pPr>
            <a:r>
              <a:rPr lang="nl-NL" sz="3200" b="0" i="0" dirty="0">
                <a:solidFill>
                  <a:srgbClr val="FFC000"/>
                </a:solidFill>
                <a:effectLst/>
                <a:latin typeface="BlinkMacSystemFont"/>
              </a:rPr>
              <a:t>Een manier om iemand anders te begroeten</a:t>
            </a:r>
          </a:p>
        </p:txBody>
      </p:sp>
    </p:spTree>
    <p:extLst>
      <p:ext uri="{BB962C8B-B14F-4D97-AF65-F5344CB8AC3E}">
        <p14:creationId xmlns:p14="http://schemas.microsoft.com/office/powerpoint/2010/main" val="38447676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9AE679-FAE7-4301-5014-D32B999F5A9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EA6614C9-6347-CFC8-5475-B45F10808FBB}"/>
              </a:ext>
            </a:extLst>
          </p:cNvPr>
          <p:cNvSpPr>
            <a:spLocks noGrp="1"/>
          </p:cNvSpPr>
          <p:nvPr>
            <p:ph idx="1"/>
          </p:nvPr>
        </p:nvSpPr>
        <p:spPr/>
        <p:txBody>
          <a:bodyPr/>
          <a:lstStyle/>
          <a:p>
            <a:endParaRPr lang="nl-BE"/>
          </a:p>
        </p:txBody>
      </p:sp>
      <p:pic>
        <p:nvPicPr>
          <p:cNvPr id="20482" name="Picture 2" descr="Stockvector Halloween background with scary pumpkins | Adobe Stock">
            <a:extLst>
              <a:ext uri="{FF2B5EF4-FFF2-40B4-BE49-F238E27FC236}">
                <a16:creationId xmlns:a16="http://schemas.microsoft.com/office/drawing/2014/main" id="{6C0A3B09-7961-DF74-0588-2CEA43A25A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56"/>
            <a:ext cx="12191999" cy="6876312"/>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A358D51B-F03B-C390-2AB5-587135CA26D0}"/>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rgbClr val="FFC000"/>
                </a:solidFill>
              </a:rPr>
              <a:t>ANTWOORD</a:t>
            </a:r>
          </a:p>
        </p:txBody>
      </p:sp>
      <p:sp>
        <p:nvSpPr>
          <p:cNvPr id="10" name="Tekstvak 9">
            <a:extLst>
              <a:ext uri="{FF2B5EF4-FFF2-40B4-BE49-F238E27FC236}">
                <a16:creationId xmlns:a16="http://schemas.microsoft.com/office/drawing/2014/main" id="{A0994C0D-7340-2555-B805-8801AE81B6DB}"/>
              </a:ext>
            </a:extLst>
          </p:cNvPr>
          <p:cNvSpPr txBox="1"/>
          <p:nvPr/>
        </p:nvSpPr>
        <p:spPr>
          <a:xfrm>
            <a:off x="731148" y="2257727"/>
            <a:ext cx="6169510" cy="1569660"/>
          </a:xfrm>
          <a:prstGeom prst="rect">
            <a:avLst/>
          </a:prstGeom>
          <a:noFill/>
        </p:spPr>
        <p:txBody>
          <a:bodyPr wrap="square">
            <a:spAutoFit/>
          </a:bodyPr>
          <a:lstStyle/>
          <a:p>
            <a:pPr algn="l"/>
            <a:r>
              <a:rPr lang="nl-NL" sz="3200" b="1" i="0" dirty="0">
                <a:solidFill>
                  <a:srgbClr val="FFC000"/>
                </a:solidFill>
                <a:effectLst/>
                <a:latin typeface="BlinkMacSystemFont"/>
              </a:rPr>
              <a:t>heilige</a:t>
            </a:r>
          </a:p>
          <a:p>
            <a:pPr algn="l"/>
            <a:r>
              <a:rPr lang="nl-NL" sz="3200" b="0" i="0" dirty="0">
                <a:solidFill>
                  <a:srgbClr val="FFC000"/>
                </a:solidFill>
                <a:effectLst/>
                <a:latin typeface="BlinkMacSystemFont"/>
              </a:rPr>
              <a:t>EEN </a:t>
            </a:r>
            <a:r>
              <a:rPr lang="nl-NL" sz="3200" b="0" i="1" dirty="0">
                <a:solidFill>
                  <a:srgbClr val="FFC000"/>
                </a:solidFill>
                <a:effectLst/>
                <a:latin typeface="BlinkMacSystemFont"/>
              </a:rPr>
              <a:t>heilige</a:t>
            </a:r>
            <a:r>
              <a:rPr lang="nl-NL" sz="3200" b="0" i="0" dirty="0">
                <a:solidFill>
                  <a:srgbClr val="FFC000"/>
                </a:solidFill>
                <a:effectLst/>
                <a:latin typeface="BlinkMacSystemFont"/>
              </a:rPr>
              <a:t> (adj.) of a </a:t>
            </a:r>
            <a:r>
              <a:rPr lang="nl-NL" sz="3200" b="0" i="1" dirty="0">
                <a:solidFill>
                  <a:srgbClr val="FFC000"/>
                </a:solidFill>
                <a:effectLst/>
                <a:latin typeface="BlinkMacSystemFont"/>
              </a:rPr>
              <a:t>heilige persoon</a:t>
            </a:r>
            <a:r>
              <a:rPr lang="nl-NL" sz="3200" b="0" i="0" dirty="0">
                <a:solidFill>
                  <a:srgbClr val="FFC000"/>
                </a:solidFill>
                <a:effectLst/>
                <a:latin typeface="BlinkMacSystemFont"/>
              </a:rPr>
              <a:t>(zelfstandig naamwoord</a:t>
            </a:r>
          </a:p>
        </p:txBody>
      </p:sp>
    </p:spTree>
    <p:extLst>
      <p:ext uri="{BB962C8B-B14F-4D97-AF65-F5344CB8AC3E}">
        <p14:creationId xmlns:p14="http://schemas.microsoft.com/office/powerpoint/2010/main" val="19825619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83696B-5457-7346-8111-BD0239747CD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DD2E716D-7C6B-2B40-F714-ED1E1A560C3A}"/>
              </a:ext>
            </a:extLst>
          </p:cNvPr>
          <p:cNvSpPr>
            <a:spLocks noGrp="1"/>
          </p:cNvSpPr>
          <p:nvPr>
            <p:ph idx="1"/>
          </p:nvPr>
        </p:nvSpPr>
        <p:spPr/>
        <p:txBody>
          <a:bodyPr/>
          <a:lstStyle/>
          <a:p>
            <a:endParaRPr lang="nl-BE"/>
          </a:p>
        </p:txBody>
      </p:sp>
      <p:pic>
        <p:nvPicPr>
          <p:cNvPr id="21506" name="Picture 2" descr="Halloween Background - Gentle Rain Sounds on the Window | Spooky Ambience -  YouTube">
            <a:extLst>
              <a:ext uri="{FF2B5EF4-FFF2-40B4-BE49-F238E27FC236}">
                <a16:creationId xmlns:a16="http://schemas.microsoft.com/office/drawing/2014/main" id="{D7D43C9E-5134-1447-A112-BC96D0A505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3" y="0"/>
            <a:ext cx="12246428"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6E142BB1-C15C-1235-0AEA-4AA753695464}"/>
              </a:ext>
            </a:extLst>
          </p:cNvPr>
          <p:cNvSpPr txBox="1"/>
          <p:nvPr/>
        </p:nvSpPr>
        <p:spPr>
          <a:xfrm>
            <a:off x="311085" y="230188"/>
            <a:ext cx="10331777" cy="1323439"/>
          </a:xfrm>
          <a:prstGeom prst="rect">
            <a:avLst/>
          </a:prstGeom>
          <a:noFill/>
        </p:spPr>
        <p:txBody>
          <a:bodyPr wrap="square">
            <a:spAutoFit/>
          </a:bodyPr>
          <a:lstStyle/>
          <a:p>
            <a:pPr algn="l"/>
            <a:r>
              <a:rPr lang="nl-NL" sz="4000" b="1" i="0" dirty="0">
                <a:solidFill>
                  <a:schemeClr val="bg1"/>
                </a:solidFill>
                <a:effectLst/>
                <a:latin typeface="BlinkMacSystemFont"/>
              </a:rPr>
              <a:t>22. Welk item is verboden op Halloween in Hollywood?</a:t>
            </a:r>
          </a:p>
        </p:txBody>
      </p:sp>
      <p:sp>
        <p:nvSpPr>
          <p:cNvPr id="7" name="Tekstvak 6">
            <a:extLst>
              <a:ext uri="{FF2B5EF4-FFF2-40B4-BE49-F238E27FC236}">
                <a16:creationId xmlns:a16="http://schemas.microsoft.com/office/drawing/2014/main" id="{A3C0E632-FBEE-1F24-A947-047F6C180FB8}"/>
              </a:ext>
            </a:extLst>
          </p:cNvPr>
          <p:cNvSpPr txBox="1"/>
          <p:nvPr/>
        </p:nvSpPr>
        <p:spPr>
          <a:xfrm>
            <a:off x="6978192" y="1219208"/>
            <a:ext cx="6188696"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Snoep</a:t>
            </a:r>
          </a:p>
          <a:p>
            <a:pPr marL="514350" indent="-514350" algn="l">
              <a:buFont typeface="+mj-lt"/>
              <a:buAutoNum type="alphaUcPeriod"/>
            </a:pPr>
            <a:r>
              <a:rPr lang="nl-BE" sz="3200" b="0" i="0" dirty="0">
                <a:solidFill>
                  <a:schemeClr val="bg1"/>
                </a:solidFill>
                <a:effectLst/>
                <a:latin typeface="BlinkMacSystemFont"/>
              </a:rPr>
              <a:t>Jack </a:t>
            </a:r>
            <a:r>
              <a:rPr lang="nl-BE" sz="3200" b="0" i="0" dirty="0" err="1">
                <a:solidFill>
                  <a:schemeClr val="bg1"/>
                </a:solidFill>
                <a:effectLst/>
                <a:latin typeface="BlinkMacSystemFont"/>
              </a:rPr>
              <a:t>O’Lanterns</a:t>
            </a:r>
            <a:endParaRPr lang="nl-BE" sz="3200" b="0" i="0" dirty="0">
              <a:solidFill>
                <a:schemeClr val="bg1"/>
              </a:solidFill>
              <a:effectLst/>
              <a:latin typeface="BlinkMacSystemFont"/>
            </a:endParaRPr>
          </a:p>
          <a:p>
            <a:pPr marL="514350" indent="-514350" algn="l">
              <a:buFont typeface="+mj-lt"/>
              <a:buAutoNum type="alphaUcPeriod"/>
            </a:pPr>
            <a:r>
              <a:rPr lang="nl-BE" sz="3200" b="0" i="0" dirty="0">
                <a:solidFill>
                  <a:schemeClr val="bg1"/>
                </a:solidFill>
                <a:effectLst/>
                <a:latin typeface="BlinkMacSystemFont"/>
              </a:rPr>
              <a:t>Felle lichten</a:t>
            </a:r>
          </a:p>
          <a:p>
            <a:pPr marL="514350" indent="-514350" algn="l">
              <a:buFont typeface="+mj-lt"/>
              <a:buAutoNum type="alphaUcPeriod"/>
            </a:pPr>
            <a:r>
              <a:rPr lang="nl-BE" sz="3200" b="0" i="0" dirty="0">
                <a:solidFill>
                  <a:schemeClr val="bg1"/>
                </a:solidFill>
                <a:effectLst/>
                <a:latin typeface="BlinkMacSystemFont"/>
              </a:rPr>
              <a:t>dwaze string</a:t>
            </a:r>
          </a:p>
        </p:txBody>
      </p:sp>
    </p:spTree>
    <p:extLst>
      <p:ext uri="{BB962C8B-B14F-4D97-AF65-F5344CB8AC3E}">
        <p14:creationId xmlns:p14="http://schemas.microsoft.com/office/powerpoint/2010/main" val="1398981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83696B-5457-7346-8111-BD0239747CD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DD2E716D-7C6B-2B40-F714-ED1E1A560C3A}"/>
              </a:ext>
            </a:extLst>
          </p:cNvPr>
          <p:cNvSpPr>
            <a:spLocks noGrp="1"/>
          </p:cNvSpPr>
          <p:nvPr>
            <p:ph idx="1"/>
          </p:nvPr>
        </p:nvSpPr>
        <p:spPr/>
        <p:txBody>
          <a:bodyPr/>
          <a:lstStyle/>
          <a:p>
            <a:endParaRPr lang="nl-BE"/>
          </a:p>
        </p:txBody>
      </p:sp>
      <p:pic>
        <p:nvPicPr>
          <p:cNvPr id="21506" name="Picture 2" descr="Halloween Background - Gentle Rain Sounds on the Window | Spooky Ambience -  YouTube">
            <a:extLst>
              <a:ext uri="{FF2B5EF4-FFF2-40B4-BE49-F238E27FC236}">
                <a16:creationId xmlns:a16="http://schemas.microsoft.com/office/drawing/2014/main" id="{D7D43C9E-5134-1447-A112-BC96D0A505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3" y="0"/>
            <a:ext cx="1224642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661BCE79-B359-4723-F2FF-4EE3DE591EE1}"/>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0CAD42D8-8D97-E608-78B8-C45AB1E00D2F}"/>
              </a:ext>
            </a:extLst>
          </p:cNvPr>
          <p:cNvSpPr txBox="1"/>
          <p:nvPr/>
        </p:nvSpPr>
        <p:spPr>
          <a:xfrm>
            <a:off x="731148" y="2133600"/>
            <a:ext cx="8460477" cy="2062103"/>
          </a:xfrm>
          <a:prstGeom prst="rect">
            <a:avLst/>
          </a:prstGeom>
          <a:noFill/>
        </p:spPr>
        <p:txBody>
          <a:bodyPr wrap="square">
            <a:spAutoFit/>
          </a:bodyPr>
          <a:lstStyle/>
          <a:p>
            <a:pPr algn="l"/>
            <a:r>
              <a:rPr lang="nl-NL" sz="3200" b="1" i="0" dirty="0">
                <a:solidFill>
                  <a:schemeClr val="bg1"/>
                </a:solidFill>
                <a:effectLst/>
                <a:latin typeface="BlinkMacSystemFont"/>
              </a:rPr>
              <a:t>dwaze string</a:t>
            </a:r>
          </a:p>
          <a:p>
            <a:pPr algn="l"/>
            <a:r>
              <a:rPr lang="nl-NL" sz="3200" b="0" i="0" dirty="0">
                <a:solidFill>
                  <a:schemeClr val="bg1"/>
                </a:solidFill>
                <a:effectLst/>
                <a:latin typeface="BlinkMacSystemFont"/>
              </a:rPr>
              <a:t>De verordening werd aangenomen in 2004, waarin verschillende milieu- en veiligheidsproblemen werden opgesomd.</a:t>
            </a:r>
          </a:p>
        </p:txBody>
      </p:sp>
    </p:spTree>
    <p:extLst>
      <p:ext uri="{BB962C8B-B14F-4D97-AF65-F5344CB8AC3E}">
        <p14:creationId xmlns:p14="http://schemas.microsoft.com/office/powerpoint/2010/main" val="21303539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7325E9-9185-793F-DA97-DE686497A43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5B0B763-61D7-144B-C143-641D8AC4B6B7}"/>
              </a:ext>
            </a:extLst>
          </p:cNvPr>
          <p:cNvSpPr>
            <a:spLocks noGrp="1"/>
          </p:cNvSpPr>
          <p:nvPr>
            <p:ph idx="1"/>
          </p:nvPr>
        </p:nvSpPr>
        <p:spPr/>
        <p:txBody>
          <a:bodyPr/>
          <a:lstStyle/>
          <a:p>
            <a:endParaRPr lang="nl-BE"/>
          </a:p>
        </p:txBody>
      </p:sp>
      <p:pic>
        <p:nvPicPr>
          <p:cNvPr id="22530" name="Picture 2" descr="Halloween Achtergrond - Gratis afbeelding op Pixabay - Pixabay">
            <a:extLst>
              <a:ext uri="{FF2B5EF4-FFF2-40B4-BE49-F238E27FC236}">
                <a16:creationId xmlns:a16="http://schemas.microsoft.com/office/drawing/2014/main" id="{6736E9DD-487C-A621-A7D0-317B6A6222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904"/>
            <a:ext cx="12161521" cy="6856418"/>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B62C2E41-B314-99D1-3CCE-9E5F72541B1C}"/>
              </a:ext>
            </a:extLst>
          </p:cNvPr>
          <p:cNvSpPr txBox="1"/>
          <p:nvPr/>
        </p:nvSpPr>
        <p:spPr>
          <a:xfrm>
            <a:off x="356235" y="276226"/>
            <a:ext cx="11449050" cy="1938992"/>
          </a:xfrm>
          <a:prstGeom prst="rect">
            <a:avLst/>
          </a:prstGeom>
          <a:noFill/>
        </p:spPr>
        <p:txBody>
          <a:bodyPr wrap="square">
            <a:spAutoFit/>
          </a:bodyPr>
          <a:lstStyle/>
          <a:p>
            <a:pPr algn="l"/>
            <a:r>
              <a:rPr lang="nl-NL" sz="4000" b="1" i="0" dirty="0">
                <a:solidFill>
                  <a:schemeClr val="bg1"/>
                </a:solidFill>
                <a:effectLst/>
                <a:latin typeface="BlinkMacSystemFont"/>
              </a:rPr>
              <a:t>23. Welk land heeft het eerste schriftelijke verslag van de uitdrukking "trick or </a:t>
            </a:r>
            <a:r>
              <a:rPr lang="nl-NL" sz="4000" b="1" i="0" dirty="0" err="1">
                <a:solidFill>
                  <a:schemeClr val="bg1"/>
                </a:solidFill>
                <a:effectLst/>
                <a:latin typeface="BlinkMacSystemFont"/>
              </a:rPr>
              <a:t>treat</a:t>
            </a:r>
            <a:r>
              <a:rPr lang="nl-NL" sz="4000" b="1" i="0" dirty="0">
                <a:solidFill>
                  <a:schemeClr val="bg1"/>
                </a:solidFill>
                <a:effectLst/>
                <a:latin typeface="BlinkMacSystemFont"/>
              </a:rPr>
              <a:t>" die wordt gebruikt?</a:t>
            </a:r>
          </a:p>
        </p:txBody>
      </p:sp>
      <p:sp>
        <p:nvSpPr>
          <p:cNvPr id="7" name="Tekstvak 6">
            <a:extLst>
              <a:ext uri="{FF2B5EF4-FFF2-40B4-BE49-F238E27FC236}">
                <a16:creationId xmlns:a16="http://schemas.microsoft.com/office/drawing/2014/main" id="{0DDCF73F-89A1-1789-662E-C39E39F5A4D4}"/>
              </a:ext>
            </a:extLst>
          </p:cNvPr>
          <p:cNvSpPr txBox="1"/>
          <p:nvPr/>
        </p:nvSpPr>
        <p:spPr>
          <a:xfrm>
            <a:off x="616744" y="3083165"/>
            <a:ext cx="6148386" cy="2554545"/>
          </a:xfrm>
          <a:prstGeom prst="rect">
            <a:avLst/>
          </a:prstGeom>
          <a:noFill/>
        </p:spPr>
        <p:txBody>
          <a:bodyPr wrap="square">
            <a:spAutoFit/>
          </a:bodyPr>
          <a:lstStyle/>
          <a:p>
            <a:pPr marL="742950" indent="-742950" algn="l">
              <a:buFont typeface="+mj-lt"/>
              <a:buAutoNum type="alphaUcPeriod"/>
            </a:pPr>
            <a:r>
              <a:rPr lang="nl-BE" sz="4000" b="0" i="0" dirty="0">
                <a:solidFill>
                  <a:schemeClr val="bg1"/>
                </a:solidFill>
                <a:effectLst/>
                <a:latin typeface="BlinkMacSystemFont"/>
              </a:rPr>
              <a:t>Amerika</a:t>
            </a:r>
          </a:p>
          <a:p>
            <a:pPr marL="742950" indent="-742950" algn="l">
              <a:buFont typeface="+mj-lt"/>
              <a:buAutoNum type="alphaUcPeriod"/>
            </a:pPr>
            <a:r>
              <a:rPr lang="nl-BE" sz="4000" b="0" i="0" dirty="0">
                <a:solidFill>
                  <a:schemeClr val="bg1"/>
                </a:solidFill>
                <a:effectLst/>
                <a:latin typeface="BlinkMacSystemFont"/>
              </a:rPr>
              <a:t>Schotland</a:t>
            </a:r>
          </a:p>
          <a:p>
            <a:pPr marL="742950" indent="-742950" algn="l">
              <a:buFont typeface="+mj-lt"/>
              <a:buAutoNum type="alphaUcPeriod"/>
            </a:pPr>
            <a:r>
              <a:rPr lang="nl-BE" sz="4000" b="0" i="0" dirty="0">
                <a:solidFill>
                  <a:schemeClr val="bg1"/>
                </a:solidFill>
                <a:effectLst/>
                <a:latin typeface="BlinkMacSystemFont"/>
              </a:rPr>
              <a:t>Canada</a:t>
            </a:r>
          </a:p>
          <a:p>
            <a:pPr marL="742950" indent="-742950" algn="l">
              <a:buFont typeface="+mj-lt"/>
              <a:buAutoNum type="alphaUcPeriod"/>
            </a:pPr>
            <a:r>
              <a:rPr lang="nl-BE" sz="4000" b="0" i="0" dirty="0">
                <a:solidFill>
                  <a:schemeClr val="bg1"/>
                </a:solidFill>
                <a:effectLst/>
                <a:latin typeface="BlinkMacSystemFont"/>
              </a:rPr>
              <a:t>Australië</a:t>
            </a:r>
          </a:p>
        </p:txBody>
      </p:sp>
    </p:spTree>
    <p:extLst>
      <p:ext uri="{BB962C8B-B14F-4D97-AF65-F5344CB8AC3E}">
        <p14:creationId xmlns:p14="http://schemas.microsoft.com/office/powerpoint/2010/main" val="4322940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7325E9-9185-793F-DA97-DE686497A434}"/>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B5B0B763-61D7-144B-C143-641D8AC4B6B7}"/>
              </a:ext>
            </a:extLst>
          </p:cNvPr>
          <p:cNvSpPr>
            <a:spLocks noGrp="1"/>
          </p:cNvSpPr>
          <p:nvPr>
            <p:ph idx="1"/>
          </p:nvPr>
        </p:nvSpPr>
        <p:spPr/>
        <p:txBody>
          <a:bodyPr/>
          <a:lstStyle/>
          <a:p>
            <a:endParaRPr lang="nl-BE"/>
          </a:p>
        </p:txBody>
      </p:sp>
      <p:pic>
        <p:nvPicPr>
          <p:cNvPr id="22530" name="Picture 2" descr="Halloween Achtergrond - Gratis afbeelding op Pixabay - Pixabay">
            <a:extLst>
              <a:ext uri="{FF2B5EF4-FFF2-40B4-BE49-F238E27FC236}">
                <a16:creationId xmlns:a16="http://schemas.microsoft.com/office/drawing/2014/main" id="{6736E9DD-487C-A621-A7D0-317B6A62221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904"/>
            <a:ext cx="12161521" cy="6856418"/>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5F85DB23-98E0-7701-CF61-1B75556E479B}"/>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96F14AF9-89F1-9D36-63C6-D9826B6D7215}"/>
              </a:ext>
            </a:extLst>
          </p:cNvPr>
          <p:cNvSpPr txBox="1"/>
          <p:nvPr/>
        </p:nvSpPr>
        <p:spPr>
          <a:xfrm>
            <a:off x="731148" y="3234101"/>
            <a:ext cx="10175664" cy="1569660"/>
          </a:xfrm>
          <a:prstGeom prst="rect">
            <a:avLst/>
          </a:prstGeom>
          <a:noFill/>
        </p:spPr>
        <p:txBody>
          <a:bodyPr wrap="square">
            <a:spAutoFit/>
          </a:bodyPr>
          <a:lstStyle/>
          <a:p>
            <a:pPr algn="l"/>
            <a:r>
              <a:rPr lang="nl-NL" sz="3200" b="1" i="0" dirty="0">
                <a:solidFill>
                  <a:schemeClr val="bg1"/>
                </a:solidFill>
                <a:effectLst/>
                <a:latin typeface="BlinkMacSystemFont"/>
              </a:rPr>
              <a:t>Canada</a:t>
            </a:r>
          </a:p>
          <a:p>
            <a:pPr algn="l"/>
            <a:r>
              <a:rPr lang="nl-NL" sz="3200" b="0" i="0" dirty="0">
                <a:solidFill>
                  <a:schemeClr val="bg1"/>
                </a:solidFill>
                <a:effectLst/>
                <a:latin typeface="BlinkMacSystemFont"/>
              </a:rPr>
              <a:t>Gepubliceerd in november 1927. </a:t>
            </a:r>
            <a:r>
              <a:rPr lang="nl-NL" sz="3200" b="0" i="1" dirty="0">
                <a:solidFill>
                  <a:schemeClr val="bg1"/>
                </a:solidFill>
                <a:effectLst/>
                <a:latin typeface="BlinkMacSystemFont"/>
              </a:rPr>
              <a:t>”Trick or </a:t>
            </a:r>
            <a:r>
              <a:rPr lang="nl-NL" sz="3200" b="0" i="1" dirty="0" err="1">
                <a:solidFill>
                  <a:schemeClr val="bg1"/>
                </a:solidFill>
                <a:effectLst/>
                <a:latin typeface="BlinkMacSystemFont"/>
              </a:rPr>
              <a:t>Treat</a:t>
            </a:r>
            <a:r>
              <a:rPr lang="nl-NL" sz="3200" b="0" i="1" dirty="0">
                <a:solidFill>
                  <a:schemeClr val="bg1"/>
                </a:solidFill>
                <a:effectLst/>
                <a:latin typeface="BlinkMacSystemFont"/>
              </a:rPr>
              <a:t>' is vraag,”</a:t>
            </a:r>
            <a:r>
              <a:rPr lang="nl-NL" sz="3200" b="0" i="0" dirty="0">
                <a:solidFill>
                  <a:schemeClr val="bg1"/>
                </a:solidFill>
                <a:effectLst/>
                <a:latin typeface="BlinkMacSystemFont"/>
              </a:rPr>
              <a:t> is geschreven door </a:t>
            </a:r>
            <a:r>
              <a:rPr lang="nl-NL" sz="3200" b="0" i="0" dirty="0" err="1">
                <a:solidFill>
                  <a:schemeClr val="bg1"/>
                </a:solidFill>
                <a:effectLst/>
                <a:latin typeface="BlinkMacSystemFont"/>
              </a:rPr>
              <a:t>Herald</a:t>
            </a:r>
            <a:r>
              <a:rPr lang="nl-NL" sz="3200" b="0" i="0" dirty="0">
                <a:solidFill>
                  <a:schemeClr val="bg1"/>
                </a:solidFill>
                <a:effectLst/>
                <a:latin typeface="BlinkMacSystemFont"/>
              </a:rPr>
              <a:t> (</a:t>
            </a:r>
            <a:r>
              <a:rPr lang="nl-NL" sz="3200" b="0" i="0" dirty="0" err="1">
                <a:solidFill>
                  <a:schemeClr val="bg1"/>
                </a:solidFill>
                <a:effectLst/>
                <a:latin typeface="BlinkMacSystemFont"/>
              </a:rPr>
              <a:t>Lethbridge</a:t>
            </a:r>
            <a:r>
              <a:rPr lang="nl-NL" sz="3200" b="0" i="0" dirty="0">
                <a:solidFill>
                  <a:schemeClr val="bg1"/>
                </a:solidFill>
                <a:effectLst/>
                <a:latin typeface="BlinkMacSystemFont"/>
              </a:rPr>
              <a:t>, Alberta).</a:t>
            </a:r>
          </a:p>
        </p:txBody>
      </p:sp>
    </p:spTree>
    <p:extLst>
      <p:ext uri="{BB962C8B-B14F-4D97-AF65-F5344CB8AC3E}">
        <p14:creationId xmlns:p14="http://schemas.microsoft.com/office/powerpoint/2010/main" val="16794925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38E902-FB5E-6185-7F05-1F0263B5A905}"/>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C2500BD7-9725-4857-1856-D65B50EAD22A}"/>
              </a:ext>
            </a:extLst>
          </p:cNvPr>
          <p:cNvSpPr>
            <a:spLocks noGrp="1"/>
          </p:cNvSpPr>
          <p:nvPr>
            <p:ph idx="1"/>
          </p:nvPr>
        </p:nvSpPr>
        <p:spPr/>
        <p:txBody>
          <a:bodyPr/>
          <a:lstStyle/>
          <a:p>
            <a:endParaRPr lang="nl-BE"/>
          </a:p>
        </p:txBody>
      </p:sp>
      <p:pic>
        <p:nvPicPr>
          <p:cNvPr id="23554" name="Picture 2" descr="Halloween Background. Scary Pumpkins Photograph by Mythja Photography -  Pixels">
            <a:extLst>
              <a:ext uri="{FF2B5EF4-FFF2-40B4-BE49-F238E27FC236}">
                <a16:creationId xmlns:a16="http://schemas.microsoft.com/office/drawing/2014/main" id="{90733ED7-E559-3A62-0D67-D47165575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5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F53D7C0C-1838-6C0B-0828-73950042A73E}"/>
              </a:ext>
            </a:extLst>
          </p:cNvPr>
          <p:cNvSpPr txBox="1"/>
          <p:nvPr/>
        </p:nvSpPr>
        <p:spPr>
          <a:xfrm>
            <a:off x="1564849" y="230188"/>
            <a:ext cx="8472339" cy="1323439"/>
          </a:xfrm>
          <a:prstGeom prst="rect">
            <a:avLst/>
          </a:prstGeom>
          <a:noFill/>
        </p:spPr>
        <p:txBody>
          <a:bodyPr wrap="square">
            <a:spAutoFit/>
          </a:bodyPr>
          <a:lstStyle/>
          <a:p>
            <a:pPr algn="l"/>
            <a:r>
              <a:rPr lang="nl-NL" sz="4000" b="1" i="0" dirty="0">
                <a:effectLst/>
                <a:latin typeface="BlinkMacSystemFont"/>
              </a:rPr>
              <a:t>24. Welk land heeft het record voor 's werelds zwaarste pompoen?</a:t>
            </a:r>
          </a:p>
        </p:txBody>
      </p:sp>
      <p:sp>
        <p:nvSpPr>
          <p:cNvPr id="7" name="Tekstvak 6">
            <a:extLst>
              <a:ext uri="{FF2B5EF4-FFF2-40B4-BE49-F238E27FC236}">
                <a16:creationId xmlns:a16="http://schemas.microsoft.com/office/drawing/2014/main" id="{2FE94BBC-E59A-8298-34BA-014BA5D52A91}"/>
              </a:ext>
            </a:extLst>
          </p:cNvPr>
          <p:cNvSpPr txBox="1"/>
          <p:nvPr/>
        </p:nvSpPr>
        <p:spPr>
          <a:xfrm>
            <a:off x="3461993" y="1918752"/>
            <a:ext cx="6169842" cy="2062103"/>
          </a:xfrm>
          <a:prstGeom prst="rect">
            <a:avLst/>
          </a:prstGeom>
          <a:noFill/>
        </p:spPr>
        <p:txBody>
          <a:bodyPr wrap="square">
            <a:spAutoFit/>
          </a:bodyPr>
          <a:lstStyle/>
          <a:p>
            <a:pPr marL="514350" indent="-514350" algn="l">
              <a:buFont typeface="+mj-lt"/>
              <a:buAutoNum type="alphaUcPeriod"/>
            </a:pPr>
            <a:r>
              <a:rPr lang="nl-BE" sz="3200" b="0" i="0" dirty="0">
                <a:effectLst/>
                <a:latin typeface="BlinkMacSystemFont"/>
              </a:rPr>
              <a:t>Nederland</a:t>
            </a:r>
          </a:p>
          <a:p>
            <a:pPr marL="514350" indent="-514350" algn="l">
              <a:buFont typeface="+mj-lt"/>
              <a:buAutoNum type="alphaUcPeriod"/>
            </a:pPr>
            <a:r>
              <a:rPr lang="nl-BE" sz="3200" b="0" i="0" dirty="0">
                <a:effectLst/>
                <a:latin typeface="BlinkMacSystemFont"/>
              </a:rPr>
              <a:t>België</a:t>
            </a:r>
          </a:p>
          <a:p>
            <a:pPr marL="514350" indent="-514350" algn="l">
              <a:buFont typeface="+mj-lt"/>
              <a:buAutoNum type="alphaUcPeriod"/>
            </a:pPr>
            <a:r>
              <a:rPr lang="nl-BE" sz="3200" b="0" i="0" dirty="0">
                <a:effectLst/>
                <a:latin typeface="BlinkMacSystemFont"/>
              </a:rPr>
              <a:t>Ierland</a:t>
            </a:r>
          </a:p>
          <a:p>
            <a:pPr marL="514350" indent="-514350" algn="l">
              <a:buFont typeface="+mj-lt"/>
              <a:buAutoNum type="alphaUcPeriod"/>
            </a:pPr>
            <a:r>
              <a:rPr lang="nl-BE" sz="3200" b="0" i="0" dirty="0">
                <a:effectLst/>
                <a:latin typeface="BlinkMacSystemFont"/>
              </a:rPr>
              <a:t>Zwitserland</a:t>
            </a:r>
          </a:p>
        </p:txBody>
      </p:sp>
    </p:spTree>
    <p:extLst>
      <p:ext uri="{BB962C8B-B14F-4D97-AF65-F5344CB8AC3E}">
        <p14:creationId xmlns:p14="http://schemas.microsoft.com/office/powerpoint/2010/main" val="29442507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38E902-FB5E-6185-7F05-1F0263B5A905}"/>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C2500BD7-9725-4857-1856-D65B50EAD22A}"/>
              </a:ext>
            </a:extLst>
          </p:cNvPr>
          <p:cNvSpPr>
            <a:spLocks noGrp="1"/>
          </p:cNvSpPr>
          <p:nvPr>
            <p:ph idx="1"/>
          </p:nvPr>
        </p:nvSpPr>
        <p:spPr/>
        <p:txBody>
          <a:bodyPr/>
          <a:lstStyle/>
          <a:p>
            <a:endParaRPr lang="nl-BE"/>
          </a:p>
        </p:txBody>
      </p:sp>
      <p:pic>
        <p:nvPicPr>
          <p:cNvPr id="23554" name="Picture 2" descr="Halloween Background. Scary Pumpkins Photograph by Mythja Photography -  Pixels">
            <a:extLst>
              <a:ext uri="{FF2B5EF4-FFF2-40B4-BE49-F238E27FC236}">
                <a16:creationId xmlns:a16="http://schemas.microsoft.com/office/drawing/2014/main" id="{90733ED7-E559-3A62-0D67-D47165575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20585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AA23A1F9-DE1A-C431-D646-F674A26AB01D}"/>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t>ANTWOORD</a:t>
            </a:r>
          </a:p>
        </p:txBody>
      </p:sp>
      <p:sp>
        <p:nvSpPr>
          <p:cNvPr id="6" name="Tekstvak 5">
            <a:extLst>
              <a:ext uri="{FF2B5EF4-FFF2-40B4-BE49-F238E27FC236}">
                <a16:creationId xmlns:a16="http://schemas.microsoft.com/office/drawing/2014/main" id="{6E4FF0BC-F517-37AC-3D62-674802F884E5}"/>
              </a:ext>
            </a:extLst>
          </p:cNvPr>
          <p:cNvSpPr txBox="1"/>
          <p:nvPr/>
        </p:nvSpPr>
        <p:spPr>
          <a:xfrm>
            <a:off x="2359058" y="1690688"/>
            <a:ext cx="6169842" cy="3046988"/>
          </a:xfrm>
          <a:prstGeom prst="rect">
            <a:avLst/>
          </a:prstGeom>
          <a:noFill/>
        </p:spPr>
        <p:txBody>
          <a:bodyPr wrap="square">
            <a:spAutoFit/>
          </a:bodyPr>
          <a:lstStyle/>
          <a:p>
            <a:pPr algn="l"/>
            <a:r>
              <a:rPr lang="nl-NL" sz="3200" b="1" i="0" dirty="0">
                <a:effectLst/>
                <a:latin typeface="BlinkMacSystemFont"/>
              </a:rPr>
              <a:t>België</a:t>
            </a:r>
          </a:p>
          <a:p>
            <a:pPr algn="l"/>
            <a:r>
              <a:rPr lang="nl-NL" sz="3200" b="0" i="0" dirty="0">
                <a:effectLst/>
                <a:latin typeface="BlinkMacSystemFont"/>
              </a:rPr>
              <a:t>Het Guinness World Record voor 's werelds zwaarste pompoen staat op 2.624,6 pond door Mathias </a:t>
            </a:r>
            <a:r>
              <a:rPr lang="nl-NL" sz="3200" b="0" i="0" dirty="0" err="1">
                <a:effectLst/>
                <a:latin typeface="BlinkMacSystemFont"/>
              </a:rPr>
              <a:t>Willemijins</a:t>
            </a:r>
            <a:r>
              <a:rPr lang="nl-NL" sz="3200" b="0" i="0" dirty="0">
                <a:effectLst/>
                <a:latin typeface="BlinkMacSystemFont"/>
              </a:rPr>
              <a:t> uit België (op het moment van schrijven in juli 2021)</a:t>
            </a:r>
          </a:p>
        </p:txBody>
      </p:sp>
    </p:spTree>
    <p:extLst>
      <p:ext uri="{BB962C8B-B14F-4D97-AF65-F5344CB8AC3E}">
        <p14:creationId xmlns:p14="http://schemas.microsoft.com/office/powerpoint/2010/main" val="226677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C8163486-616C-433A-A711-AADFA0D9F9E6}"/>
              </a:ext>
            </a:extLst>
          </p:cNvPr>
          <p:cNvSpPr>
            <a:spLocks noGrp="1"/>
          </p:cNvSpPr>
          <p:nvPr>
            <p:ph type="title"/>
          </p:nvPr>
        </p:nvSpPr>
        <p:spPr>
          <a:xfrm>
            <a:off x="938907" y="402336"/>
            <a:ext cx="5217172" cy="1169137"/>
          </a:xfrm>
        </p:spPr>
        <p:txBody>
          <a:bodyPr anchor="b">
            <a:normAutofit/>
          </a:bodyPr>
          <a:lstStyle/>
          <a:p>
            <a:r>
              <a:rPr lang="nl-BE" sz="7200" b="1" u="sng" dirty="0">
                <a:solidFill>
                  <a:schemeClr val="bg1"/>
                </a:solidFill>
              </a:rPr>
              <a:t>ANTWOORD</a:t>
            </a:r>
          </a:p>
        </p:txBody>
      </p:sp>
      <p:grpSp>
        <p:nvGrpSpPr>
          <p:cNvPr id="11" name="Graphic 38">
            <a:extLst>
              <a:ext uri="{FF2B5EF4-FFF2-40B4-BE49-F238E27FC236}">
                <a16:creationId xmlns:a16="http://schemas.microsoft.com/office/drawing/2014/main" id="{7F54B1E7-DA9D-4422-98EA-A4C079A0C4A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522669" y="824532"/>
            <a:ext cx="1910252" cy="709660"/>
            <a:chOff x="2267504" y="2540250"/>
            <a:chExt cx="1990951" cy="739640"/>
          </a:xfrm>
          <a:solidFill>
            <a:schemeClr val="bg1"/>
          </a:solidFill>
        </p:grpSpPr>
        <p:sp>
          <p:nvSpPr>
            <p:cNvPr id="12" name="Freeform: Shape 11">
              <a:extLst>
                <a:ext uri="{FF2B5EF4-FFF2-40B4-BE49-F238E27FC236}">
                  <a16:creationId xmlns:a16="http://schemas.microsoft.com/office/drawing/2014/main" id="{13681A6B-8745-4B5F-9106-8375152B5E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532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728FA7BA-0A88-455D-9C83-95E77FCE24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5320" cap="flat">
              <a:noFill/>
              <a:prstDash val="solid"/>
              <a:miter/>
            </a:ln>
          </p:spPr>
          <p:txBody>
            <a:bodyPr rtlCol="0" anchor="ctr"/>
            <a:lstStyle/>
            <a:p>
              <a:endParaRPr lang="en-US"/>
            </a:p>
          </p:txBody>
        </p:sp>
      </p:grpSp>
      <p:sp>
        <p:nvSpPr>
          <p:cNvPr id="3" name="Tijdelijke aanduiding voor inhoud 2">
            <a:extLst>
              <a:ext uri="{FF2B5EF4-FFF2-40B4-BE49-F238E27FC236}">
                <a16:creationId xmlns:a16="http://schemas.microsoft.com/office/drawing/2014/main" id="{6A44F061-08F1-C969-26FE-67A915C51CD5}"/>
              </a:ext>
            </a:extLst>
          </p:cNvPr>
          <p:cNvSpPr>
            <a:spLocks noGrp="1"/>
          </p:cNvSpPr>
          <p:nvPr>
            <p:ph idx="1"/>
          </p:nvPr>
        </p:nvSpPr>
        <p:spPr>
          <a:xfrm>
            <a:off x="938906" y="1751726"/>
            <a:ext cx="5711454" cy="3858459"/>
          </a:xfrm>
        </p:spPr>
        <p:txBody>
          <a:bodyPr>
            <a:normAutofit/>
          </a:bodyPr>
          <a:lstStyle/>
          <a:p>
            <a:pPr algn="l"/>
            <a:r>
              <a:rPr lang="nl-NL" b="1" i="0" dirty="0">
                <a:effectLst/>
                <a:latin typeface="BlinkMacSystemFont"/>
              </a:rPr>
              <a:t>Kippenvoer</a:t>
            </a:r>
          </a:p>
          <a:p>
            <a:pPr algn="l"/>
            <a:r>
              <a:rPr lang="nl-NL" sz="3200" b="0" i="0" dirty="0" err="1">
                <a:solidFill>
                  <a:schemeClr val="bg1"/>
                </a:solidFill>
                <a:effectLst/>
                <a:latin typeface="BlinkMacSystemFont"/>
              </a:rPr>
              <a:t>Kipvoer</a:t>
            </a:r>
            <a:r>
              <a:rPr lang="nl-NL" sz="3200" b="0" i="0" dirty="0">
                <a:solidFill>
                  <a:schemeClr val="bg1"/>
                </a:solidFill>
                <a:effectLst/>
                <a:latin typeface="BlinkMacSystemFont"/>
              </a:rPr>
              <a:t>. Toen candy </a:t>
            </a:r>
            <a:r>
              <a:rPr lang="nl-NL" sz="3200" b="0" i="0" dirty="0" err="1">
                <a:solidFill>
                  <a:schemeClr val="bg1"/>
                </a:solidFill>
                <a:effectLst/>
                <a:latin typeface="BlinkMacSystemFont"/>
              </a:rPr>
              <a:t>corn</a:t>
            </a:r>
            <a:r>
              <a:rPr lang="nl-NL" sz="3200" b="0" i="0" dirty="0">
                <a:solidFill>
                  <a:schemeClr val="bg1"/>
                </a:solidFill>
                <a:effectLst/>
                <a:latin typeface="BlinkMacSystemFont"/>
              </a:rPr>
              <a:t> voor het eerst werd geïntroduceerd, bestond de helft van de Amerikaanse beroepsbevolking uit boeren en werd een haan op de voorkant van de doos geplaatst.</a:t>
            </a:r>
          </a:p>
          <a:p>
            <a:pPr marL="0" indent="0">
              <a:buNone/>
            </a:pPr>
            <a:endParaRPr lang="nl-BE" dirty="0">
              <a:solidFill>
                <a:schemeClr val="bg1"/>
              </a:solidFill>
            </a:endParaRPr>
          </a:p>
        </p:txBody>
      </p:sp>
      <p:sp>
        <p:nvSpPr>
          <p:cNvPr id="15" name="Oval 14">
            <a:extLst>
              <a:ext uri="{FF2B5EF4-FFF2-40B4-BE49-F238E27FC236}">
                <a16:creationId xmlns:a16="http://schemas.microsoft.com/office/drawing/2014/main" id="{3F785A8F-002E-4E7C-A4EE-0423F24488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045" y="3802078"/>
            <a:ext cx="365021" cy="36502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Oval 16">
            <a:extLst>
              <a:ext uri="{FF2B5EF4-FFF2-40B4-BE49-F238E27FC236}">
                <a16:creationId xmlns:a16="http://schemas.microsoft.com/office/drawing/2014/main" id="{5552F9A4-B078-4FA2-A29A-E70F604511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045" y="3802078"/>
            <a:ext cx="365021" cy="365021"/>
          </a:xfrm>
          <a:prstGeom prst="ellipse">
            <a:avLst/>
          </a:prstGeom>
          <a:solidFill>
            <a:schemeClr val="accent2">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4" name="Picture 2" descr="Fotobehang Halloween achtergrond - PIXERS.NL">
            <a:extLst>
              <a:ext uri="{FF2B5EF4-FFF2-40B4-BE49-F238E27FC236}">
                <a16:creationId xmlns:a16="http://schemas.microsoft.com/office/drawing/2014/main" id="{0ACC9F66-6886-0D8A-16CE-8C33B21C99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980" r="10730" b="-1"/>
          <a:stretch/>
        </p:blipFill>
        <p:spPr bwMode="auto">
          <a:xfrm>
            <a:off x="7572995" y="1820333"/>
            <a:ext cx="3217333" cy="3217333"/>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aphic 4">
            <a:extLst>
              <a:ext uri="{FF2B5EF4-FFF2-40B4-BE49-F238E27FC236}">
                <a16:creationId xmlns:a16="http://schemas.microsoft.com/office/drawing/2014/main" id="{E7EEFC47-5A1A-4BC0-9CCE-8E2F1C88377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135753" y="4898353"/>
            <a:ext cx="975169" cy="975171"/>
            <a:chOff x="5829300" y="3162300"/>
            <a:chExt cx="532256" cy="532257"/>
          </a:xfrm>
          <a:solidFill>
            <a:schemeClr val="bg1"/>
          </a:solidFill>
        </p:grpSpPr>
        <p:sp>
          <p:nvSpPr>
            <p:cNvPr id="20" name="Freeform: Shape 19">
              <a:extLst>
                <a:ext uri="{FF2B5EF4-FFF2-40B4-BE49-F238E27FC236}">
                  <a16:creationId xmlns:a16="http://schemas.microsoft.com/office/drawing/2014/main" id="{569E79C8-38A5-45F9-945F-935B056618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F23F4A9-D368-45FC-BE17-5AE7B3D2BC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0E359B9-2553-4BF7-9253-DD7C6C725D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DF9101C1-DB2F-4A51-BFCF-E56AA9D7B8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6A0E25F-E8AC-43C3-92E1-630040C0EB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FEFC1B0-3611-4239-A35C-0A72C1AA44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BC7390E-9D9D-4C6A-B8B7-168D94FAFB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8A0E0EA-1232-409E-BEAC-059E2E0980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30765A6-867B-4402-BC11-C0D4345260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F6BB45C-BD66-4CD7-A522-A10F8B077B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6116CBF8-8641-4F3A-8D12-6EAF96CF3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8FC9AA3-7B63-4082-885D-8FCEE9798A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48DC3B5-F54E-4473-A0BB-948DEF2ECE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9327777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7DED8F-358F-566A-6232-B77D3A5148C0}"/>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CC87989F-EBD9-BC9D-1AD2-74AFF538C223}"/>
              </a:ext>
            </a:extLst>
          </p:cNvPr>
          <p:cNvSpPr>
            <a:spLocks noGrp="1"/>
          </p:cNvSpPr>
          <p:nvPr>
            <p:ph idx="1"/>
          </p:nvPr>
        </p:nvSpPr>
        <p:spPr/>
        <p:txBody>
          <a:bodyPr/>
          <a:lstStyle/>
          <a:p>
            <a:endParaRPr lang="nl-BE"/>
          </a:p>
        </p:txBody>
      </p:sp>
      <p:pic>
        <p:nvPicPr>
          <p:cNvPr id="24578" name="Picture 2" descr="Halloween wallpaper met pompoen">
            <a:extLst>
              <a:ext uri="{FF2B5EF4-FFF2-40B4-BE49-F238E27FC236}">
                <a16:creationId xmlns:a16="http://schemas.microsoft.com/office/drawing/2014/main" id="{4C87ECF9-E919-9BC6-F60D-DA5F26B9DB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924"/>
            <a:ext cx="12192000" cy="6872924"/>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072883A8-77C2-084F-D7E3-7294E8917223}"/>
              </a:ext>
            </a:extLst>
          </p:cNvPr>
          <p:cNvSpPr txBox="1"/>
          <p:nvPr/>
        </p:nvSpPr>
        <p:spPr>
          <a:xfrm>
            <a:off x="838200" y="452090"/>
            <a:ext cx="8580749" cy="1384995"/>
          </a:xfrm>
          <a:prstGeom prst="rect">
            <a:avLst/>
          </a:prstGeom>
          <a:noFill/>
        </p:spPr>
        <p:txBody>
          <a:bodyPr wrap="square">
            <a:spAutoFit/>
          </a:bodyPr>
          <a:lstStyle/>
          <a:p>
            <a:pPr algn="l"/>
            <a:r>
              <a:rPr lang="nl-NL" sz="4200" b="1" i="0" dirty="0">
                <a:solidFill>
                  <a:schemeClr val="bg1"/>
                </a:solidFill>
                <a:effectLst/>
                <a:latin typeface="BlinkMacSystemFont"/>
              </a:rPr>
              <a:t>5. Welk snoepje is het populairste Halloween-snoepje?</a:t>
            </a:r>
          </a:p>
        </p:txBody>
      </p:sp>
      <p:sp>
        <p:nvSpPr>
          <p:cNvPr id="7" name="Tekstvak 6">
            <a:extLst>
              <a:ext uri="{FF2B5EF4-FFF2-40B4-BE49-F238E27FC236}">
                <a16:creationId xmlns:a16="http://schemas.microsoft.com/office/drawing/2014/main" id="{BA086260-1F93-11EB-D680-B63B780080F9}"/>
              </a:ext>
            </a:extLst>
          </p:cNvPr>
          <p:cNvSpPr txBox="1"/>
          <p:nvPr/>
        </p:nvSpPr>
        <p:spPr>
          <a:xfrm>
            <a:off x="838200" y="2279724"/>
            <a:ext cx="6160416" cy="2062103"/>
          </a:xfrm>
          <a:prstGeom prst="rect">
            <a:avLst/>
          </a:prstGeom>
          <a:noFill/>
        </p:spPr>
        <p:txBody>
          <a:bodyPr wrap="square">
            <a:spAutoFit/>
          </a:bodyPr>
          <a:lstStyle/>
          <a:p>
            <a:pPr marL="514350" indent="-514350" algn="l">
              <a:buFont typeface="+mj-lt"/>
              <a:buAutoNum type="alphaUcPeriod"/>
            </a:pPr>
            <a:r>
              <a:rPr lang="nl-BE" sz="3200" b="0" i="0" dirty="0">
                <a:solidFill>
                  <a:schemeClr val="bg1"/>
                </a:solidFill>
                <a:effectLst/>
                <a:latin typeface="BlinkMacSystemFont"/>
              </a:rPr>
              <a:t>Snoep mais</a:t>
            </a:r>
          </a:p>
          <a:p>
            <a:pPr marL="514350" indent="-514350" algn="l">
              <a:buFont typeface="+mj-lt"/>
              <a:buAutoNum type="alphaUcPeriod"/>
            </a:pPr>
            <a:r>
              <a:rPr lang="nl-BE" sz="3200" b="0" i="0" dirty="0">
                <a:solidFill>
                  <a:schemeClr val="bg1"/>
                </a:solidFill>
                <a:effectLst/>
                <a:latin typeface="BlinkMacSystemFont"/>
              </a:rPr>
              <a:t>Chocolade</a:t>
            </a:r>
          </a:p>
          <a:p>
            <a:pPr marL="514350" indent="-514350" algn="l">
              <a:buFont typeface="+mj-lt"/>
              <a:buAutoNum type="alphaUcPeriod"/>
            </a:pPr>
            <a:r>
              <a:rPr lang="nl-BE" sz="3200" b="0" i="0" dirty="0">
                <a:solidFill>
                  <a:schemeClr val="bg1"/>
                </a:solidFill>
                <a:effectLst/>
                <a:latin typeface="BlinkMacSystemFont"/>
              </a:rPr>
              <a:t>Heemst</a:t>
            </a:r>
          </a:p>
          <a:p>
            <a:pPr marL="514350" indent="-514350" algn="l">
              <a:buFont typeface="+mj-lt"/>
              <a:buAutoNum type="alphaUcPeriod"/>
            </a:pPr>
            <a:r>
              <a:rPr lang="nl-BE" sz="3200" b="0" i="0" dirty="0">
                <a:solidFill>
                  <a:schemeClr val="bg1"/>
                </a:solidFill>
                <a:effectLst/>
                <a:latin typeface="BlinkMacSystemFont"/>
              </a:rPr>
              <a:t>Karamel</a:t>
            </a:r>
          </a:p>
        </p:txBody>
      </p:sp>
    </p:spTree>
    <p:extLst>
      <p:ext uri="{BB962C8B-B14F-4D97-AF65-F5344CB8AC3E}">
        <p14:creationId xmlns:p14="http://schemas.microsoft.com/office/powerpoint/2010/main" val="34442995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7DED8F-358F-566A-6232-B77D3A5148C0}"/>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CC87989F-EBD9-BC9D-1AD2-74AFF538C223}"/>
              </a:ext>
            </a:extLst>
          </p:cNvPr>
          <p:cNvSpPr>
            <a:spLocks noGrp="1"/>
          </p:cNvSpPr>
          <p:nvPr>
            <p:ph idx="1"/>
          </p:nvPr>
        </p:nvSpPr>
        <p:spPr/>
        <p:txBody>
          <a:bodyPr/>
          <a:lstStyle/>
          <a:p>
            <a:endParaRPr lang="nl-BE"/>
          </a:p>
        </p:txBody>
      </p:sp>
      <p:pic>
        <p:nvPicPr>
          <p:cNvPr id="24578" name="Picture 2" descr="Halloween wallpaper met pompoen">
            <a:extLst>
              <a:ext uri="{FF2B5EF4-FFF2-40B4-BE49-F238E27FC236}">
                <a16:creationId xmlns:a16="http://schemas.microsoft.com/office/drawing/2014/main" id="{4C87ECF9-E919-9BC6-F60D-DA5F26B9DB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4924"/>
            <a:ext cx="12192000" cy="6872924"/>
          </a:xfrm>
          <a:prstGeom prst="rect">
            <a:avLst/>
          </a:prstGeom>
          <a:noFill/>
          <a:extLst>
            <a:ext uri="{909E8E84-426E-40DD-AFC4-6F175D3DCCD1}">
              <a14:hiddenFill xmlns:a14="http://schemas.microsoft.com/office/drawing/2010/main">
                <a:solidFill>
                  <a:srgbClr val="FFFFFF"/>
                </a:solidFill>
              </a14:hiddenFill>
            </a:ext>
          </a:extLst>
        </p:spPr>
      </p:pic>
      <p:sp>
        <p:nvSpPr>
          <p:cNvPr id="4" name="Titel 1">
            <a:extLst>
              <a:ext uri="{FF2B5EF4-FFF2-40B4-BE49-F238E27FC236}">
                <a16:creationId xmlns:a16="http://schemas.microsoft.com/office/drawing/2014/main" id="{B2DB1DB2-AA44-08AF-9422-35F56C723AAE}"/>
              </a:ext>
            </a:extLst>
          </p:cNvPr>
          <p:cNvSpPr txBox="1">
            <a:spLocks/>
          </p:cNvSpPr>
          <p:nvPr/>
        </p:nvSpPr>
        <p:spPr>
          <a:xfrm>
            <a:off x="731148" y="285824"/>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6" name="Tekstvak 5">
            <a:extLst>
              <a:ext uri="{FF2B5EF4-FFF2-40B4-BE49-F238E27FC236}">
                <a16:creationId xmlns:a16="http://schemas.microsoft.com/office/drawing/2014/main" id="{3447D1BD-F913-ADF4-BF3F-41F58D2DD662}"/>
              </a:ext>
            </a:extLst>
          </p:cNvPr>
          <p:cNvSpPr txBox="1"/>
          <p:nvPr/>
        </p:nvSpPr>
        <p:spPr>
          <a:xfrm>
            <a:off x="838200" y="2290714"/>
            <a:ext cx="8336436" cy="2062103"/>
          </a:xfrm>
          <a:prstGeom prst="rect">
            <a:avLst/>
          </a:prstGeom>
          <a:noFill/>
        </p:spPr>
        <p:txBody>
          <a:bodyPr wrap="square">
            <a:spAutoFit/>
          </a:bodyPr>
          <a:lstStyle/>
          <a:p>
            <a:pPr algn="l"/>
            <a:r>
              <a:rPr lang="nl-NL" sz="3200" b="1" i="0" dirty="0">
                <a:solidFill>
                  <a:schemeClr val="bg1"/>
                </a:solidFill>
                <a:effectLst/>
                <a:latin typeface="BlinkMacSystemFont"/>
              </a:rPr>
              <a:t>Chocolade</a:t>
            </a:r>
          </a:p>
          <a:p>
            <a:pPr algn="l"/>
            <a:r>
              <a:rPr lang="nl-NL" sz="3200" b="0" i="0" dirty="0">
                <a:solidFill>
                  <a:schemeClr val="bg1"/>
                </a:solidFill>
                <a:effectLst/>
                <a:latin typeface="BlinkMacSystemFont"/>
              </a:rPr>
              <a:t>Chocolade is sterk en komt als eerste binnen. Maar maak je geen zorgen, candy </a:t>
            </a:r>
            <a:r>
              <a:rPr lang="nl-NL" sz="3200" b="0" i="0" dirty="0" err="1">
                <a:solidFill>
                  <a:schemeClr val="bg1"/>
                </a:solidFill>
                <a:effectLst/>
                <a:latin typeface="BlinkMacSystemFont"/>
              </a:rPr>
              <a:t>corn</a:t>
            </a:r>
            <a:r>
              <a:rPr lang="nl-NL" sz="3200" b="0" i="0" dirty="0">
                <a:solidFill>
                  <a:schemeClr val="bg1"/>
                </a:solidFill>
                <a:effectLst/>
                <a:latin typeface="BlinkMacSystemFont"/>
              </a:rPr>
              <a:t> staat op de tweede plaats.</a:t>
            </a:r>
          </a:p>
        </p:txBody>
      </p:sp>
    </p:spTree>
    <p:extLst>
      <p:ext uri="{BB962C8B-B14F-4D97-AF65-F5344CB8AC3E}">
        <p14:creationId xmlns:p14="http://schemas.microsoft.com/office/powerpoint/2010/main" val="9037912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3ECD46-4373-5C5C-2B37-BFFC7EB424B2}"/>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A19E7140-6F8B-2E26-FC8F-6AC2658A78E4}"/>
              </a:ext>
            </a:extLst>
          </p:cNvPr>
          <p:cNvSpPr>
            <a:spLocks noGrp="1"/>
          </p:cNvSpPr>
          <p:nvPr>
            <p:ph idx="1"/>
          </p:nvPr>
        </p:nvSpPr>
        <p:spPr/>
        <p:txBody>
          <a:bodyPr/>
          <a:lstStyle/>
          <a:p>
            <a:endParaRPr lang="nl-BE" dirty="0"/>
          </a:p>
        </p:txBody>
      </p:sp>
      <p:pic>
        <p:nvPicPr>
          <p:cNvPr id="25602" name="Picture 2" descr="Halloween Background - Stock Motion Graphics | Motion Array">
            <a:extLst>
              <a:ext uri="{FF2B5EF4-FFF2-40B4-BE49-F238E27FC236}">
                <a16:creationId xmlns:a16="http://schemas.microsoft.com/office/drawing/2014/main" id="{4C905CB3-80DA-030E-8F43-5B749BAC87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
            <a:ext cx="12219214" cy="684276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0BFEA6CC-4039-F6A5-DAC4-1A2A5EC144CB}"/>
              </a:ext>
            </a:extLst>
          </p:cNvPr>
          <p:cNvSpPr txBox="1"/>
          <p:nvPr/>
        </p:nvSpPr>
        <p:spPr>
          <a:xfrm>
            <a:off x="1622981" y="857839"/>
            <a:ext cx="8946037" cy="3770263"/>
          </a:xfrm>
          <a:prstGeom prst="rect">
            <a:avLst/>
          </a:prstGeom>
          <a:noFill/>
        </p:spPr>
        <p:txBody>
          <a:bodyPr wrap="square" rtlCol="0">
            <a:spAutoFit/>
          </a:bodyPr>
          <a:lstStyle/>
          <a:p>
            <a:r>
              <a:rPr lang="nl-BE" sz="23900" dirty="0">
                <a:solidFill>
                  <a:schemeClr val="accent4"/>
                </a:solidFill>
              </a:rPr>
              <a:t>EINDE</a:t>
            </a:r>
          </a:p>
        </p:txBody>
      </p:sp>
      <p:sp>
        <p:nvSpPr>
          <p:cNvPr id="5" name="Tekstvak 4">
            <a:extLst>
              <a:ext uri="{FF2B5EF4-FFF2-40B4-BE49-F238E27FC236}">
                <a16:creationId xmlns:a16="http://schemas.microsoft.com/office/drawing/2014/main" id="{A39CE9F8-15AC-1F7E-B3BB-97EC5A54C3D0}"/>
              </a:ext>
            </a:extLst>
          </p:cNvPr>
          <p:cNvSpPr txBox="1"/>
          <p:nvPr/>
        </p:nvSpPr>
        <p:spPr>
          <a:xfrm>
            <a:off x="659877" y="6240482"/>
            <a:ext cx="7296346" cy="276999"/>
          </a:xfrm>
          <a:prstGeom prst="rect">
            <a:avLst/>
          </a:prstGeom>
          <a:noFill/>
        </p:spPr>
        <p:txBody>
          <a:bodyPr wrap="square" rtlCol="0">
            <a:spAutoFit/>
          </a:bodyPr>
          <a:lstStyle/>
          <a:p>
            <a:r>
              <a:rPr lang="nl-BE" sz="1200" dirty="0">
                <a:solidFill>
                  <a:schemeClr val="accent4"/>
                </a:solidFill>
              </a:rPr>
              <a:t>Bron: https://psycatgames.com/nl/magazine/party-games/halloween-trivia/</a:t>
            </a:r>
          </a:p>
        </p:txBody>
      </p:sp>
    </p:spTree>
    <p:extLst>
      <p:ext uri="{BB962C8B-B14F-4D97-AF65-F5344CB8AC3E}">
        <p14:creationId xmlns:p14="http://schemas.microsoft.com/office/powerpoint/2010/main" val="762692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27" name="Rectangle 5126">
            <a:extLst>
              <a:ext uri="{FF2B5EF4-FFF2-40B4-BE49-F238E27FC236}">
                <a16:creationId xmlns:a16="http://schemas.microsoft.com/office/drawing/2014/main" id="{325166D1-1B21-4128-AC42-61745528E4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29585A7-4A9A-7FD2-2188-4488E3FEDE12}"/>
              </a:ext>
            </a:extLst>
          </p:cNvPr>
          <p:cNvSpPr>
            <a:spLocks noGrp="1"/>
          </p:cNvSpPr>
          <p:nvPr>
            <p:ph type="title"/>
          </p:nvPr>
        </p:nvSpPr>
        <p:spPr>
          <a:xfrm>
            <a:off x="6270085" y="212436"/>
            <a:ext cx="5921916" cy="1478883"/>
          </a:xfrm>
        </p:spPr>
        <p:txBody>
          <a:bodyPr anchor="t">
            <a:noAutofit/>
          </a:bodyPr>
          <a:lstStyle/>
          <a:p>
            <a:r>
              <a:rPr lang="nl-NL" sz="4000" b="1" i="0" dirty="0">
                <a:solidFill>
                  <a:schemeClr val="bg1"/>
                </a:solidFill>
                <a:effectLst/>
                <a:latin typeface="BlinkMacSystemFont"/>
              </a:rPr>
              <a:t>3. Welke beroemde goochelaar stierf op Halloween?</a:t>
            </a:r>
            <a:br>
              <a:rPr lang="nl-NL" sz="2800" b="1" i="0" dirty="0">
                <a:solidFill>
                  <a:schemeClr val="bg1"/>
                </a:solidFill>
                <a:effectLst/>
                <a:latin typeface="BlinkMacSystemFont"/>
              </a:rPr>
            </a:br>
            <a:endParaRPr lang="nl-BE" sz="6000" dirty="0">
              <a:solidFill>
                <a:schemeClr val="bg1"/>
              </a:solidFill>
            </a:endParaRPr>
          </a:p>
        </p:txBody>
      </p:sp>
      <p:pic>
        <p:nvPicPr>
          <p:cNvPr id="5122" name="Picture 2" descr="Ilustración de Fondo De Halloween y más Vectores Libres de Derechos de  Halloween - Halloween, Luna llena, Acontecimiento - iStock">
            <a:extLst>
              <a:ext uri="{FF2B5EF4-FFF2-40B4-BE49-F238E27FC236}">
                <a16:creationId xmlns:a16="http://schemas.microsoft.com/office/drawing/2014/main" id="{99EB622E-8F9D-3511-9D65-305A4220DC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723" r="4061"/>
          <a:stretch/>
        </p:blipFill>
        <p:spPr bwMode="auto">
          <a:xfrm>
            <a:off x="20" y="2"/>
            <a:ext cx="6186992" cy="6857998"/>
          </a:xfrm>
          <a:custGeom>
            <a:avLst/>
            <a:gdLst/>
            <a:ahLst/>
            <a:cxnLst/>
            <a:rect l="l" t="t" r="r" b="b"/>
            <a:pathLst>
              <a:path w="6187012" h="6857998">
                <a:moveTo>
                  <a:pt x="5434855" y="6118149"/>
                </a:moveTo>
                <a:cubicBezTo>
                  <a:pt x="5441404" y="6124102"/>
                  <a:pt x="5449025" y="6129341"/>
                  <a:pt x="5456075" y="6133723"/>
                </a:cubicBezTo>
                <a:cubicBezTo>
                  <a:pt x="5463218" y="6138152"/>
                  <a:pt x="5468564" y="6143474"/>
                  <a:pt x="5472234" y="6149380"/>
                </a:cubicBezTo>
                <a:lnTo>
                  <a:pt x="5477710" y="6166562"/>
                </a:lnTo>
                <a:lnTo>
                  <a:pt x="5472234" y="6149379"/>
                </a:lnTo>
                <a:cubicBezTo>
                  <a:pt x="5468564" y="6143474"/>
                  <a:pt x="5463218" y="6138152"/>
                  <a:pt x="5456075" y="6133722"/>
                </a:cubicBezTo>
                <a:cubicBezTo>
                  <a:pt x="5449025" y="6129341"/>
                  <a:pt x="5441404" y="6124102"/>
                  <a:pt x="5434855" y="6118149"/>
                </a:cubicBezTo>
                <a:close/>
                <a:moveTo>
                  <a:pt x="5343013" y="4941372"/>
                </a:moveTo>
                <a:lnTo>
                  <a:pt x="5346342" y="4950869"/>
                </a:lnTo>
                <a:lnTo>
                  <a:pt x="5356027" y="4991382"/>
                </a:lnTo>
                <a:lnTo>
                  <a:pt x="5346342" y="4950868"/>
                </a:lnTo>
                <a:close/>
                <a:moveTo>
                  <a:pt x="5346951" y="4749807"/>
                </a:moveTo>
                <a:cubicBezTo>
                  <a:pt x="5334815" y="4762826"/>
                  <a:pt x="5333958" y="4781365"/>
                  <a:pt x="5332244" y="4799797"/>
                </a:cubicBezTo>
                <a:cubicBezTo>
                  <a:pt x="5333958" y="4781365"/>
                  <a:pt x="5334815" y="4762827"/>
                  <a:pt x="5346951" y="4749807"/>
                </a:cubicBezTo>
                <a:close/>
                <a:moveTo>
                  <a:pt x="5364750" y="4543185"/>
                </a:moveTo>
                <a:cubicBezTo>
                  <a:pt x="5365727" y="4548281"/>
                  <a:pt x="5367775" y="4553662"/>
                  <a:pt x="5370156" y="4557092"/>
                </a:cubicBezTo>
                <a:cubicBezTo>
                  <a:pt x="5381776" y="4573618"/>
                  <a:pt x="5390563" y="4588275"/>
                  <a:pt x="5396519" y="4602021"/>
                </a:cubicBezTo>
                <a:cubicBezTo>
                  <a:pt x="5390563" y="4588275"/>
                  <a:pt x="5381776" y="4573618"/>
                  <a:pt x="5370156" y="4557091"/>
                </a:cubicBezTo>
                <a:close/>
                <a:moveTo>
                  <a:pt x="5830968" y="2819253"/>
                </a:moveTo>
                <a:lnTo>
                  <a:pt x="5842611" y="2827484"/>
                </a:lnTo>
                <a:lnTo>
                  <a:pt x="5842613" y="2827486"/>
                </a:lnTo>
                <a:lnTo>
                  <a:pt x="5871116" y="2861156"/>
                </a:lnTo>
                <a:lnTo>
                  <a:pt x="5861462" y="2842392"/>
                </a:lnTo>
                <a:lnTo>
                  <a:pt x="5842613" y="2827486"/>
                </a:lnTo>
                <a:lnTo>
                  <a:pt x="5842611" y="2827483"/>
                </a:lnTo>
                <a:close/>
                <a:moveTo>
                  <a:pt x="5761313" y="1974015"/>
                </a:moveTo>
                <a:lnTo>
                  <a:pt x="5754799" y="1999763"/>
                </a:lnTo>
                <a:cubicBezTo>
                  <a:pt x="5750990" y="2008056"/>
                  <a:pt x="5745310" y="2016020"/>
                  <a:pt x="5737071" y="2023547"/>
                </a:cubicBezTo>
                <a:cubicBezTo>
                  <a:pt x="5753550" y="2008497"/>
                  <a:pt x="5759789" y="1991685"/>
                  <a:pt x="5761313" y="1974015"/>
                </a:cubicBezTo>
                <a:close/>
                <a:moveTo>
                  <a:pt x="5744119" y="1768838"/>
                </a:moveTo>
                <a:cubicBezTo>
                  <a:pt x="5739738" y="1774411"/>
                  <a:pt x="5736975" y="1779948"/>
                  <a:pt x="5735518" y="1785412"/>
                </a:cubicBezTo>
                <a:lnTo>
                  <a:pt x="5734738" y="1801558"/>
                </a:lnTo>
                <a:cubicBezTo>
                  <a:pt x="5733070" y="1790986"/>
                  <a:pt x="5735356" y="1779981"/>
                  <a:pt x="5744119" y="1768838"/>
                </a:cubicBezTo>
                <a:close/>
                <a:moveTo>
                  <a:pt x="5853708" y="520953"/>
                </a:moveTo>
                <a:lnTo>
                  <a:pt x="5846981" y="549926"/>
                </a:lnTo>
                <a:lnTo>
                  <a:pt x="5840726" y="566616"/>
                </a:lnTo>
                <a:lnTo>
                  <a:pt x="5834776" y="581804"/>
                </a:lnTo>
                <a:lnTo>
                  <a:pt x="5834358" y="583595"/>
                </a:lnTo>
                <a:lnTo>
                  <a:pt x="5832183" y="589388"/>
                </a:lnTo>
                <a:cubicBezTo>
                  <a:pt x="5829783" y="597005"/>
                  <a:pt x="5828025" y="604728"/>
                  <a:pt x="5827560" y="612658"/>
                </a:cubicBezTo>
                <a:lnTo>
                  <a:pt x="5834358" y="583595"/>
                </a:lnTo>
                <a:lnTo>
                  <a:pt x="5840674" y="566754"/>
                </a:lnTo>
                <a:lnTo>
                  <a:pt x="5840726" y="566616"/>
                </a:lnTo>
                <a:lnTo>
                  <a:pt x="5846564" y="551717"/>
                </a:lnTo>
                <a:lnTo>
                  <a:pt x="5846981" y="549926"/>
                </a:lnTo>
                <a:lnTo>
                  <a:pt x="5849145" y="544146"/>
                </a:lnTo>
                <a:cubicBezTo>
                  <a:pt x="5851532" y="536547"/>
                  <a:pt x="5853271" y="528850"/>
                  <a:pt x="5853708" y="520953"/>
                </a:cubicBezTo>
                <a:close/>
                <a:moveTo>
                  <a:pt x="5802605" y="268794"/>
                </a:moveTo>
                <a:cubicBezTo>
                  <a:pt x="5800080" y="279176"/>
                  <a:pt x="5798377" y="289296"/>
                  <a:pt x="5797729" y="299164"/>
                </a:cubicBezTo>
                <a:cubicBezTo>
                  <a:pt x="5797080" y="309031"/>
                  <a:pt x="5797485" y="318646"/>
                  <a:pt x="5799176" y="328017"/>
                </a:cubicBezTo>
                <a:close/>
                <a:moveTo>
                  <a:pt x="0" y="0"/>
                </a:moveTo>
                <a:lnTo>
                  <a:pt x="6120021" y="0"/>
                </a:lnTo>
                <a:lnTo>
                  <a:pt x="6115806" y="24480"/>
                </a:lnTo>
                <a:cubicBezTo>
                  <a:pt x="6113321" y="32636"/>
                  <a:pt x="6109559" y="40471"/>
                  <a:pt x="6103795" y="47806"/>
                </a:cubicBezTo>
                <a:cubicBezTo>
                  <a:pt x="6088935" y="66857"/>
                  <a:pt x="6092364" y="85336"/>
                  <a:pt x="6094651" y="105718"/>
                </a:cubicBezTo>
                <a:cubicBezTo>
                  <a:pt x="6096365" y="121150"/>
                  <a:pt x="6095794" y="136963"/>
                  <a:pt x="6095986" y="152584"/>
                </a:cubicBezTo>
                <a:cubicBezTo>
                  <a:pt x="6096555" y="180017"/>
                  <a:pt x="6096746" y="207450"/>
                  <a:pt x="6097699" y="234883"/>
                </a:cubicBezTo>
                <a:cubicBezTo>
                  <a:pt x="6098079" y="243648"/>
                  <a:pt x="6102844" y="252600"/>
                  <a:pt x="6102082" y="261173"/>
                </a:cubicBezTo>
                <a:cubicBezTo>
                  <a:pt x="6098461" y="300800"/>
                  <a:pt x="6092746" y="340425"/>
                  <a:pt x="6089507" y="380050"/>
                </a:cubicBezTo>
                <a:cubicBezTo>
                  <a:pt x="6087603" y="402529"/>
                  <a:pt x="6091220" y="425581"/>
                  <a:pt x="6088555" y="447870"/>
                </a:cubicBezTo>
                <a:cubicBezTo>
                  <a:pt x="6085507" y="473587"/>
                  <a:pt x="6077697" y="498733"/>
                  <a:pt x="6072932" y="524262"/>
                </a:cubicBezTo>
                <a:cubicBezTo>
                  <a:pt x="6071600" y="531310"/>
                  <a:pt x="6073315" y="539121"/>
                  <a:pt x="6073694" y="546552"/>
                </a:cubicBezTo>
                <a:cubicBezTo>
                  <a:pt x="6074076" y="554933"/>
                  <a:pt x="6074838" y="563125"/>
                  <a:pt x="6075029" y="571508"/>
                </a:cubicBezTo>
                <a:cubicBezTo>
                  <a:pt x="6075411" y="597037"/>
                  <a:pt x="6074838" y="622564"/>
                  <a:pt x="6076173" y="648092"/>
                </a:cubicBezTo>
                <a:cubicBezTo>
                  <a:pt x="6076934" y="663713"/>
                  <a:pt x="6084744" y="680096"/>
                  <a:pt x="6081886" y="694576"/>
                </a:cubicBezTo>
                <a:cubicBezTo>
                  <a:pt x="6076363" y="724104"/>
                  <a:pt x="6088745" y="753633"/>
                  <a:pt x="6078459" y="783158"/>
                </a:cubicBezTo>
                <a:cubicBezTo>
                  <a:pt x="6075411" y="792306"/>
                  <a:pt x="6083031" y="804877"/>
                  <a:pt x="6083411" y="815929"/>
                </a:cubicBezTo>
                <a:cubicBezTo>
                  <a:pt x="6084363" y="843552"/>
                  <a:pt x="6084173" y="871173"/>
                  <a:pt x="6083983" y="898797"/>
                </a:cubicBezTo>
                <a:cubicBezTo>
                  <a:pt x="6083793" y="923562"/>
                  <a:pt x="6086459" y="949281"/>
                  <a:pt x="6081125" y="973095"/>
                </a:cubicBezTo>
                <a:cubicBezTo>
                  <a:pt x="6075411" y="998052"/>
                  <a:pt x="6076173" y="1020529"/>
                  <a:pt x="6082649" y="1044725"/>
                </a:cubicBezTo>
                <a:cubicBezTo>
                  <a:pt x="6087031" y="1061298"/>
                  <a:pt x="6087603" y="1078826"/>
                  <a:pt x="6088935" y="1095972"/>
                </a:cubicBezTo>
                <a:cubicBezTo>
                  <a:pt x="6090459" y="1114449"/>
                  <a:pt x="6086459" y="1134834"/>
                  <a:pt x="6092746" y="1151600"/>
                </a:cubicBezTo>
                <a:cubicBezTo>
                  <a:pt x="6111415" y="1201512"/>
                  <a:pt x="6115415" y="1252757"/>
                  <a:pt x="6115415" y="1304955"/>
                </a:cubicBezTo>
                <a:cubicBezTo>
                  <a:pt x="6115415" y="1314483"/>
                  <a:pt x="6112750" y="1324198"/>
                  <a:pt x="6109892" y="1333341"/>
                </a:cubicBezTo>
                <a:cubicBezTo>
                  <a:pt x="6092746" y="1386684"/>
                  <a:pt x="6094269" y="1440216"/>
                  <a:pt x="6104748" y="1494509"/>
                </a:cubicBezTo>
                <a:cubicBezTo>
                  <a:pt x="6107034" y="1505751"/>
                  <a:pt x="6107415" y="1518324"/>
                  <a:pt x="6105130" y="1529563"/>
                </a:cubicBezTo>
                <a:cubicBezTo>
                  <a:pt x="6098461" y="1561189"/>
                  <a:pt x="6087411" y="1591859"/>
                  <a:pt x="6082649" y="1623675"/>
                </a:cubicBezTo>
                <a:cubicBezTo>
                  <a:pt x="6074838" y="1676253"/>
                  <a:pt x="6101126" y="1721785"/>
                  <a:pt x="6118274" y="1768838"/>
                </a:cubicBezTo>
                <a:cubicBezTo>
                  <a:pt x="6134467" y="1813610"/>
                  <a:pt x="6171044" y="1851709"/>
                  <a:pt x="6162851" y="1904673"/>
                </a:cubicBezTo>
                <a:cubicBezTo>
                  <a:pt x="6162090" y="1910004"/>
                  <a:pt x="6167233" y="1915912"/>
                  <a:pt x="6168567" y="1921817"/>
                </a:cubicBezTo>
                <a:cubicBezTo>
                  <a:pt x="6172188" y="1938009"/>
                  <a:pt x="6176566" y="1954202"/>
                  <a:pt x="6178283" y="1970586"/>
                </a:cubicBezTo>
                <a:cubicBezTo>
                  <a:pt x="6180570" y="1990589"/>
                  <a:pt x="6179809" y="2010974"/>
                  <a:pt x="6181713" y="2030977"/>
                </a:cubicBezTo>
                <a:cubicBezTo>
                  <a:pt x="6182856" y="2043835"/>
                  <a:pt x="6184951" y="2056600"/>
                  <a:pt x="6186761" y="2069340"/>
                </a:cubicBezTo>
                <a:lnTo>
                  <a:pt x="6187012" y="2072225"/>
                </a:lnTo>
                <a:lnTo>
                  <a:pt x="6187012" y="2131532"/>
                </a:lnTo>
                <a:lnTo>
                  <a:pt x="6186141" y="2138304"/>
                </a:lnTo>
                <a:cubicBezTo>
                  <a:pt x="6183950" y="2148519"/>
                  <a:pt x="6181332" y="2158712"/>
                  <a:pt x="6179617" y="2168903"/>
                </a:cubicBezTo>
                <a:cubicBezTo>
                  <a:pt x="6174854" y="2197670"/>
                  <a:pt x="6176188" y="2229296"/>
                  <a:pt x="6163995" y="2254633"/>
                </a:cubicBezTo>
                <a:cubicBezTo>
                  <a:pt x="6151041" y="2281683"/>
                  <a:pt x="6145135" y="2307402"/>
                  <a:pt x="6149135" y="2335405"/>
                </a:cubicBezTo>
                <a:cubicBezTo>
                  <a:pt x="6150469" y="2344741"/>
                  <a:pt x="6158471" y="2356744"/>
                  <a:pt x="6166661" y="2360933"/>
                </a:cubicBezTo>
                <a:cubicBezTo>
                  <a:pt x="6184950" y="2370270"/>
                  <a:pt x="6188190" y="2383032"/>
                  <a:pt x="6181902" y="2400369"/>
                </a:cubicBezTo>
                <a:cubicBezTo>
                  <a:pt x="6176566" y="2415420"/>
                  <a:pt x="6173901" y="2433897"/>
                  <a:pt x="6163613" y="2444184"/>
                </a:cubicBezTo>
                <a:cubicBezTo>
                  <a:pt x="6134467" y="2473333"/>
                  <a:pt x="6133515" y="2510483"/>
                  <a:pt x="6125705" y="2546678"/>
                </a:cubicBezTo>
                <a:cubicBezTo>
                  <a:pt x="6120940" y="2568774"/>
                  <a:pt x="6120750" y="2589352"/>
                  <a:pt x="6123988" y="2611450"/>
                </a:cubicBezTo>
                <a:cubicBezTo>
                  <a:pt x="6131227" y="2659455"/>
                  <a:pt x="6120940" y="2706131"/>
                  <a:pt x="6107796" y="2752235"/>
                </a:cubicBezTo>
                <a:cubicBezTo>
                  <a:pt x="6099034" y="2782716"/>
                  <a:pt x="6093699" y="2813958"/>
                  <a:pt x="6084744" y="2844248"/>
                </a:cubicBezTo>
                <a:cubicBezTo>
                  <a:pt x="6077886" y="2866918"/>
                  <a:pt x="6069694" y="2889587"/>
                  <a:pt x="6058646" y="2910353"/>
                </a:cubicBezTo>
                <a:cubicBezTo>
                  <a:pt x="6042452" y="2940455"/>
                  <a:pt x="6018067" y="2966742"/>
                  <a:pt x="6024544" y="3005035"/>
                </a:cubicBezTo>
                <a:cubicBezTo>
                  <a:pt x="6030260" y="3038756"/>
                  <a:pt x="6018259" y="3069235"/>
                  <a:pt x="6006828" y="3100099"/>
                </a:cubicBezTo>
                <a:cubicBezTo>
                  <a:pt x="5998446" y="3122770"/>
                  <a:pt x="5989871" y="3145436"/>
                  <a:pt x="5984537" y="3168870"/>
                </a:cubicBezTo>
                <a:cubicBezTo>
                  <a:pt x="5978251" y="3196686"/>
                  <a:pt x="5980920" y="3228119"/>
                  <a:pt x="5969297" y="3252885"/>
                </a:cubicBezTo>
                <a:cubicBezTo>
                  <a:pt x="5957105" y="3278795"/>
                  <a:pt x="5965297" y="3300319"/>
                  <a:pt x="5968726" y="3323372"/>
                </a:cubicBezTo>
                <a:cubicBezTo>
                  <a:pt x="5974061" y="3360139"/>
                  <a:pt x="5983967" y="3396719"/>
                  <a:pt x="5971395" y="3433866"/>
                </a:cubicBezTo>
                <a:cubicBezTo>
                  <a:pt x="5956153" y="3479015"/>
                  <a:pt x="5939769" y="3523785"/>
                  <a:pt x="5925292" y="3569124"/>
                </a:cubicBezTo>
                <a:cubicBezTo>
                  <a:pt x="5919765" y="3586653"/>
                  <a:pt x="5917479" y="3605509"/>
                  <a:pt x="5915003" y="3623799"/>
                </a:cubicBezTo>
                <a:cubicBezTo>
                  <a:pt x="5912906" y="3641134"/>
                  <a:pt x="5918242" y="3661899"/>
                  <a:pt x="5910241" y="3675238"/>
                </a:cubicBezTo>
                <a:cubicBezTo>
                  <a:pt x="5889667" y="3709529"/>
                  <a:pt x="5879569" y="3744770"/>
                  <a:pt x="5879569" y="3784397"/>
                </a:cubicBezTo>
                <a:cubicBezTo>
                  <a:pt x="5879569" y="3799258"/>
                  <a:pt x="5870996" y="3813737"/>
                  <a:pt x="5869471" y="3828785"/>
                </a:cubicBezTo>
                <a:cubicBezTo>
                  <a:pt x="5867567" y="3849362"/>
                  <a:pt x="5862423" y="3872985"/>
                  <a:pt x="5869664" y="3890891"/>
                </a:cubicBezTo>
                <a:cubicBezTo>
                  <a:pt x="5886809" y="3932993"/>
                  <a:pt x="5872519" y="3967091"/>
                  <a:pt x="5855566" y="4003861"/>
                </a:cubicBezTo>
                <a:cubicBezTo>
                  <a:pt x="5838801" y="4040058"/>
                  <a:pt x="5825466" y="4078159"/>
                  <a:pt x="5814416" y="4116641"/>
                </a:cubicBezTo>
                <a:cubicBezTo>
                  <a:pt x="5810415" y="4131119"/>
                  <a:pt x="5817085" y="4148453"/>
                  <a:pt x="5818417" y="4164458"/>
                </a:cubicBezTo>
                <a:cubicBezTo>
                  <a:pt x="5818798" y="4170174"/>
                  <a:pt x="5819370" y="4176461"/>
                  <a:pt x="5817466" y="4181603"/>
                </a:cubicBezTo>
                <a:cubicBezTo>
                  <a:pt x="5799176" y="4231324"/>
                  <a:pt x="5785269" y="4281810"/>
                  <a:pt x="5794794" y="4335722"/>
                </a:cubicBezTo>
                <a:cubicBezTo>
                  <a:pt x="5795747" y="4340674"/>
                  <a:pt x="5793650" y="4346201"/>
                  <a:pt x="5792317" y="4351154"/>
                </a:cubicBezTo>
                <a:cubicBezTo>
                  <a:pt x="5785461" y="4375349"/>
                  <a:pt x="5774601" y="4398972"/>
                  <a:pt x="5772124" y="4423545"/>
                </a:cubicBezTo>
                <a:cubicBezTo>
                  <a:pt x="5766028" y="4484127"/>
                  <a:pt x="5763550" y="4545086"/>
                  <a:pt x="5759550" y="4606053"/>
                </a:cubicBezTo>
                <a:cubicBezTo>
                  <a:pt x="5759361" y="4609863"/>
                  <a:pt x="5759361" y="4613864"/>
                  <a:pt x="5758027" y="4617291"/>
                </a:cubicBezTo>
                <a:cubicBezTo>
                  <a:pt x="5749834" y="4639772"/>
                  <a:pt x="5752502" y="4659393"/>
                  <a:pt x="5768123" y="4678445"/>
                </a:cubicBezTo>
                <a:cubicBezTo>
                  <a:pt x="5774982" y="4686828"/>
                  <a:pt x="5778601" y="4698258"/>
                  <a:pt x="5782412" y="4708734"/>
                </a:cubicBezTo>
                <a:cubicBezTo>
                  <a:pt x="5788127" y="4724167"/>
                  <a:pt x="5793650" y="4739978"/>
                  <a:pt x="5797271" y="4755980"/>
                </a:cubicBezTo>
                <a:cubicBezTo>
                  <a:pt x="5800700" y="4771793"/>
                  <a:pt x="5805462" y="4788747"/>
                  <a:pt x="5802796" y="4803988"/>
                </a:cubicBezTo>
                <a:cubicBezTo>
                  <a:pt x="5798035" y="4831420"/>
                  <a:pt x="5787366" y="4857522"/>
                  <a:pt x="5780315" y="4884572"/>
                </a:cubicBezTo>
                <a:cubicBezTo>
                  <a:pt x="5777837" y="4893907"/>
                  <a:pt x="5778221" y="4904195"/>
                  <a:pt x="5778030" y="4913909"/>
                </a:cubicBezTo>
                <a:cubicBezTo>
                  <a:pt x="5777459" y="4936201"/>
                  <a:pt x="5782984" y="4959061"/>
                  <a:pt x="5767171" y="4979253"/>
                </a:cubicBezTo>
                <a:cubicBezTo>
                  <a:pt x="5752311" y="4997922"/>
                  <a:pt x="5756692" y="5016785"/>
                  <a:pt x="5767932" y="5036405"/>
                </a:cubicBezTo>
                <a:cubicBezTo>
                  <a:pt x="5775934" y="5050504"/>
                  <a:pt x="5782221" y="5066505"/>
                  <a:pt x="5785269" y="5082317"/>
                </a:cubicBezTo>
                <a:cubicBezTo>
                  <a:pt x="5789460" y="5104036"/>
                  <a:pt x="5791175" y="5125562"/>
                  <a:pt x="5788697" y="5148995"/>
                </a:cubicBezTo>
                <a:cubicBezTo>
                  <a:pt x="5786983" y="5165570"/>
                  <a:pt x="5786221" y="5179097"/>
                  <a:pt x="5776125" y="5192051"/>
                </a:cubicBezTo>
                <a:cubicBezTo>
                  <a:pt x="5774601" y="5194145"/>
                  <a:pt x="5774219" y="5197955"/>
                  <a:pt x="5774412" y="5200813"/>
                </a:cubicBezTo>
                <a:cubicBezTo>
                  <a:pt x="5777649" y="5238343"/>
                  <a:pt x="5775934" y="5275491"/>
                  <a:pt x="5773646" y="5313403"/>
                </a:cubicBezTo>
                <a:cubicBezTo>
                  <a:pt x="5770601" y="5361598"/>
                  <a:pt x="5779553" y="5412276"/>
                  <a:pt x="5811559" y="5453995"/>
                </a:cubicBezTo>
                <a:cubicBezTo>
                  <a:pt x="5816322" y="5460092"/>
                  <a:pt x="5818417" y="5469236"/>
                  <a:pt x="5819562" y="5477239"/>
                </a:cubicBezTo>
                <a:cubicBezTo>
                  <a:pt x="5824514" y="5514957"/>
                  <a:pt x="5827942" y="5552869"/>
                  <a:pt x="5833467" y="5590590"/>
                </a:cubicBezTo>
                <a:cubicBezTo>
                  <a:pt x="5836516" y="5611164"/>
                  <a:pt x="5839182" y="5632691"/>
                  <a:pt x="5847565" y="5651360"/>
                </a:cubicBezTo>
                <a:cubicBezTo>
                  <a:pt x="5855756" y="5669647"/>
                  <a:pt x="5865471" y="5684320"/>
                  <a:pt x="5848327" y="5695178"/>
                </a:cubicBezTo>
                <a:cubicBezTo>
                  <a:pt x="5857471" y="5714607"/>
                  <a:pt x="5865092" y="5731564"/>
                  <a:pt x="5873282" y="5748136"/>
                </a:cubicBezTo>
                <a:cubicBezTo>
                  <a:pt x="5876329" y="5754234"/>
                  <a:pt x="5881284" y="5759378"/>
                  <a:pt x="5884142" y="5765474"/>
                </a:cubicBezTo>
                <a:cubicBezTo>
                  <a:pt x="5887190" y="5771953"/>
                  <a:pt x="5889094" y="5779191"/>
                  <a:pt x="5890620" y="5786239"/>
                </a:cubicBezTo>
                <a:cubicBezTo>
                  <a:pt x="5897477" y="5817674"/>
                  <a:pt x="5903763" y="5849107"/>
                  <a:pt x="5911194" y="5880348"/>
                </a:cubicBezTo>
                <a:cubicBezTo>
                  <a:pt x="5912717" y="5886447"/>
                  <a:pt x="5918813" y="5891590"/>
                  <a:pt x="5922813" y="5897114"/>
                </a:cubicBezTo>
                <a:cubicBezTo>
                  <a:pt x="5925481" y="5900735"/>
                  <a:pt x="5929482" y="5904353"/>
                  <a:pt x="5930054" y="5908355"/>
                </a:cubicBezTo>
                <a:cubicBezTo>
                  <a:pt x="5934626" y="5938836"/>
                  <a:pt x="5939961" y="5969124"/>
                  <a:pt x="5942246" y="5999796"/>
                </a:cubicBezTo>
                <a:cubicBezTo>
                  <a:pt x="5944149" y="6025515"/>
                  <a:pt x="5943580" y="6050282"/>
                  <a:pt x="5976728" y="6056948"/>
                </a:cubicBezTo>
                <a:cubicBezTo>
                  <a:pt x="5982443" y="6058092"/>
                  <a:pt x="5988540" y="6066284"/>
                  <a:pt x="5991396" y="6072569"/>
                </a:cubicBezTo>
                <a:cubicBezTo>
                  <a:pt x="5999589" y="6090477"/>
                  <a:pt x="6005113" y="6109530"/>
                  <a:pt x="6013494" y="6127247"/>
                </a:cubicBezTo>
                <a:cubicBezTo>
                  <a:pt x="6041500" y="6185351"/>
                  <a:pt x="6059217" y="6246121"/>
                  <a:pt x="6055978" y="6311084"/>
                </a:cubicBezTo>
                <a:cubicBezTo>
                  <a:pt x="6055026" y="6331277"/>
                  <a:pt x="6044737" y="6350899"/>
                  <a:pt x="6040926" y="6363664"/>
                </a:cubicBezTo>
                <a:cubicBezTo>
                  <a:pt x="6055978" y="6400429"/>
                  <a:pt x="6070456" y="6431292"/>
                  <a:pt x="6081315" y="6463490"/>
                </a:cubicBezTo>
                <a:cubicBezTo>
                  <a:pt x="6091031" y="6491874"/>
                  <a:pt x="6097127" y="6521593"/>
                  <a:pt x="6104175" y="6550742"/>
                </a:cubicBezTo>
                <a:cubicBezTo>
                  <a:pt x="6106844" y="6561411"/>
                  <a:pt x="6108367" y="6572269"/>
                  <a:pt x="6109702" y="6583128"/>
                </a:cubicBezTo>
                <a:cubicBezTo>
                  <a:pt x="6113892" y="6617036"/>
                  <a:pt x="6103795" y="6652472"/>
                  <a:pt x="6119798" y="6685617"/>
                </a:cubicBezTo>
                <a:cubicBezTo>
                  <a:pt x="6128180" y="6702955"/>
                  <a:pt x="6138276" y="6720103"/>
                  <a:pt x="6142658" y="6738388"/>
                </a:cubicBezTo>
                <a:cubicBezTo>
                  <a:pt x="6147421" y="6758011"/>
                  <a:pt x="6154851" y="6777207"/>
                  <a:pt x="6160162" y="6796804"/>
                </a:cubicBezTo>
                <a:lnTo>
                  <a:pt x="6164933" y="6857457"/>
                </a:lnTo>
                <a:lnTo>
                  <a:pt x="6037694" y="6857457"/>
                </a:lnTo>
                <a:lnTo>
                  <a:pt x="6037694" y="6857998"/>
                </a:lnTo>
                <a:lnTo>
                  <a:pt x="0" y="6857998"/>
                </a:lnTo>
                <a:close/>
              </a:path>
            </a:pathLst>
          </a:custGeom>
          <a:noFill/>
          <a:effectLst>
            <a:outerShdw blurRad="381000" dist="152400" algn="tl"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5129" name="Group 5128">
            <a:extLst>
              <a:ext uri="{FF2B5EF4-FFF2-40B4-BE49-F238E27FC236}">
                <a16:creationId xmlns:a16="http://schemas.microsoft.com/office/drawing/2014/main" id="{E6517BAC-C80F-4065-90D8-703493E0B35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395368" y="0"/>
            <a:ext cx="874718" cy="6857455"/>
            <a:chOff x="5395368" y="0"/>
            <a:chExt cx="874718" cy="6857455"/>
          </a:xfrm>
        </p:grpSpPr>
        <p:sp>
          <p:nvSpPr>
            <p:cNvPr id="5130" name="Freeform: Shape 5129">
              <a:extLst>
                <a:ext uri="{FF2B5EF4-FFF2-40B4-BE49-F238E27FC236}">
                  <a16:creationId xmlns:a16="http://schemas.microsoft.com/office/drawing/2014/main" id="{984DCDA5-A261-4103-B44C-068DCEA033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4000"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131" name="Freeform: Shape 5130">
              <a:extLst>
                <a:ext uri="{FF2B5EF4-FFF2-40B4-BE49-F238E27FC236}">
                  <a16:creationId xmlns:a16="http://schemas.microsoft.com/office/drawing/2014/main" id="{4E59A2A1-1352-47AA-80C2-0FF5375940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240399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Tijdelijke aanduiding voor inhoud 2">
            <a:extLst>
              <a:ext uri="{FF2B5EF4-FFF2-40B4-BE49-F238E27FC236}">
                <a16:creationId xmlns:a16="http://schemas.microsoft.com/office/drawing/2014/main" id="{E7089B6A-28A9-BDEF-BCC2-FC737AFB1C34}"/>
              </a:ext>
            </a:extLst>
          </p:cNvPr>
          <p:cNvSpPr>
            <a:spLocks noGrp="1"/>
          </p:cNvSpPr>
          <p:nvPr>
            <p:ph idx="1"/>
          </p:nvPr>
        </p:nvSpPr>
        <p:spPr>
          <a:xfrm>
            <a:off x="6981826" y="3146400"/>
            <a:ext cx="4391024" cy="2682000"/>
          </a:xfrm>
        </p:spPr>
        <p:txBody>
          <a:bodyPr>
            <a:normAutofit/>
          </a:bodyPr>
          <a:lstStyle/>
          <a:p>
            <a:pPr marL="514350" indent="-514350" algn="l">
              <a:buFont typeface="+mj-lt"/>
              <a:buAutoNum type="alphaUcPeriod"/>
            </a:pPr>
            <a:r>
              <a:rPr lang="en-US" sz="3200" b="0" i="0" dirty="0">
                <a:solidFill>
                  <a:schemeClr val="bg1"/>
                </a:solidFill>
                <a:effectLst/>
                <a:latin typeface="BlinkMacSystemFont"/>
              </a:rPr>
              <a:t>Joseph Burrus</a:t>
            </a:r>
          </a:p>
          <a:p>
            <a:pPr marL="514350" indent="-514350" algn="l">
              <a:buFont typeface="+mj-lt"/>
              <a:buAutoNum type="alphaUcPeriod"/>
            </a:pPr>
            <a:r>
              <a:rPr lang="en-US" sz="3200" b="0" i="0" dirty="0">
                <a:solidFill>
                  <a:schemeClr val="bg1"/>
                </a:solidFill>
                <a:effectLst/>
                <a:latin typeface="BlinkMacSystemFont"/>
              </a:rPr>
              <a:t>Charles Rowen</a:t>
            </a:r>
          </a:p>
          <a:p>
            <a:pPr marL="514350" indent="-514350" algn="l">
              <a:buFont typeface="+mj-lt"/>
              <a:buAutoNum type="alphaUcPeriod"/>
            </a:pPr>
            <a:r>
              <a:rPr lang="en-US" sz="3200" b="0" i="0" dirty="0">
                <a:solidFill>
                  <a:schemeClr val="bg1"/>
                </a:solidFill>
                <a:effectLst/>
                <a:latin typeface="BlinkMacSystemFont"/>
              </a:rPr>
              <a:t>Harry Houdini</a:t>
            </a:r>
          </a:p>
          <a:p>
            <a:pPr marL="514350" indent="-514350" algn="l">
              <a:buFont typeface="+mj-lt"/>
              <a:buAutoNum type="alphaUcPeriod"/>
            </a:pPr>
            <a:r>
              <a:rPr lang="en-US" sz="3200" b="0" i="0" dirty="0">
                <a:solidFill>
                  <a:schemeClr val="bg1"/>
                </a:solidFill>
                <a:effectLst/>
                <a:latin typeface="BlinkMacSystemFont"/>
              </a:rPr>
              <a:t>Washington Bishop</a:t>
            </a:r>
          </a:p>
          <a:p>
            <a:pPr marL="0" indent="0">
              <a:buNone/>
            </a:pPr>
            <a:endParaRPr lang="nl-BE" sz="2400" dirty="0">
              <a:solidFill>
                <a:schemeClr val="bg1">
                  <a:alpha val="80000"/>
                </a:schemeClr>
              </a:solidFill>
            </a:endParaRPr>
          </a:p>
        </p:txBody>
      </p:sp>
    </p:spTree>
    <p:extLst>
      <p:ext uri="{BB962C8B-B14F-4D97-AF65-F5344CB8AC3E}">
        <p14:creationId xmlns:p14="http://schemas.microsoft.com/office/powerpoint/2010/main" val="1225354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46" name="Rectangle 5135">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jdelijke aanduiding voor inhoud 2">
            <a:extLst>
              <a:ext uri="{FF2B5EF4-FFF2-40B4-BE49-F238E27FC236}">
                <a16:creationId xmlns:a16="http://schemas.microsoft.com/office/drawing/2014/main" id="{E7089B6A-28A9-BDEF-BCC2-FC737AFB1C34}"/>
              </a:ext>
            </a:extLst>
          </p:cNvPr>
          <p:cNvSpPr>
            <a:spLocks noGrp="1"/>
          </p:cNvSpPr>
          <p:nvPr>
            <p:ph idx="1"/>
          </p:nvPr>
        </p:nvSpPr>
        <p:spPr>
          <a:xfrm>
            <a:off x="739775" y="1652137"/>
            <a:ext cx="6140449" cy="2862288"/>
          </a:xfrm>
        </p:spPr>
        <p:txBody>
          <a:bodyPr>
            <a:normAutofit/>
          </a:bodyPr>
          <a:lstStyle/>
          <a:p>
            <a:pPr marL="0" indent="0" algn="l">
              <a:buNone/>
            </a:pPr>
            <a:r>
              <a:rPr lang="nl-NL" sz="3200" b="1" i="0" dirty="0">
                <a:solidFill>
                  <a:schemeClr val="bg1"/>
                </a:solidFill>
                <a:effectLst/>
                <a:latin typeface="BlinkMacSystemFont"/>
              </a:rPr>
              <a:t>Harry </a:t>
            </a:r>
            <a:r>
              <a:rPr lang="nl-NL" sz="3200" b="1" i="0" dirty="0" err="1">
                <a:solidFill>
                  <a:schemeClr val="bg1"/>
                </a:solidFill>
                <a:effectLst/>
                <a:latin typeface="BlinkMacSystemFont"/>
              </a:rPr>
              <a:t>Houdini</a:t>
            </a:r>
            <a:endParaRPr lang="nl-NL" sz="3200" b="1" i="0" dirty="0">
              <a:solidFill>
                <a:schemeClr val="bg1"/>
              </a:solidFill>
              <a:effectLst/>
              <a:latin typeface="BlinkMacSystemFont"/>
            </a:endParaRPr>
          </a:p>
          <a:p>
            <a:pPr marL="0" indent="0" algn="l">
              <a:buNone/>
            </a:pPr>
            <a:r>
              <a:rPr lang="nl-NL" sz="3200" b="0" i="0" dirty="0">
                <a:solidFill>
                  <a:schemeClr val="bg1"/>
                </a:solidFill>
                <a:effectLst/>
                <a:latin typeface="BlinkMacSystemFont"/>
              </a:rPr>
              <a:t>Harry </a:t>
            </a:r>
            <a:r>
              <a:rPr lang="nl-NL" sz="3200" b="0" i="0" dirty="0" err="1">
                <a:solidFill>
                  <a:schemeClr val="bg1"/>
                </a:solidFill>
                <a:effectLst/>
                <a:latin typeface="BlinkMacSystemFont"/>
              </a:rPr>
              <a:t>Houdini</a:t>
            </a:r>
            <a:r>
              <a:rPr lang="nl-NL" sz="3200" b="0" i="0" dirty="0">
                <a:solidFill>
                  <a:schemeClr val="bg1"/>
                </a:solidFill>
                <a:effectLst/>
                <a:latin typeface="BlinkMacSystemFont"/>
              </a:rPr>
              <a:t> was het meest bekend als ontsnappingskunstenaar die veel mensen over de hele wereld versteld deed staan.</a:t>
            </a:r>
          </a:p>
          <a:p>
            <a:pPr marL="0" indent="0">
              <a:buNone/>
            </a:pPr>
            <a:endParaRPr lang="nl-BE" sz="2400" dirty="0">
              <a:solidFill>
                <a:schemeClr val="bg1">
                  <a:alpha val="80000"/>
                </a:schemeClr>
              </a:solidFill>
            </a:endParaRPr>
          </a:p>
        </p:txBody>
      </p:sp>
      <p:pic>
        <p:nvPicPr>
          <p:cNvPr id="5122" name="Picture 2" descr="Ilustración de Fondo De Halloween y más Vectores Libres de Derechos de  Halloween - Halloween, Luna llena, Acontecimiento - iStock">
            <a:extLst>
              <a:ext uri="{FF2B5EF4-FFF2-40B4-BE49-F238E27FC236}">
                <a16:creationId xmlns:a16="http://schemas.microsoft.com/office/drawing/2014/main" id="{99EB622E-8F9D-3511-9D65-305A4220DC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702" r="16040"/>
          <a:stretch/>
        </p:blipFill>
        <p:spPr bwMode="auto">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noFill/>
          <a:effectLst>
            <a:outerShdw blurRad="381000" dist="152400" dir="10800000" algn="r" rotWithShape="0">
              <a:prstClr val="black">
                <a:alpha val="10000"/>
              </a:prstClr>
            </a:outerShdw>
          </a:effectLst>
          <a:extLst>
            <a:ext uri="{909E8E84-426E-40DD-AFC4-6F175D3DCCD1}">
              <a14:hiddenFill xmlns:a14="http://schemas.microsoft.com/office/drawing/2010/main">
                <a:solidFill>
                  <a:srgbClr val="FFFFFF"/>
                </a:solidFill>
              </a14:hiddenFill>
            </a:ext>
          </a:extLst>
        </p:spPr>
      </p:pic>
      <p:grpSp>
        <p:nvGrpSpPr>
          <p:cNvPr id="5147" name="Group 5137">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5139" name="Freeform: Shape 5138">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140" name="Freeform: Shape 5139">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1262709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2631C8-DC46-A671-158A-A9BCDFF8567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791E44AA-FE0D-935E-629D-D8DDCA0E1BA5}"/>
              </a:ext>
            </a:extLst>
          </p:cNvPr>
          <p:cNvSpPr>
            <a:spLocks noGrp="1"/>
          </p:cNvSpPr>
          <p:nvPr>
            <p:ph idx="1"/>
          </p:nvPr>
        </p:nvSpPr>
        <p:spPr/>
        <p:txBody>
          <a:bodyPr/>
          <a:lstStyle/>
          <a:p>
            <a:endParaRPr lang="nl-BE"/>
          </a:p>
        </p:txBody>
      </p:sp>
      <p:pic>
        <p:nvPicPr>
          <p:cNvPr id="1026" name="Picture 2" descr="86.900+ Halloween Pompoen Fotos Stockfoto's, afbeeldingen en royalty-free  beelden - iStock">
            <a:extLst>
              <a:ext uri="{FF2B5EF4-FFF2-40B4-BE49-F238E27FC236}">
                <a16:creationId xmlns:a16="http://schemas.microsoft.com/office/drawing/2014/main" id="{DC1B4324-FB22-B441-1000-4D770F6FD2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846"/>
            <a:ext cx="12192000" cy="6878846"/>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2199CD07-ACDE-EA6D-1878-62820B3C9343}"/>
              </a:ext>
            </a:extLst>
          </p:cNvPr>
          <p:cNvSpPr txBox="1"/>
          <p:nvPr/>
        </p:nvSpPr>
        <p:spPr>
          <a:xfrm>
            <a:off x="2267088" y="877101"/>
            <a:ext cx="7190948" cy="1323439"/>
          </a:xfrm>
          <a:prstGeom prst="rect">
            <a:avLst/>
          </a:prstGeom>
          <a:noFill/>
        </p:spPr>
        <p:txBody>
          <a:bodyPr wrap="square">
            <a:spAutoFit/>
          </a:bodyPr>
          <a:lstStyle/>
          <a:p>
            <a:pPr algn="l"/>
            <a:r>
              <a:rPr lang="nl-NL" sz="4000" b="1" i="0" dirty="0">
                <a:solidFill>
                  <a:schemeClr val="bg1"/>
                </a:solidFill>
                <a:effectLst/>
                <a:latin typeface="BlinkMacSystemFont"/>
              </a:rPr>
              <a:t>4. Wat was de echte naam van de "Jack </a:t>
            </a:r>
            <a:r>
              <a:rPr lang="nl-NL" sz="4000" b="1" i="0" dirty="0" err="1">
                <a:solidFill>
                  <a:schemeClr val="bg1"/>
                </a:solidFill>
                <a:effectLst/>
                <a:latin typeface="BlinkMacSystemFont"/>
              </a:rPr>
              <a:t>O'Lantern</a:t>
            </a:r>
            <a:r>
              <a:rPr lang="nl-NL" sz="4000" b="1" i="0" dirty="0">
                <a:solidFill>
                  <a:schemeClr val="bg1"/>
                </a:solidFill>
                <a:effectLst/>
                <a:latin typeface="BlinkMacSystemFont"/>
              </a:rPr>
              <a:t>"”?</a:t>
            </a:r>
          </a:p>
        </p:txBody>
      </p:sp>
      <p:sp>
        <p:nvSpPr>
          <p:cNvPr id="7" name="Tekstvak 6">
            <a:extLst>
              <a:ext uri="{FF2B5EF4-FFF2-40B4-BE49-F238E27FC236}">
                <a16:creationId xmlns:a16="http://schemas.microsoft.com/office/drawing/2014/main" id="{D6DDE3ED-3A51-90EB-7B8C-24E00C23F585}"/>
              </a:ext>
            </a:extLst>
          </p:cNvPr>
          <p:cNvSpPr txBox="1"/>
          <p:nvPr/>
        </p:nvSpPr>
        <p:spPr>
          <a:xfrm>
            <a:off x="3015673" y="2637181"/>
            <a:ext cx="6160654" cy="2062103"/>
          </a:xfrm>
          <a:prstGeom prst="rect">
            <a:avLst/>
          </a:prstGeom>
          <a:noFill/>
        </p:spPr>
        <p:txBody>
          <a:bodyPr wrap="square">
            <a:spAutoFit/>
          </a:bodyPr>
          <a:lstStyle/>
          <a:p>
            <a:pPr marL="342900" indent="-342900" algn="l">
              <a:buFont typeface="+mj-lt"/>
              <a:buAutoNum type="alphaUcPeriod"/>
            </a:pPr>
            <a:r>
              <a:rPr lang="en-US" sz="3200" b="0" i="0" dirty="0">
                <a:solidFill>
                  <a:srgbClr val="504F57"/>
                </a:solidFill>
                <a:effectLst/>
                <a:latin typeface="BlinkMacSystemFont"/>
              </a:rPr>
              <a:t>Jack Halloween</a:t>
            </a:r>
          </a:p>
          <a:p>
            <a:pPr marL="342900" indent="-342900" algn="l">
              <a:buFont typeface="+mj-lt"/>
              <a:buAutoNum type="alphaUcPeriod"/>
            </a:pPr>
            <a:r>
              <a:rPr lang="en-US" sz="3200" b="0" i="0" dirty="0">
                <a:solidFill>
                  <a:srgbClr val="504F57"/>
                </a:solidFill>
                <a:effectLst/>
                <a:latin typeface="BlinkMacSystemFont"/>
              </a:rPr>
              <a:t>Stingy Jack</a:t>
            </a:r>
          </a:p>
          <a:p>
            <a:pPr marL="342900" indent="-342900" algn="l">
              <a:buFont typeface="+mj-lt"/>
              <a:buAutoNum type="alphaUcPeriod"/>
            </a:pPr>
            <a:r>
              <a:rPr lang="en-US" sz="3200" b="0" i="0" dirty="0">
                <a:solidFill>
                  <a:srgbClr val="504F57"/>
                </a:solidFill>
                <a:effectLst/>
                <a:latin typeface="BlinkMacSystemFont"/>
              </a:rPr>
              <a:t>Jack Ghost</a:t>
            </a:r>
          </a:p>
          <a:p>
            <a:pPr marL="342900" indent="-342900" algn="l">
              <a:buFont typeface="+mj-lt"/>
              <a:buAutoNum type="alphaUcPeriod"/>
            </a:pPr>
            <a:r>
              <a:rPr lang="en-US" sz="3200" b="0" i="0" dirty="0">
                <a:solidFill>
                  <a:srgbClr val="504F57"/>
                </a:solidFill>
                <a:effectLst/>
                <a:latin typeface="BlinkMacSystemFont"/>
              </a:rPr>
              <a:t>Scary Jack</a:t>
            </a:r>
          </a:p>
        </p:txBody>
      </p:sp>
    </p:spTree>
    <p:extLst>
      <p:ext uri="{BB962C8B-B14F-4D97-AF65-F5344CB8AC3E}">
        <p14:creationId xmlns:p14="http://schemas.microsoft.com/office/powerpoint/2010/main" val="21816014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2631C8-DC46-A671-158A-A9BCDFF8567B}"/>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791E44AA-FE0D-935E-629D-D8DDCA0E1BA5}"/>
              </a:ext>
            </a:extLst>
          </p:cNvPr>
          <p:cNvSpPr>
            <a:spLocks noGrp="1"/>
          </p:cNvSpPr>
          <p:nvPr>
            <p:ph idx="1"/>
          </p:nvPr>
        </p:nvSpPr>
        <p:spPr/>
        <p:txBody>
          <a:bodyPr/>
          <a:lstStyle/>
          <a:p>
            <a:endParaRPr lang="nl-BE"/>
          </a:p>
        </p:txBody>
      </p:sp>
      <p:pic>
        <p:nvPicPr>
          <p:cNvPr id="1026" name="Picture 2" descr="86.900+ Halloween Pompoen Fotos Stockfoto's, afbeeldingen en royalty-free  beelden - iStock">
            <a:extLst>
              <a:ext uri="{FF2B5EF4-FFF2-40B4-BE49-F238E27FC236}">
                <a16:creationId xmlns:a16="http://schemas.microsoft.com/office/drawing/2014/main" id="{DC1B4324-FB22-B441-1000-4D770F6FD2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78846"/>
          </a:xfrm>
          <a:prstGeom prst="rect">
            <a:avLst/>
          </a:prstGeom>
          <a:noFill/>
          <a:extLst>
            <a:ext uri="{909E8E84-426E-40DD-AFC4-6F175D3DCCD1}">
              <a14:hiddenFill xmlns:a14="http://schemas.microsoft.com/office/drawing/2010/main">
                <a:solidFill>
                  <a:srgbClr val="FFFFFF"/>
                </a:solidFill>
              </a14:hiddenFill>
            </a:ext>
          </a:extLst>
        </p:spPr>
      </p:pic>
      <p:sp>
        <p:nvSpPr>
          <p:cNvPr id="6" name="Titel 1">
            <a:extLst>
              <a:ext uri="{FF2B5EF4-FFF2-40B4-BE49-F238E27FC236}">
                <a16:creationId xmlns:a16="http://schemas.microsoft.com/office/drawing/2014/main" id="{114E3F55-50F8-E098-8A89-526E026B2B77}"/>
              </a:ext>
            </a:extLst>
          </p:cNvPr>
          <p:cNvSpPr txBox="1">
            <a:spLocks/>
          </p:cNvSpPr>
          <p:nvPr/>
        </p:nvSpPr>
        <p:spPr>
          <a:xfrm>
            <a:off x="2164203" y="681037"/>
            <a:ext cx="5217172" cy="116913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BE" sz="7200" b="1" u="sng" dirty="0">
                <a:solidFill>
                  <a:schemeClr val="bg1"/>
                </a:solidFill>
              </a:rPr>
              <a:t>ANTWOORD</a:t>
            </a:r>
          </a:p>
        </p:txBody>
      </p:sp>
      <p:sp>
        <p:nvSpPr>
          <p:cNvPr id="8" name="Tekstvak 7">
            <a:extLst>
              <a:ext uri="{FF2B5EF4-FFF2-40B4-BE49-F238E27FC236}">
                <a16:creationId xmlns:a16="http://schemas.microsoft.com/office/drawing/2014/main" id="{9A6DAAFA-909C-DB23-3146-DD7EC86A3767}"/>
              </a:ext>
            </a:extLst>
          </p:cNvPr>
          <p:cNvSpPr txBox="1"/>
          <p:nvPr/>
        </p:nvSpPr>
        <p:spPr>
          <a:xfrm>
            <a:off x="2164203" y="2359152"/>
            <a:ext cx="8470269" cy="2062103"/>
          </a:xfrm>
          <a:prstGeom prst="rect">
            <a:avLst/>
          </a:prstGeom>
          <a:noFill/>
        </p:spPr>
        <p:txBody>
          <a:bodyPr wrap="square">
            <a:spAutoFit/>
          </a:bodyPr>
          <a:lstStyle/>
          <a:p>
            <a:pPr algn="l"/>
            <a:r>
              <a:rPr lang="nl-NL" sz="3200" b="1" i="0" dirty="0" err="1">
                <a:solidFill>
                  <a:schemeClr val="bg1"/>
                </a:solidFill>
                <a:effectLst/>
                <a:latin typeface="BlinkMacSystemFont"/>
              </a:rPr>
              <a:t>Stingy</a:t>
            </a:r>
            <a:r>
              <a:rPr lang="nl-NL" sz="3200" b="1" i="0" dirty="0">
                <a:solidFill>
                  <a:schemeClr val="bg1"/>
                </a:solidFill>
                <a:effectLst/>
                <a:latin typeface="BlinkMacSystemFont"/>
              </a:rPr>
              <a:t> Jack</a:t>
            </a:r>
          </a:p>
          <a:p>
            <a:pPr algn="l"/>
            <a:r>
              <a:rPr lang="nl-NL" sz="3200" b="0" i="0" dirty="0" err="1">
                <a:solidFill>
                  <a:schemeClr val="bg1"/>
                </a:solidFill>
                <a:effectLst/>
                <a:latin typeface="BlinkMacSystemFont"/>
              </a:rPr>
              <a:t>Stingy</a:t>
            </a:r>
            <a:r>
              <a:rPr lang="nl-NL" sz="3200" b="0" i="0" dirty="0">
                <a:solidFill>
                  <a:schemeClr val="bg1"/>
                </a:solidFill>
                <a:effectLst/>
                <a:latin typeface="BlinkMacSystemFont"/>
              </a:rPr>
              <a:t> Jack was een onderdeel van een oud Iers volksverhaal waaruit Jack </a:t>
            </a:r>
            <a:r>
              <a:rPr lang="nl-NL" sz="3200" b="0" i="0" dirty="0" err="1">
                <a:solidFill>
                  <a:schemeClr val="bg1"/>
                </a:solidFill>
                <a:effectLst/>
                <a:latin typeface="BlinkMacSystemFont"/>
              </a:rPr>
              <a:t>O’Lanterns</a:t>
            </a:r>
            <a:r>
              <a:rPr lang="nl-NL" sz="3200" b="0" i="0" dirty="0">
                <a:solidFill>
                  <a:schemeClr val="bg1"/>
                </a:solidFill>
                <a:effectLst/>
                <a:latin typeface="BlinkMacSystemFont"/>
              </a:rPr>
              <a:t> voortkwam uit.</a:t>
            </a:r>
          </a:p>
        </p:txBody>
      </p:sp>
    </p:spTree>
    <p:extLst>
      <p:ext uri="{BB962C8B-B14F-4D97-AF65-F5344CB8AC3E}">
        <p14:creationId xmlns:p14="http://schemas.microsoft.com/office/powerpoint/2010/main" val="3652690640"/>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1283</Words>
  <Application>Microsoft Office PowerPoint</Application>
  <PresentationFormat>Breedbeeld</PresentationFormat>
  <Paragraphs>201</Paragraphs>
  <Slides>52</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52</vt:i4>
      </vt:variant>
    </vt:vector>
  </HeadingPairs>
  <TitlesOfParts>
    <vt:vector size="57" baseType="lpstr">
      <vt:lpstr>Arial</vt:lpstr>
      <vt:lpstr>BlinkMacSystemFont</vt:lpstr>
      <vt:lpstr>Calibri</vt:lpstr>
      <vt:lpstr>Calibri Light</vt:lpstr>
      <vt:lpstr>Kantoorthema</vt:lpstr>
      <vt:lpstr>PowerPoint-presentatie</vt:lpstr>
      <vt:lpstr>PowerPoint-presentatie</vt:lpstr>
      <vt:lpstr>PowerPoint-presentatie</vt:lpstr>
      <vt:lpstr>2. Hoe heette snoepgraan (Candy Corn) oorspronkelijk? </vt:lpstr>
      <vt:lpstr>ANTWOORD</vt:lpstr>
      <vt:lpstr>3. Welke beroemde goochelaar stierf op Halloween? </vt:lpstr>
      <vt:lpstr>PowerPoint-presentatie</vt:lpstr>
      <vt:lpstr>PowerPoint-presentatie</vt:lpstr>
      <vt:lpstr>PowerPoint-presentatie</vt:lpstr>
      <vt:lpstr>PowerPoint-presentatie</vt:lpstr>
      <vt:lpstr>PowerPoint-presentatie</vt:lpstr>
      <vt:lpstr>PowerPoint-presentatie</vt:lpstr>
      <vt:lpstr>PowerPoint-presentatie</vt:lpstr>
      <vt:lpstr>7. Wat deed Stingy Jack om zichzelf van de duivel af te houden?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PC-BWZ2 Akapella</dc:creator>
  <cp:lastModifiedBy>PC-WENDY Akapella</cp:lastModifiedBy>
  <cp:revision>16</cp:revision>
  <dcterms:created xsi:type="dcterms:W3CDTF">2023-10-11T08:20:16Z</dcterms:created>
  <dcterms:modified xsi:type="dcterms:W3CDTF">2025-10-02T08:25:32Z</dcterms:modified>
</cp:coreProperties>
</file>