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5" r:id="rId40"/>
    <p:sldId id="296" r:id="rId41"/>
    <p:sldId id="297" r:id="rId42"/>
    <p:sldId id="298" r:id="rId43"/>
    <p:sldId id="299" r:id="rId44"/>
    <p:sldId id="300" r:id="rId45"/>
    <p:sldId id="301" r:id="rId46"/>
    <p:sldId id="302" r:id="rId47"/>
    <p:sldId id="303" r:id="rId48"/>
    <p:sldId id="305" r:id="rId49"/>
    <p:sldId id="304" r:id="rId50"/>
    <p:sldId id="294" r:id="rId5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9" name="Rectangle 8"/>
          <p:cNvSpPr/>
          <p:nvPr/>
        </p:nvSpPr>
        <p:spPr bwMode="ltGray">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0322" y="2733709"/>
            <a:ext cx="8144134" cy="1373070"/>
          </a:xfrm>
        </p:spPr>
        <p:txBody>
          <a:bodyPr anchor="b">
            <a:noAutofit/>
          </a:bodyPr>
          <a:lstStyle>
            <a:lvl1pPr algn="r">
              <a:defRPr sz="5400"/>
            </a:lvl1pPr>
          </a:lstStyle>
          <a:p>
            <a:r>
              <a:rPr lang="nl-NL"/>
              <a:t>Klik om stijl te bewerken</a:t>
            </a:r>
            <a:endParaRPr lang="en-US" dirty="0"/>
          </a:p>
        </p:txBody>
      </p:sp>
      <p:sp>
        <p:nvSpPr>
          <p:cNvPr id="3" name="Subtitle 2"/>
          <p:cNvSpPr>
            <a:spLocks noGrp="1"/>
          </p:cNvSpPr>
          <p:nvPr>
            <p:ph type="subTitle" idx="1"/>
          </p:nvPr>
        </p:nvSpPr>
        <p:spPr>
          <a:xfrm>
            <a:off x="680322" y="4394039"/>
            <a:ext cx="8144134"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en-US" dirty="0"/>
          </a:p>
        </p:txBody>
      </p:sp>
      <p:sp>
        <p:nvSpPr>
          <p:cNvPr id="4" name="Date Placeholder 3"/>
          <p:cNvSpPr>
            <a:spLocks noGrp="1"/>
          </p:cNvSpPr>
          <p:nvPr>
            <p:ph type="dt" sz="half" idx="10"/>
          </p:nvPr>
        </p:nvSpPr>
        <p:spPr/>
        <p:txBody>
          <a:bodyPr/>
          <a:lstStyle/>
          <a:p>
            <a:fld id="{9E0F5C6A-9759-4EEB-ADED-24EE08E5D311}" type="datetimeFigureOut">
              <a:rPr lang="nl-BE" smtClean="0"/>
              <a:t>27/10/2022</a:t>
            </a:fld>
            <a:endParaRPr lang="nl-BE"/>
          </a:p>
        </p:txBody>
      </p:sp>
      <p:sp>
        <p:nvSpPr>
          <p:cNvPr id="5" name="Footer Placeholder 4"/>
          <p:cNvSpPr>
            <a:spLocks noGrp="1"/>
          </p:cNvSpPr>
          <p:nvPr>
            <p:ph type="ftr" sz="quarter" idx="11"/>
          </p:nvPr>
        </p:nvSpPr>
        <p:spPr/>
        <p:txBody>
          <a:bodyPr/>
          <a:lstStyle/>
          <a:p>
            <a:endParaRPr lang="nl-BE"/>
          </a:p>
        </p:txBody>
      </p:sp>
      <p:sp>
        <p:nvSpPr>
          <p:cNvPr id="6" name="Slide Number Placeholder 5"/>
          <p:cNvSpPr>
            <a:spLocks noGrp="1"/>
          </p:cNvSpPr>
          <p:nvPr>
            <p:ph type="sldNum" sz="quarter" idx="12"/>
          </p:nvPr>
        </p:nvSpPr>
        <p:spPr>
          <a:xfrm>
            <a:off x="9255346" y="2750337"/>
            <a:ext cx="1171888" cy="1356442"/>
          </a:xfrm>
        </p:spPr>
        <p:txBody>
          <a:bodyPr/>
          <a:lstStyle/>
          <a:p>
            <a:fld id="{0BC34A0C-24A2-4812-A41B-8940EDA45F5D}" type="slidenum">
              <a:rPr lang="nl-BE" smtClean="0"/>
              <a:t>‹nr.›</a:t>
            </a:fld>
            <a:endParaRPr lang="nl-BE"/>
          </a:p>
        </p:txBody>
      </p:sp>
    </p:spTree>
    <p:extLst>
      <p:ext uri="{BB962C8B-B14F-4D97-AF65-F5344CB8AC3E}">
        <p14:creationId xmlns:p14="http://schemas.microsoft.com/office/powerpoint/2010/main" val="29456923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sche afbeelding met bijschrift">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4711616"/>
            <a:ext cx="9613859" cy="453051"/>
          </a:xfrm>
        </p:spPr>
        <p:txBody>
          <a:bodyPr anchor="b">
            <a:normAutofit/>
          </a:bodyPr>
          <a:lstStyle>
            <a:lvl1pPr>
              <a:defRPr sz="2400"/>
            </a:lvl1pPr>
          </a:lstStyle>
          <a:p>
            <a:r>
              <a:rPr lang="nl-NL"/>
              <a:t>Klik om stijl te bewerken</a:t>
            </a:r>
            <a:endParaRPr lang="en-US" dirty="0"/>
          </a:p>
        </p:txBody>
      </p:sp>
      <p:sp>
        <p:nvSpPr>
          <p:cNvPr id="3" name="Picture Placeholder 2"/>
          <p:cNvSpPr>
            <a:spLocks noGrp="1" noChangeAspect="1"/>
          </p:cNvSpPr>
          <p:nvPr>
            <p:ph type="pic" idx="1"/>
          </p:nvPr>
        </p:nvSpPr>
        <p:spPr>
          <a:xfrm>
            <a:off x="680322" y="609597"/>
            <a:ext cx="9613859"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680319" y="5169583"/>
            <a:ext cx="9613862" cy="6229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9E0F5C6A-9759-4EEB-ADED-24EE08E5D311}" type="datetimeFigureOut">
              <a:rPr lang="nl-BE" smtClean="0"/>
              <a:t>27/10/2022</a:t>
            </a:fld>
            <a:endParaRPr lang="nl-BE"/>
          </a:p>
        </p:txBody>
      </p:sp>
      <p:sp>
        <p:nvSpPr>
          <p:cNvPr id="6" name="Footer Placeholder 5"/>
          <p:cNvSpPr>
            <a:spLocks noGrp="1"/>
          </p:cNvSpPr>
          <p:nvPr>
            <p:ph type="ftr" sz="quarter" idx="11"/>
          </p:nvPr>
        </p:nvSpPr>
        <p:spPr/>
        <p:txBody>
          <a:bodyPr/>
          <a:lstStyle/>
          <a:p>
            <a:endParaRPr lang="nl-BE"/>
          </a:p>
        </p:txBody>
      </p:sp>
      <p:sp>
        <p:nvSpPr>
          <p:cNvPr id="7" name="Slide Number Placeholder 6"/>
          <p:cNvSpPr>
            <a:spLocks noGrp="1"/>
          </p:cNvSpPr>
          <p:nvPr>
            <p:ph type="sldNum" sz="quarter" idx="12"/>
          </p:nvPr>
        </p:nvSpPr>
        <p:spPr>
          <a:xfrm>
            <a:off x="10729455" y="4711309"/>
            <a:ext cx="1154151" cy="1090789"/>
          </a:xfrm>
        </p:spPr>
        <p:txBody>
          <a:bodyPr/>
          <a:lstStyle/>
          <a:p>
            <a:fld id="{0BC34A0C-24A2-4812-A41B-8940EDA45F5D}" type="slidenum">
              <a:rPr lang="nl-BE" smtClean="0"/>
              <a:t>‹nr.›</a:t>
            </a:fld>
            <a:endParaRPr lang="nl-BE"/>
          </a:p>
        </p:txBody>
      </p:sp>
    </p:spTree>
    <p:extLst>
      <p:ext uri="{BB962C8B-B14F-4D97-AF65-F5344CB8AC3E}">
        <p14:creationId xmlns:p14="http://schemas.microsoft.com/office/powerpoint/2010/main" val="17434260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el en bijschrift">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609597"/>
            <a:ext cx="9613858" cy="3592750"/>
          </a:xfrm>
        </p:spPr>
        <p:txBody>
          <a:bodyPr anchor="ctr"/>
          <a:lstStyle>
            <a:lvl1pPr>
              <a:defRPr sz="3200"/>
            </a:lvl1pPr>
          </a:lstStyle>
          <a:p>
            <a:r>
              <a:rPr lang="nl-NL"/>
              <a:t>Klik om stijl te bewerken</a:t>
            </a:r>
            <a:endParaRPr lang="en-US" dirty="0"/>
          </a:p>
        </p:txBody>
      </p:sp>
      <p:sp>
        <p:nvSpPr>
          <p:cNvPr id="4" name="Text Placeholder 3"/>
          <p:cNvSpPr>
            <a:spLocks noGrp="1"/>
          </p:cNvSpPr>
          <p:nvPr>
            <p:ph type="body" sz="half" idx="2"/>
          </p:nvPr>
        </p:nvSpPr>
        <p:spPr>
          <a:xfrm>
            <a:off x="680322" y="4711615"/>
            <a:ext cx="9613859"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9E0F5C6A-9759-4EEB-ADED-24EE08E5D311}" type="datetimeFigureOut">
              <a:rPr lang="nl-BE" smtClean="0"/>
              <a:t>27/10/2022</a:t>
            </a:fld>
            <a:endParaRPr lang="nl-BE"/>
          </a:p>
        </p:txBody>
      </p:sp>
      <p:sp>
        <p:nvSpPr>
          <p:cNvPr id="6" name="Footer Placeholder 5"/>
          <p:cNvSpPr>
            <a:spLocks noGrp="1"/>
          </p:cNvSpPr>
          <p:nvPr>
            <p:ph type="ftr" sz="quarter" idx="11"/>
          </p:nvPr>
        </p:nvSpPr>
        <p:spPr/>
        <p:txBody>
          <a:bodyPr/>
          <a:lstStyle/>
          <a:p>
            <a:endParaRPr lang="nl-BE"/>
          </a:p>
        </p:txBody>
      </p:sp>
      <p:sp>
        <p:nvSpPr>
          <p:cNvPr id="7" name="Slide Number Placeholder 6"/>
          <p:cNvSpPr>
            <a:spLocks noGrp="1"/>
          </p:cNvSpPr>
          <p:nvPr>
            <p:ph type="sldNum" sz="quarter" idx="12"/>
          </p:nvPr>
        </p:nvSpPr>
        <p:spPr>
          <a:xfrm>
            <a:off x="10729455" y="4711615"/>
            <a:ext cx="1154151" cy="1090789"/>
          </a:xfrm>
        </p:spPr>
        <p:txBody>
          <a:bodyPr/>
          <a:lstStyle/>
          <a:p>
            <a:fld id="{0BC34A0C-24A2-4812-A41B-8940EDA45F5D}" type="slidenum">
              <a:rPr lang="nl-BE" smtClean="0"/>
              <a:t>‹nr.›</a:t>
            </a:fld>
            <a:endParaRPr lang="nl-BE"/>
          </a:p>
        </p:txBody>
      </p:sp>
    </p:spTree>
    <p:extLst>
      <p:ext uri="{BB962C8B-B14F-4D97-AF65-F5344CB8AC3E}">
        <p14:creationId xmlns:p14="http://schemas.microsoft.com/office/powerpoint/2010/main" val="32427752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eraat met bijschrift">
    <p:spTree>
      <p:nvGrpSpPr>
        <p:cNvPr id="1" name=""/>
        <p:cNvGrpSpPr/>
        <p:nvPr/>
      </p:nvGrpSpPr>
      <p:grpSpPr>
        <a:xfrm>
          <a:off x="0" y="0"/>
          <a:ext cx="0" cy="0"/>
          <a:chOff x="0" y="0"/>
          <a:chExt cx="0" cy="0"/>
        </a:xfrm>
      </p:grpSpPr>
      <p:pic>
        <p:nvPicPr>
          <p:cNvPr id="11" name="Picture 10"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3" name="Picture 12"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4" name="Rectangle 13"/>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27856" y="609598"/>
            <a:ext cx="8718877" cy="3036061"/>
          </a:xfrm>
        </p:spPr>
        <p:txBody>
          <a:bodyPr anchor="ctr"/>
          <a:lstStyle>
            <a:lvl1pPr>
              <a:defRPr sz="3200"/>
            </a:lvl1pPr>
          </a:lstStyle>
          <a:p>
            <a:r>
              <a:rPr lang="nl-NL"/>
              <a:t>Klik om stijl te bewerken</a:t>
            </a:r>
            <a:endParaRPr lang="en-US" dirty="0"/>
          </a:p>
        </p:txBody>
      </p:sp>
      <p:sp>
        <p:nvSpPr>
          <p:cNvPr id="12" name="Text Placeholder 3"/>
          <p:cNvSpPr>
            <a:spLocks noGrp="1"/>
          </p:cNvSpPr>
          <p:nvPr>
            <p:ph type="body" sz="half" idx="13"/>
          </p:nvPr>
        </p:nvSpPr>
        <p:spPr>
          <a:xfrm>
            <a:off x="1402288" y="3653379"/>
            <a:ext cx="815657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4" name="Text Placeholder 3"/>
          <p:cNvSpPr>
            <a:spLocks noGrp="1"/>
          </p:cNvSpPr>
          <p:nvPr>
            <p:ph type="body" sz="half" idx="2"/>
          </p:nvPr>
        </p:nvSpPr>
        <p:spPr>
          <a:xfrm>
            <a:off x="680322" y="4711615"/>
            <a:ext cx="9613859"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9E0F5C6A-9759-4EEB-ADED-24EE08E5D311}" type="datetimeFigureOut">
              <a:rPr lang="nl-BE" smtClean="0"/>
              <a:t>27/10/2022</a:t>
            </a:fld>
            <a:endParaRPr lang="nl-BE"/>
          </a:p>
        </p:txBody>
      </p:sp>
      <p:sp>
        <p:nvSpPr>
          <p:cNvPr id="6" name="Footer Placeholder 5"/>
          <p:cNvSpPr>
            <a:spLocks noGrp="1"/>
          </p:cNvSpPr>
          <p:nvPr>
            <p:ph type="ftr" sz="quarter" idx="11"/>
          </p:nvPr>
        </p:nvSpPr>
        <p:spPr/>
        <p:txBody>
          <a:bodyPr/>
          <a:lstStyle/>
          <a:p>
            <a:endParaRPr lang="nl-BE"/>
          </a:p>
        </p:txBody>
      </p:sp>
      <p:sp>
        <p:nvSpPr>
          <p:cNvPr id="7" name="Slide Number Placeholder 6"/>
          <p:cNvSpPr>
            <a:spLocks noGrp="1"/>
          </p:cNvSpPr>
          <p:nvPr>
            <p:ph type="sldNum" sz="quarter" idx="12"/>
          </p:nvPr>
        </p:nvSpPr>
        <p:spPr>
          <a:xfrm>
            <a:off x="10729455" y="4709925"/>
            <a:ext cx="1154151" cy="1090789"/>
          </a:xfrm>
        </p:spPr>
        <p:txBody>
          <a:bodyPr/>
          <a:lstStyle/>
          <a:p>
            <a:fld id="{0BC34A0C-24A2-4812-A41B-8940EDA45F5D}" type="slidenum">
              <a:rPr lang="nl-BE" smtClean="0"/>
              <a:t>‹nr.›</a:t>
            </a:fld>
            <a:endParaRPr lang="nl-BE"/>
          </a:p>
        </p:txBody>
      </p:sp>
      <p:sp>
        <p:nvSpPr>
          <p:cNvPr id="16" name="TextBox 15"/>
          <p:cNvSpPr txBox="1"/>
          <p:nvPr/>
        </p:nvSpPr>
        <p:spPr>
          <a:xfrm>
            <a:off x="583572" y="74811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17" name="TextBox 16"/>
          <p:cNvSpPr txBox="1"/>
          <p:nvPr/>
        </p:nvSpPr>
        <p:spPr>
          <a:xfrm>
            <a:off x="9662809" y="30335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extLst>
      <p:ext uri="{BB962C8B-B14F-4D97-AF65-F5344CB8AC3E}">
        <p14:creationId xmlns:p14="http://schemas.microsoft.com/office/powerpoint/2010/main" val="16528208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amkaartje">
    <p:spTree>
      <p:nvGrpSpPr>
        <p:cNvPr id="1" name=""/>
        <p:cNvGrpSpPr/>
        <p:nvPr/>
      </p:nvGrpSpPr>
      <p:grpSpPr>
        <a:xfrm>
          <a:off x="0" y="0"/>
          <a:ext cx="0" cy="0"/>
          <a:chOff x="0" y="0"/>
          <a:chExt cx="0" cy="0"/>
        </a:xfrm>
      </p:grpSpPr>
      <p:pic>
        <p:nvPicPr>
          <p:cNvPr id="9" name="Picture 8"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0" name="Picture 9"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1" name="Rectangle 10"/>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4711615"/>
            <a:ext cx="9613862" cy="588535"/>
          </a:xfrm>
        </p:spPr>
        <p:txBody>
          <a:bodyPr anchor="b"/>
          <a:lstStyle>
            <a:lvl1pPr>
              <a:defRPr sz="3200"/>
            </a:lvl1pPr>
          </a:lstStyle>
          <a:p>
            <a:r>
              <a:rPr lang="nl-NL"/>
              <a:t>Klik om stijl te bewerken</a:t>
            </a:r>
            <a:endParaRPr lang="en-US" dirty="0"/>
          </a:p>
        </p:txBody>
      </p:sp>
      <p:sp>
        <p:nvSpPr>
          <p:cNvPr id="4" name="Text Placeholder 3"/>
          <p:cNvSpPr>
            <a:spLocks noGrp="1"/>
          </p:cNvSpPr>
          <p:nvPr>
            <p:ph type="body" sz="half" idx="2"/>
          </p:nvPr>
        </p:nvSpPr>
        <p:spPr>
          <a:xfrm>
            <a:off x="680320" y="5300149"/>
            <a:ext cx="9613862" cy="50225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9E0F5C6A-9759-4EEB-ADED-24EE08E5D311}" type="datetimeFigureOut">
              <a:rPr lang="nl-BE" smtClean="0"/>
              <a:t>27/10/2022</a:t>
            </a:fld>
            <a:endParaRPr lang="nl-BE"/>
          </a:p>
        </p:txBody>
      </p:sp>
      <p:sp>
        <p:nvSpPr>
          <p:cNvPr id="6" name="Footer Placeholder 5"/>
          <p:cNvSpPr>
            <a:spLocks noGrp="1"/>
          </p:cNvSpPr>
          <p:nvPr>
            <p:ph type="ftr" sz="quarter" idx="11"/>
          </p:nvPr>
        </p:nvSpPr>
        <p:spPr/>
        <p:txBody>
          <a:bodyPr/>
          <a:lstStyle/>
          <a:p>
            <a:endParaRPr lang="nl-BE"/>
          </a:p>
        </p:txBody>
      </p:sp>
      <p:sp>
        <p:nvSpPr>
          <p:cNvPr id="7" name="Slide Number Placeholder 6"/>
          <p:cNvSpPr>
            <a:spLocks noGrp="1"/>
          </p:cNvSpPr>
          <p:nvPr>
            <p:ph type="sldNum" sz="quarter" idx="12"/>
          </p:nvPr>
        </p:nvSpPr>
        <p:spPr>
          <a:xfrm>
            <a:off x="10729455" y="4709925"/>
            <a:ext cx="1154151" cy="1090789"/>
          </a:xfrm>
        </p:spPr>
        <p:txBody>
          <a:bodyPr/>
          <a:lstStyle/>
          <a:p>
            <a:fld id="{0BC34A0C-24A2-4812-A41B-8940EDA45F5D}" type="slidenum">
              <a:rPr lang="nl-BE" smtClean="0"/>
              <a:t>‹nr.›</a:t>
            </a:fld>
            <a:endParaRPr lang="nl-BE"/>
          </a:p>
        </p:txBody>
      </p:sp>
    </p:spTree>
    <p:extLst>
      <p:ext uri="{BB962C8B-B14F-4D97-AF65-F5344CB8AC3E}">
        <p14:creationId xmlns:p14="http://schemas.microsoft.com/office/powerpoint/2010/main" val="35211429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kolommen">
    <p:spTree>
      <p:nvGrpSpPr>
        <p:cNvPr id="1" name=""/>
        <p:cNvGrpSpPr/>
        <p:nvPr/>
      </p:nvGrpSpPr>
      <p:grpSpPr>
        <a:xfrm>
          <a:off x="0" y="0"/>
          <a:ext cx="0" cy="0"/>
          <a:chOff x="0" y="0"/>
          <a:chExt cx="0" cy="0"/>
        </a:xfrm>
      </p:grpSpPr>
      <p:pic>
        <p:nvPicPr>
          <p:cNvPr id="13" name="Picture 12"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4" name="Picture 13"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6" name="Rectangle 15"/>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itle 1"/>
          <p:cNvSpPr>
            <a:spLocks noGrp="1"/>
          </p:cNvSpPr>
          <p:nvPr>
            <p:ph type="title"/>
          </p:nvPr>
        </p:nvSpPr>
        <p:spPr>
          <a:xfrm>
            <a:off x="669222" y="753228"/>
            <a:ext cx="9624960" cy="1080938"/>
          </a:xfrm>
        </p:spPr>
        <p:txBody>
          <a:bodyPr/>
          <a:lstStyle/>
          <a:p>
            <a:r>
              <a:rPr lang="nl-NL"/>
              <a:t>Klik om stijl te bewerken</a:t>
            </a:r>
            <a:endParaRPr lang="en-US" dirty="0"/>
          </a:p>
        </p:txBody>
      </p:sp>
      <p:sp>
        <p:nvSpPr>
          <p:cNvPr id="7" name="Text Placeholder 2"/>
          <p:cNvSpPr>
            <a:spLocks noGrp="1"/>
          </p:cNvSpPr>
          <p:nvPr>
            <p:ph type="body" idx="1"/>
          </p:nvPr>
        </p:nvSpPr>
        <p:spPr>
          <a:xfrm>
            <a:off x="660946" y="2336873"/>
            <a:ext cx="3070034"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8" name="Text Placeholder 3"/>
          <p:cNvSpPr>
            <a:spLocks noGrp="1"/>
          </p:cNvSpPr>
          <p:nvPr>
            <p:ph type="body" sz="half" idx="15"/>
          </p:nvPr>
        </p:nvSpPr>
        <p:spPr>
          <a:xfrm>
            <a:off x="680322" y="3022673"/>
            <a:ext cx="3049702"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9"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10" name="Text Placeholder 3"/>
          <p:cNvSpPr>
            <a:spLocks noGrp="1"/>
          </p:cNvSpPr>
          <p:nvPr>
            <p:ph type="body" sz="half" idx="16"/>
          </p:nvPr>
        </p:nvSpPr>
        <p:spPr>
          <a:xfrm>
            <a:off x="3945470" y="3022673"/>
            <a:ext cx="306324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11" name="Text Placeholder 4"/>
          <p:cNvSpPr>
            <a:spLocks noGrp="1"/>
          </p:cNvSpPr>
          <p:nvPr>
            <p:ph type="body" sz="quarter" idx="13"/>
          </p:nvPr>
        </p:nvSpPr>
        <p:spPr>
          <a:xfrm>
            <a:off x="7224156" y="2336873"/>
            <a:ext cx="307002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12" name="Text Placeholder 3"/>
          <p:cNvSpPr>
            <a:spLocks noGrp="1"/>
          </p:cNvSpPr>
          <p:nvPr>
            <p:ph type="body" sz="half" idx="17"/>
          </p:nvPr>
        </p:nvSpPr>
        <p:spPr>
          <a:xfrm>
            <a:off x="7224156" y="3022673"/>
            <a:ext cx="3070025"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3" name="Date Placeholder 2"/>
          <p:cNvSpPr>
            <a:spLocks noGrp="1"/>
          </p:cNvSpPr>
          <p:nvPr>
            <p:ph type="dt" sz="half" idx="10"/>
          </p:nvPr>
        </p:nvSpPr>
        <p:spPr/>
        <p:txBody>
          <a:bodyPr/>
          <a:lstStyle/>
          <a:p>
            <a:fld id="{9E0F5C6A-9759-4EEB-ADED-24EE08E5D311}" type="datetimeFigureOut">
              <a:rPr lang="nl-BE" smtClean="0"/>
              <a:t>27/10/2022</a:t>
            </a:fld>
            <a:endParaRPr lang="nl-BE"/>
          </a:p>
        </p:txBody>
      </p:sp>
      <p:sp>
        <p:nvSpPr>
          <p:cNvPr id="4" name="Footer Placeholder 3"/>
          <p:cNvSpPr>
            <a:spLocks noGrp="1"/>
          </p:cNvSpPr>
          <p:nvPr>
            <p:ph type="ftr" sz="quarter" idx="11"/>
          </p:nvPr>
        </p:nvSpPr>
        <p:spPr/>
        <p:txBody>
          <a:bodyPr/>
          <a:lstStyle/>
          <a:p>
            <a:endParaRPr lang="nl-BE"/>
          </a:p>
        </p:txBody>
      </p:sp>
      <p:sp>
        <p:nvSpPr>
          <p:cNvPr id="5" name="Slide Number Placeholder 4"/>
          <p:cNvSpPr>
            <a:spLocks noGrp="1"/>
          </p:cNvSpPr>
          <p:nvPr>
            <p:ph type="sldNum" sz="quarter" idx="12"/>
          </p:nvPr>
        </p:nvSpPr>
        <p:spPr/>
        <p:txBody>
          <a:bodyPr/>
          <a:lstStyle/>
          <a:p>
            <a:fld id="{0BC34A0C-24A2-4812-A41B-8940EDA45F5D}" type="slidenum">
              <a:rPr lang="nl-BE" smtClean="0"/>
              <a:t>‹nr.›</a:t>
            </a:fld>
            <a:endParaRPr lang="nl-BE"/>
          </a:p>
        </p:txBody>
      </p:sp>
    </p:spTree>
    <p:extLst>
      <p:ext uri="{BB962C8B-B14F-4D97-AF65-F5344CB8AC3E}">
        <p14:creationId xmlns:p14="http://schemas.microsoft.com/office/powerpoint/2010/main" val="42365407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Afbeelding-kolom">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680322" y="753228"/>
            <a:ext cx="9613860" cy="1080938"/>
          </a:xfrm>
        </p:spPr>
        <p:txBody>
          <a:bodyPr/>
          <a:lstStyle/>
          <a:p>
            <a:r>
              <a:rPr lang="nl-NL"/>
              <a:t>Klik om stijl te bewerken</a:t>
            </a:r>
            <a:endParaRPr lang="en-US" dirty="0"/>
          </a:p>
        </p:txBody>
      </p:sp>
      <p:sp>
        <p:nvSpPr>
          <p:cNvPr id="19" name="Text Placeholder 2"/>
          <p:cNvSpPr>
            <a:spLocks noGrp="1"/>
          </p:cNvSpPr>
          <p:nvPr>
            <p:ph type="body" idx="1"/>
          </p:nvPr>
        </p:nvSpPr>
        <p:spPr>
          <a:xfrm>
            <a:off x="680318" y="4297503"/>
            <a:ext cx="30497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20" name="Picture Placeholder 2"/>
          <p:cNvSpPr>
            <a:spLocks noGrp="1" noChangeAspect="1"/>
          </p:cNvSpPr>
          <p:nvPr>
            <p:ph type="pic" idx="15"/>
          </p:nvPr>
        </p:nvSpPr>
        <p:spPr>
          <a:xfrm>
            <a:off x="680318"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dirty="0"/>
          </a:p>
        </p:txBody>
      </p:sp>
      <p:sp>
        <p:nvSpPr>
          <p:cNvPr id="21" name="Text Placeholder 3"/>
          <p:cNvSpPr>
            <a:spLocks noGrp="1"/>
          </p:cNvSpPr>
          <p:nvPr>
            <p:ph type="body" sz="half" idx="18"/>
          </p:nvPr>
        </p:nvSpPr>
        <p:spPr>
          <a:xfrm>
            <a:off x="680318" y="4873765"/>
            <a:ext cx="3049705"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22"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23" name="Picture Placeholder 2"/>
          <p:cNvSpPr>
            <a:spLocks noGrp="1" noChangeAspect="1"/>
          </p:cNvSpPr>
          <p:nvPr>
            <p:ph type="pic" idx="21"/>
          </p:nvPr>
        </p:nvSpPr>
        <p:spPr>
          <a:xfrm>
            <a:off x="3945470"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dirty="0"/>
          </a:p>
        </p:txBody>
      </p:sp>
      <p:sp>
        <p:nvSpPr>
          <p:cNvPr id="24" name="Text Placeholder 3"/>
          <p:cNvSpPr>
            <a:spLocks noGrp="1"/>
          </p:cNvSpPr>
          <p:nvPr>
            <p:ph type="body" sz="half" idx="19"/>
          </p:nvPr>
        </p:nvSpPr>
        <p:spPr>
          <a:xfrm>
            <a:off x="3944117" y="4873764"/>
            <a:ext cx="306729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25" name="Text Placeholder 4"/>
          <p:cNvSpPr>
            <a:spLocks noGrp="1"/>
          </p:cNvSpPr>
          <p:nvPr>
            <p:ph type="body" sz="quarter" idx="13"/>
          </p:nvPr>
        </p:nvSpPr>
        <p:spPr>
          <a:xfrm>
            <a:off x="7230678" y="4297503"/>
            <a:ext cx="30635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26" name="Picture Placeholder 2"/>
          <p:cNvSpPr>
            <a:spLocks noGrp="1" noChangeAspect="1"/>
          </p:cNvSpPr>
          <p:nvPr>
            <p:ph type="pic" idx="22"/>
          </p:nvPr>
        </p:nvSpPr>
        <p:spPr>
          <a:xfrm>
            <a:off x="7230677"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dirty="0"/>
          </a:p>
        </p:txBody>
      </p:sp>
      <p:sp>
        <p:nvSpPr>
          <p:cNvPr id="27" name="Text Placeholder 3"/>
          <p:cNvSpPr>
            <a:spLocks noGrp="1"/>
          </p:cNvSpPr>
          <p:nvPr>
            <p:ph type="body" sz="half" idx="20"/>
          </p:nvPr>
        </p:nvSpPr>
        <p:spPr>
          <a:xfrm>
            <a:off x="7230553" y="4873762"/>
            <a:ext cx="3067563"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3" name="Date Placeholder 2"/>
          <p:cNvSpPr>
            <a:spLocks noGrp="1"/>
          </p:cNvSpPr>
          <p:nvPr>
            <p:ph type="dt" sz="half" idx="10"/>
          </p:nvPr>
        </p:nvSpPr>
        <p:spPr/>
        <p:txBody>
          <a:bodyPr/>
          <a:lstStyle/>
          <a:p>
            <a:fld id="{9E0F5C6A-9759-4EEB-ADED-24EE08E5D311}" type="datetimeFigureOut">
              <a:rPr lang="nl-BE" smtClean="0"/>
              <a:t>27/10/2022</a:t>
            </a:fld>
            <a:endParaRPr lang="nl-BE"/>
          </a:p>
        </p:txBody>
      </p:sp>
      <p:sp>
        <p:nvSpPr>
          <p:cNvPr id="4" name="Footer Placeholder 3"/>
          <p:cNvSpPr>
            <a:spLocks noGrp="1"/>
          </p:cNvSpPr>
          <p:nvPr>
            <p:ph type="ftr" sz="quarter" idx="11"/>
          </p:nvPr>
        </p:nvSpPr>
        <p:spPr/>
        <p:txBody>
          <a:bodyPr/>
          <a:lstStyle/>
          <a:p>
            <a:endParaRPr lang="nl-BE"/>
          </a:p>
        </p:txBody>
      </p:sp>
      <p:sp>
        <p:nvSpPr>
          <p:cNvPr id="5" name="Slide Number Placeholder 4"/>
          <p:cNvSpPr>
            <a:spLocks noGrp="1"/>
          </p:cNvSpPr>
          <p:nvPr>
            <p:ph type="sldNum" sz="quarter" idx="12"/>
          </p:nvPr>
        </p:nvSpPr>
        <p:spPr/>
        <p:txBody>
          <a:bodyPr/>
          <a:lstStyle/>
          <a:p>
            <a:fld id="{0BC34A0C-24A2-4812-A41B-8940EDA45F5D}" type="slidenum">
              <a:rPr lang="nl-BE" smtClean="0"/>
              <a:t>‹nr.›</a:t>
            </a:fld>
            <a:endParaRPr lang="nl-BE"/>
          </a:p>
        </p:txBody>
      </p:sp>
    </p:spTree>
    <p:extLst>
      <p:ext uri="{BB962C8B-B14F-4D97-AF65-F5344CB8AC3E}">
        <p14:creationId xmlns:p14="http://schemas.microsoft.com/office/powerpoint/2010/main" val="41692330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9" name="Rectangle 8"/>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lvl1pPr algn="r">
              <a:defRPr/>
            </a:lvl1pPr>
          </a:lstStyle>
          <a:p>
            <a:r>
              <a:rPr lang="nl-NL"/>
              <a:t>Klik om stijl te bewerken</a:t>
            </a:r>
            <a:endParaRPr lang="en-US" dirty="0"/>
          </a:p>
        </p:txBody>
      </p:sp>
      <p:sp>
        <p:nvSpPr>
          <p:cNvPr id="3" name="Vertical Text Placeholder 2"/>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9E0F5C6A-9759-4EEB-ADED-24EE08E5D311}" type="datetimeFigureOut">
              <a:rPr lang="nl-BE" smtClean="0"/>
              <a:t>27/10/2022</a:t>
            </a:fld>
            <a:endParaRPr lang="nl-BE"/>
          </a:p>
        </p:txBody>
      </p:sp>
      <p:sp>
        <p:nvSpPr>
          <p:cNvPr id="5" name="Footer Placeholder 4"/>
          <p:cNvSpPr>
            <a:spLocks noGrp="1"/>
          </p:cNvSpPr>
          <p:nvPr>
            <p:ph type="ftr" sz="quarter" idx="11"/>
          </p:nvPr>
        </p:nvSpPr>
        <p:spPr/>
        <p:txBody>
          <a:bodyPr/>
          <a:lstStyle/>
          <a:p>
            <a:endParaRPr lang="nl-BE"/>
          </a:p>
        </p:txBody>
      </p:sp>
      <p:sp>
        <p:nvSpPr>
          <p:cNvPr id="6" name="Slide Number Placeholder 5"/>
          <p:cNvSpPr>
            <a:spLocks noGrp="1"/>
          </p:cNvSpPr>
          <p:nvPr>
            <p:ph type="sldNum" sz="quarter" idx="12"/>
          </p:nvPr>
        </p:nvSpPr>
        <p:spPr/>
        <p:txBody>
          <a:bodyPr/>
          <a:lstStyle/>
          <a:p>
            <a:fld id="{0BC34A0C-24A2-4812-A41B-8940EDA45F5D}" type="slidenum">
              <a:rPr lang="nl-BE" smtClean="0"/>
              <a:t>‹nr.›</a:t>
            </a:fld>
            <a:endParaRPr lang="nl-BE"/>
          </a:p>
        </p:txBody>
      </p:sp>
    </p:spTree>
    <p:extLst>
      <p:ext uri="{BB962C8B-B14F-4D97-AF65-F5344CB8AC3E}">
        <p14:creationId xmlns:p14="http://schemas.microsoft.com/office/powerpoint/2010/main" val="42069250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7" name="Rectangle 6"/>
          <p:cNvSpPr/>
          <p:nvPr/>
        </p:nvSpPr>
        <p:spPr bwMode="ltGray">
          <a:xfrm rot="5400000">
            <a:off x="8116207" y="1869395"/>
            <a:ext cx="5106988"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rot="5400000">
            <a:off x="9868202" y="5372403"/>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0129231" y="609597"/>
            <a:ext cx="1073802" cy="4353760"/>
          </a:xfrm>
        </p:spPr>
        <p:txBody>
          <a:bodyPr vert="eaVert"/>
          <a:lstStyle/>
          <a:p>
            <a:r>
              <a:rPr lang="nl-NL"/>
              <a:t>Klik om stijl te bewerken</a:t>
            </a:r>
            <a:endParaRPr lang="en-US" dirty="0"/>
          </a:p>
        </p:txBody>
      </p:sp>
      <p:sp>
        <p:nvSpPr>
          <p:cNvPr id="3" name="Vertical Text Placeholder 2"/>
          <p:cNvSpPr>
            <a:spLocks noGrp="1"/>
          </p:cNvSpPr>
          <p:nvPr>
            <p:ph type="body" orient="vert" idx="1"/>
          </p:nvPr>
        </p:nvSpPr>
        <p:spPr>
          <a:xfrm>
            <a:off x="680322" y="609597"/>
            <a:ext cx="8870004" cy="5326589"/>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a:xfrm>
            <a:off x="6807126" y="5936187"/>
            <a:ext cx="2743200" cy="365125"/>
          </a:xfrm>
        </p:spPr>
        <p:txBody>
          <a:bodyPr/>
          <a:lstStyle/>
          <a:p>
            <a:fld id="{9E0F5C6A-9759-4EEB-ADED-24EE08E5D311}" type="datetimeFigureOut">
              <a:rPr lang="nl-BE" smtClean="0"/>
              <a:t>27/10/2022</a:t>
            </a:fld>
            <a:endParaRPr lang="nl-BE"/>
          </a:p>
        </p:txBody>
      </p:sp>
      <p:sp>
        <p:nvSpPr>
          <p:cNvPr id="5" name="Footer Placeholder 4"/>
          <p:cNvSpPr>
            <a:spLocks noGrp="1"/>
          </p:cNvSpPr>
          <p:nvPr>
            <p:ph type="ftr" sz="quarter" idx="11"/>
          </p:nvPr>
        </p:nvSpPr>
        <p:spPr>
          <a:xfrm>
            <a:off x="680321" y="5936188"/>
            <a:ext cx="6126805" cy="365125"/>
          </a:xfrm>
        </p:spPr>
        <p:txBody>
          <a:bodyPr/>
          <a:lstStyle/>
          <a:p>
            <a:endParaRPr lang="nl-BE"/>
          </a:p>
        </p:txBody>
      </p:sp>
      <p:sp>
        <p:nvSpPr>
          <p:cNvPr id="6" name="Slide Number Placeholder 5"/>
          <p:cNvSpPr>
            <a:spLocks noGrp="1"/>
          </p:cNvSpPr>
          <p:nvPr>
            <p:ph type="sldNum" sz="quarter" idx="12"/>
          </p:nvPr>
        </p:nvSpPr>
        <p:spPr>
          <a:xfrm>
            <a:off x="10097550" y="5398633"/>
            <a:ext cx="1154151" cy="1090789"/>
          </a:xfrm>
        </p:spPr>
        <p:txBody>
          <a:bodyPr anchor="t"/>
          <a:lstStyle>
            <a:lvl1pPr algn="ctr">
              <a:defRPr/>
            </a:lvl1pPr>
          </a:lstStyle>
          <a:p>
            <a:fld id="{0BC34A0C-24A2-4812-A41B-8940EDA45F5D}" type="slidenum">
              <a:rPr lang="nl-BE" smtClean="0"/>
              <a:t>‹nr.›</a:t>
            </a:fld>
            <a:endParaRPr lang="nl-BE"/>
          </a:p>
        </p:txBody>
      </p:sp>
    </p:spTree>
    <p:extLst>
      <p:ext uri="{BB962C8B-B14F-4D97-AF65-F5344CB8AC3E}">
        <p14:creationId xmlns:p14="http://schemas.microsoft.com/office/powerpoint/2010/main" val="3746737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9E0F5C6A-9759-4EEB-ADED-24EE08E5D311}" type="datetimeFigureOut">
              <a:rPr lang="nl-BE" smtClean="0"/>
              <a:t>27/10/2022</a:t>
            </a:fld>
            <a:endParaRPr lang="nl-BE"/>
          </a:p>
        </p:txBody>
      </p:sp>
      <p:sp>
        <p:nvSpPr>
          <p:cNvPr id="5" name="Footer Placeholder 4"/>
          <p:cNvSpPr>
            <a:spLocks noGrp="1"/>
          </p:cNvSpPr>
          <p:nvPr>
            <p:ph type="ftr" sz="quarter" idx="11"/>
          </p:nvPr>
        </p:nvSpPr>
        <p:spPr/>
        <p:txBody>
          <a:bodyPr/>
          <a:lstStyle/>
          <a:p>
            <a:endParaRPr lang="nl-BE"/>
          </a:p>
        </p:txBody>
      </p:sp>
      <p:sp>
        <p:nvSpPr>
          <p:cNvPr id="6" name="Slide Number Placeholder 5"/>
          <p:cNvSpPr>
            <a:spLocks noGrp="1"/>
          </p:cNvSpPr>
          <p:nvPr>
            <p:ph type="sldNum" sz="quarter" idx="12"/>
          </p:nvPr>
        </p:nvSpPr>
        <p:spPr/>
        <p:txBody>
          <a:bodyPr/>
          <a:lstStyle/>
          <a:p>
            <a:fld id="{0BC34A0C-24A2-4812-A41B-8940EDA45F5D}" type="slidenum">
              <a:rPr lang="nl-BE" smtClean="0"/>
              <a:t>‹nr.›</a:t>
            </a:fld>
            <a:endParaRPr lang="nl-BE"/>
          </a:p>
        </p:txBody>
      </p:sp>
    </p:spTree>
    <p:extLst>
      <p:ext uri="{BB962C8B-B14F-4D97-AF65-F5344CB8AC3E}">
        <p14:creationId xmlns:p14="http://schemas.microsoft.com/office/powerpoint/2010/main" val="31816011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86907"/>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4" y="4087901"/>
            <a:ext cx="1602997" cy="144270"/>
          </a:xfrm>
          <a:prstGeom prst="rect">
            <a:avLst/>
          </a:prstGeom>
        </p:spPr>
      </p:pic>
      <p:sp>
        <p:nvSpPr>
          <p:cNvPr id="9" name="Rectangle 8"/>
          <p:cNvSpPr/>
          <p:nvPr/>
        </p:nvSpPr>
        <p:spPr bwMode="ltGray">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5"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2869895"/>
            <a:ext cx="9613860" cy="1090788"/>
          </a:xfrm>
        </p:spPr>
        <p:txBody>
          <a:bodyPr anchor="ctr">
            <a:normAutofit/>
          </a:bodyPr>
          <a:lstStyle>
            <a:lvl1pPr algn="r">
              <a:defRPr sz="3600"/>
            </a:lvl1pPr>
          </a:lstStyle>
          <a:p>
            <a:r>
              <a:rPr lang="nl-NL"/>
              <a:t>Klik om stijl te bewerken</a:t>
            </a:r>
            <a:endParaRPr lang="en-US" dirty="0"/>
          </a:p>
        </p:txBody>
      </p:sp>
      <p:sp>
        <p:nvSpPr>
          <p:cNvPr id="3" name="Text Placeholder 2"/>
          <p:cNvSpPr>
            <a:spLocks noGrp="1"/>
          </p:cNvSpPr>
          <p:nvPr>
            <p:ph type="body" idx="1"/>
          </p:nvPr>
        </p:nvSpPr>
        <p:spPr>
          <a:xfrm>
            <a:off x="680322" y="4232171"/>
            <a:ext cx="961386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9E0F5C6A-9759-4EEB-ADED-24EE08E5D311}" type="datetimeFigureOut">
              <a:rPr lang="nl-BE" smtClean="0"/>
              <a:t>27/10/2022</a:t>
            </a:fld>
            <a:endParaRPr lang="nl-BE"/>
          </a:p>
        </p:txBody>
      </p:sp>
      <p:sp>
        <p:nvSpPr>
          <p:cNvPr id="5" name="Footer Placeholder 4"/>
          <p:cNvSpPr>
            <a:spLocks noGrp="1"/>
          </p:cNvSpPr>
          <p:nvPr>
            <p:ph type="ftr" sz="quarter" idx="11"/>
          </p:nvPr>
        </p:nvSpPr>
        <p:spPr/>
        <p:txBody>
          <a:bodyPr/>
          <a:lstStyle/>
          <a:p>
            <a:endParaRPr lang="nl-BE"/>
          </a:p>
        </p:txBody>
      </p:sp>
      <p:sp>
        <p:nvSpPr>
          <p:cNvPr id="6" name="Slide Number Placeholder 5"/>
          <p:cNvSpPr>
            <a:spLocks noGrp="1"/>
          </p:cNvSpPr>
          <p:nvPr>
            <p:ph type="sldNum" sz="quarter" idx="12"/>
          </p:nvPr>
        </p:nvSpPr>
        <p:spPr>
          <a:xfrm>
            <a:off x="10729455" y="2869895"/>
            <a:ext cx="1154151" cy="1090789"/>
          </a:xfrm>
        </p:spPr>
        <p:txBody>
          <a:bodyPr/>
          <a:lstStyle/>
          <a:p>
            <a:fld id="{0BC34A0C-24A2-4812-A41B-8940EDA45F5D}" type="slidenum">
              <a:rPr lang="nl-BE" smtClean="0"/>
              <a:t>‹nr.›</a:t>
            </a:fld>
            <a:endParaRPr lang="nl-BE"/>
          </a:p>
        </p:txBody>
      </p:sp>
    </p:spTree>
    <p:extLst>
      <p:ext uri="{BB962C8B-B14F-4D97-AF65-F5344CB8AC3E}">
        <p14:creationId xmlns:p14="http://schemas.microsoft.com/office/powerpoint/2010/main" val="32975805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9E0F5C6A-9759-4EEB-ADED-24EE08E5D311}" type="datetimeFigureOut">
              <a:rPr lang="nl-BE" smtClean="0"/>
              <a:t>27/10/2022</a:t>
            </a:fld>
            <a:endParaRPr lang="nl-BE"/>
          </a:p>
        </p:txBody>
      </p:sp>
      <p:sp>
        <p:nvSpPr>
          <p:cNvPr id="6" name="Footer Placeholder 5"/>
          <p:cNvSpPr>
            <a:spLocks noGrp="1"/>
          </p:cNvSpPr>
          <p:nvPr>
            <p:ph type="ftr" sz="quarter" idx="11"/>
          </p:nvPr>
        </p:nvSpPr>
        <p:spPr/>
        <p:txBody>
          <a:bodyPr/>
          <a:lstStyle/>
          <a:p>
            <a:endParaRPr lang="nl-BE"/>
          </a:p>
        </p:txBody>
      </p:sp>
      <p:sp>
        <p:nvSpPr>
          <p:cNvPr id="7" name="Slide Number Placeholder 6"/>
          <p:cNvSpPr>
            <a:spLocks noGrp="1"/>
          </p:cNvSpPr>
          <p:nvPr>
            <p:ph type="sldNum" sz="quarter" idx="12"/>
          </p:nvPr>
        </p:nvSpPr>
        <p:spPr/>
        <p:txBody>
          <a:bodyPr/>
          <a:lstStyle/>
          <a:p>
            <a:fld id="{0BC34A0C-24A2-4812-A41B-8940EDA45F5D}" type="slidenum">
              <a:rPr lang="nl-BE" smtClean="0"/>
              <a:t>‹nr.›</a:t>
            </a:fld>
            <a:endParaRPr lang="nl-BE"/>
          </a:p>
        </p:txBody>
      </p:sp>
    </p:spTree>
    <p:extLst>
      <p:ext uri="{BB962C8B-B14F-4D97-AF65-F5344CB8AC3E}">
        <p14:creationId xmlns:p14="http://schemas.microsoft.com/office/powerpoint/2010/main" val="1721422745"/>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pic>
        <p:nvPicPr>
          <p:cNvPr id="10" name="Picture 9"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1" name="Picture 10"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2" name="Rectangle 11"/>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753229"/>
            <a:ext cx="9613863" cy="1080937"/>
          </a:xfrm>
        </p:spPr>
        <p:txBody>
          <a:bodyPr/>
          <a:lstStyle/>
          <a:p>
            <a:r>
              <a:rPr lang="nl-NL"/>
              <a:t>Klik om stijl te bewerken</a:t>
            </a:r>
            <a:endParaRPr lang="en-US" dirty="0"/>
          </a:p>
        </p:txBody>
      </p:sp>
      <p:sp>
        <p:nvSpPr>
          <p:cNvPr id="3" name="Text Placeholder 2"/>
          <p:cNvSpPr>
            <a:spLocks noGrp="1"/>
          </p:cNvSpPr>
          <p:nvPr>
            <p:ph type="body" idx="1"/>
          </p:nvPr>
        </p:nvSpPr>
        <p:spPr>
          <a:xfrm>
            <a:off x="906350" y="2336873"/>
            <a:ext cx="4472327"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Content Placeholder 3"/>
          <p:cNvSpPr>
            <a:spLocks noGrp="1"/>
          </p:cNvSpPr>
          <p:nvPr>
            <p:ph sz="half" idx="2"/>
          </p:nvPr>
        </p:nvSpPr>
        <p:spPr>
          <a:xfrm>
            <a:off x="680322" y="3030008"/>
            <a:ext cx="4698355" cy="2906179"/>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5820154" y="2336873"/>
            <a:ext cx="4474028"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Content Placeholder 5"/>
          <p:cNvSpPr>
            <a:spLocks noGrp="1"/>
          </p:cNvSpPr>
          <p:nvPr>
            <p:ph sz="quarter" idx="4"/>
          </p:nvPr>
        </p:nvSpPr>
        <p:spPr>
          <a:xfrm>
            <a:off x="5594123" y="3030008"/>
            <a:ext cx="4700059" cy="2906179"/>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9E0F5C6A-9759-4EEB-ADED-24EE08E5D311}" type="datetimeFigureOut">
              <a:rPr lang="nl-BE" smtClean="0"/>
              <a:t>27/10/2022</a:t>
            </a:fld>
            <a:endParaRPr lang="nl-BE"/>
          </a:p>
        </p:txBody>
      </p:sp>
      <p:sp>
        <p:nvSpPr>
          <p:cNvPr id="8" name="Footer Placeholder 7"/>
          <p:cNvSpPr>
            <a:spLocks noGrp="1"/>
          </p:cNvSpPr>
          <p:nvPr>
            <p:ph type="ftr" sz="quarter" idx="11"/>
          </p:nvPr>
        </p:nvSpPr>
        <p:spPr/>
        <p:txBody>
          <a:bodyPr/>
          <a:lstStyle/>
          <a:p>
            <a:endParaRPr lang="nl-BE"/>
          </a:p>
        </p:txBody>
      </p:sp>
      <p:sp>
        <p:nvSpPr>
          <p:cNvPr id="9" name="Slide Number Placeholder 8"/>
          <p:cNvSpPr>
            <a:spLocks noGrp="1"/>
          </p:cNvSpPr>
          <p:nvPr>
            <p:ph type="sldNum" sz="quarter" idx="12"/>
          </p:nvPr>
        </p:nvSpPr>
        <p:spPr/>
        <p:txBody>
          <a:bodyPr/>
          <a:lstStyle/>
          <a:p>
            <a:fld id="{0BC34A0C-24A2-4812-A41B-8940EDA45F5D}" type="slidenum">
              <a:rPr lang="nl-BE" smtClean="0"/>
              <a:t>‹nr.›</a:t>
            </a:fld>
            <a:endParaRPr lang="nl-BE"/>
          </a:p>
        </p:txBody>
      </p:sp>
    </p:spTree>
    <p:extLst>
      <p:ext uri="{BB962C8B-B14F-4D97-AF65-F5344CB8AC3E}">
        <p14:creationId xmlns:p14="http://schemas.microsoft.com/office/powerpoint/2010/main" val="2907537364"/>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pic>
        <p:nvPicPr>
          <p:cNvPr id="6" name="Picture 5"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7" name="Picture 6"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8" name="Rectangle 7"/>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nl-NL"/>
              <a:t>Klik om stijl te bewerken</a:t>
            </a:r>
            <a:endParaRPr lang="en-US" dirty="0"/>
          </a:p>
        </p:txBody>
      </p:sp>
      <p:sp>
        <p:nvSpPr>
          <p:cNvPr id="3" name="Date Placeholder 2"/>
          <p:cNvSpPr>
            <a:spLocks noGrp="1"/>
          </p:cNvSpPr>
          <p:nvPr>
            <p:ph type="dt" sz="half" idx="10"/>
          </p:nvPr>
        </p:nvSpPr>
        <p:spPr/>
        <p:txBody>
          <a:bodyPr/>
          <a:lstStyle/>
          <a:p>
            <a:fld id="{9E0F5C6A-9759-4EEB-ADED-24EE08E5D311}" type="datetimeFigureOut">
              <a:rPr lang="nl-BE" smtClean="0"/>
              <a:t>27/10/2022</a:t>
            </a:fld>
            <a:endParaRPr lang="nl-BE"/>
          </a:p>
        </p:txBody>
      </p:sp>
      <p:sp>
        <p:nvSpPr>
          <p:cNvPr id="4" name="Footer Placeholder 3"/>
          <p:cNvSpPr>
            <a:spLocks noGrp="1"/>
          </p:cNvSpPr>
          <p:nvPr>
            <p:ph type="ftr" sz="quarter" idx="11"/>
          </p:nvPr>
        </p:nvSpPr>
        <p:spPr/>
        <p:txBody>
          <a:bodyPr/>
          <a:lstStyle/>
          <a:p>
            <a:endParaRPr lang="nl-BE"/>
          </a:p>
        </p:txBody>
      </p:sp>
      <p:sp>
        <p:nvSpPr>
          <p:cNvPr id="5" name="Slide Number Placeholder 4"/>
          <p:cNvSpPr>
            <a:spLocks noGrp="1"/>
          </p:cNvSpPr>
          <p:nvPr>
            <p:ph type="sldNum" sz="quarter" idx="12"/>
          </p:nvPr>
        </p:nvSpPr>
        <p:spPr/>
        <p:txBody>
          <a:bodyPr/>
          <a:lstStyle/>
          <a:p>
            <a:fld id="{0BC34A0C-24A2-4812-A41B-8940EDA45F5D}" type="slidenum">
              <a:rPr lang="nl-BE" smtClean="0"/>
              <a:t>‹nr.›</a:t>
            </a:fld>
            <a:endParaRPr lang="nl-BE"/>
          </a:p>
        </p:txBody>
      </p:sp>
    </p:spTree>
    <p:extLst>
      <p:ext uri="{BB962C8B-B14F-4D97-AF65-F5344CB8AC3E}">
        <p14:creationId xmlns:p14="http://schemas.microsoft.com/office/powerpoint/2010/main" val="39922669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pic>
        <p:nvPicPr>
          <p:cNvPr id="5" name="Picture 4" descr="HD-ShadowShor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6" name="Rectangle 5"/>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9E0F5C6A-9759-4EEB-ADED-24EE08E5D311}" type="datetimeFigureOut">
              <a:rPr lang="nl-BE" smtClean="0"/>
              <a:t>27/10/2022</a:t>
            </a:fld>
            <a:endParaRPr lang="nl-BE"/>
          </a:p>
        </p:txBody>
      </p:sp>
      <p:sp>
        <p:nvSpPr>
          <p:cNvPr id="3" name="Footer Placeholder 2"/>
          <p:cNvSpPr>
            <a:spLocks noGrp="1"/>
          </p:cNvSpPr>
          <p:nvPr>
            <p:ph type="ftr" sz="quarter" idx="11"/>
          </p:nvPr>
        </p:nvSpPr>
        <p:spPr/>
        <p:txBody>
          <a:bodyPr/>
          <a:lstStyle/>
          <a:p>
            <a:endParaRPr lang="nl-BE"/>
          </a:p>
        </p:txBody>
      </p:sp>
      <p:sp>
        <p:nvSpPr>
          <p:cNvPr id="4" name="Slide Number Placeholder 3"/>
          <p:cNvSpPr>
            <a:spLocks noGrp="1"/>
          </p:cNvSpPr>
          <p:nvPr>
            <p:ph type="sldNum" sz="quarter" idx="12"/>
          </p:nvPr>
        </p:nvSpPr>
        <p:spPr/>
        <p:txBody>
          <a:bodyPr/>
          <a:lstStyle/>
          <a:p>
            <a:fld id="{0BC34A0C-24A2-4812-A41B-8940EDA45F5D}" type="slidenum">
              <a:rPr lang="nl-BE" smtClean="0"/>
              <a:t>‹nr.›</a:t>
            </a:fld>
            <a:endParaRPr lang="nl-BE"/>
          </a:p>
        </p:txBody>
      </p:sp>
    </p:spTree>
    <p:extLst>
      <p:ext uri="{BB962C8B-B14F-4D97-AF65-F5344CB8AC3E}">
        <p14:creationId xmlns:p14="http://schemas.microsoft.com/office/powerpoint/2010/main" val="22050279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7"/>
            <a:ext cx="9613859" cy="1080940"/>
          </a:xfrm>
        </p:spPr>
        <p:txBody>
          <a:bodyPr anchor="ctr">
            <a:normAutofit/>
          </a:bodyPr>
          <a:lstStyle>
            <a:lvl1pPr>
              <a:defRPr sz="3600"/>
            </a:lvl1pPr>
          </a:lstStyle>
          <a:p>
            <a:r>
              <a:rPr lang="nl-NL"/>
              <a:t>Klik om stijl te bewerken</a:t>
            </a:r>
            <a:endParaRPr lang="en-US" dirty="0"/>
          </a:p>
        </p:txBody>
      </p:sp>
      <p:sp>
        <p:nvSpPr>
          <p:cNvPr id="3" name="Content Placeholder 2"/>
          <p:cNvSpPr>
            <a:spLocks noGrp="1"/>
          </p:cNvSpPr>
          <p:nvPr>
            <p:ph idx="1"/>
          </p:nvPr>
        </p:nvSpPr>
        <p:spPr>
          <a:xfrm>
            <a:off x="4685846" y="2336873"/>
            <a:ext cx="5608336" cy="35993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680322" y="2336872"/>
            <a:ext cx="3790078"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9E0F5C6A-9759-4EEB-ADED-24EE08E5D311}" type="datetimeFigureOut">
              <a:rPr lang="nl-BE" smtClean="0"/>
              <a:t>27/10/2022</a:t>
            </a:fld>
            <a:endParaRPr lang="nl-BE"/>
          </a:p>
        </p:txBody>
      </p:sp>
      <p:sp>
        <p:nvSpPr>
          <p:cNvPr id="6" name="Footer Placeholder 5"/>
          <p:cNvSpPr>
            <a:spLocks noGrp="1"/>
          </p:cNvSpPr>
          <p:nvPr>
            <p:ph type="ftr" sz="quarter" idx="11"/>
          </p:nvPr>
        </p:nvSpPr>
        <p:spPr/>
        <p:txBody>
          <a:bodyPr/>
          <a:lstStyle/>
          <a:p>
            <a:endParaRPr lang="nl-BE"/>
          </a:p>
        </p:txBody>
      </p:sp>
      <p:sp>
        <p:nvSpPr>
          <p:cNvPr id="7" name="Slide Number Placeholder 6"/>
          <p:cNvSpPr>
            <a:spLocks noGrp="1"/>
          </p:cNvSpPr>
          <p:nvPr>
            <p:ph type="sldNum" sz="quarter" idx="12"/>
          </p:nvPr>
        </p:nvSpPr>
        <p:spPr/>
        <p:txBody>
          <a:bodyPr/>
          <a:lstStyle/>
          <a:p>
            <a:fld id="{0BC34A0C-24A2-4812-A41B-8940EDA45F5D}" type="slidenum">
              <a:rPr lang="nl-BE" smtClean="0"/>
              <a:t>‹nr.›</a:t>
            </a:fld>
            <a:endParaRPr lang="nl-BE"/>
          </a:p>
        </p:txBody>
      </p:sp>
    </p:spTree>
    <p:extLst>
      <p:ext uri="{BB962C8B-B14F-4D97-AF65-F5344CB8AC3E}">
        <p14:creationId xmlns:p14="http://schemas.microsoft.com/office/powerpoint/2010/main" val="3967992431"/>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753228"/>
            <a:ext cx="9613857" cy="1080938"/>
          </a:xfrm>
        </p:spPr>
        <p:txBody>
          <a:bodyPr anchor="ctr">
            <a:normAutofit/>
          </a:bodyPr>
          <a:lstStyle>
            <a:lvl1pPr>
              <a:defRPr sz="3600"/>
            </a:lvl1pPr>
          </a:lstStyle>
          <a:p>
            <a:r>
              <a:rPr lang="nl-NL"/>
              <a:t>Klik om stijl te bewerken</a:t>
            </a:r>
            <a:endParaRPr lang="en-US" dirty="0"/>
          </a:p>
        </p:txBody>
      </p:sp>
      <p:sp>
        <p:nvSpPr>
          <p:cNvPr id="3" name="Picture Placeholder 2"/>
          <p:cNvSpPr>
            <a:spLocks noGrp="1" noChangeAspect="1"/>
          </p:cNvSpPr>
          <p:nvPr>
            <p:ph type="pic" idx="1"/>
          </p:nvPr>
        </p:nvSpPr>
        <p:spPr>
          <a:xfrm>
            <a:off x="4868333" y="2336874"/>
            <a:ext cx="5425849"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680323" y="2336873"/>
            <a:ext cx="3876256"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9E0F5C6A-9759-4EEB-ADED-24EE08E5D311}" type="datetimeFigureOut">
              <a:rPr lang="nl-BE" smtClean="0"/>
              <a:t>27/10/2022</a:t>
            </a:fld>
            <a:endParaRPr lang="nl-BE"/>
          </a:p>
        </p:txBody>
      </p:sp>
      <p:sp>
        <p:nvSpPr>
          <p:cNvPr id="6" name="Footer Placeholder 5"/>
          <p:cNvSpPr>
            <a:spLocks noGrp="1"/>
          </p:cNvSpPr>
          <p:nvPr>
            <p:ph type="ftr" sz="quarter" idx="11"/>
          </p:nvPr>
        </p:nvSpPr>
        <p:spPr/>
        <p:txBody>
          <a:bodyPr/>
          <a:lstStyle/>
          <a:p>
            <a:endParaRPr lang="nl-BE"/>
          </a:p>
        </p:txBody>
      </p:sp>
      <p:sp>
        <p:nvSpPr>
          <p:cNvPr id="7" name="Slide Number Placeholder 6"/>
          <p:cNvSpPr>
            <a:spLocks noGrp="1"/>
          </p:cNvSpPr>
          <p:nvPr>
            <p:ph type="sldNum" sz="quarter" idx="12"/>
          </p:nvPr>
        </p:nvSpPr>
        <p:spPr/>
        <p:txBody>
          <a:bodyPr/>
          <a:lstStyle/>
          <a:p>
            <a:fld id="{0BC34A0C-24A2-4812-A41B-8940EDA45F5D}" type="slidenum">
              <a:rPr lang="nl-BE" smtClean="0"/>
              <a:t>‹nr.›</a:t>
            </a:fld>
            <a:endParaRPr lang="nl-BE"/>
          </a:p>
        </p:txBody>
      </p:sp>
    </p:spTree>
    <p:extLst>
      <p:ext uri="{BB962C8B-B14F-4D97-AF65-F5344CB8AC3E}">
        <p14:creationId xmlns:p14="http://schemas.microsoft.com/office/powerpoint/2010/main" val="8225041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hashOverlay-FullResolve.png"/>
          <p:cNvPicPr>
            <a:picLocks noChangeAspect="1"/>
          </p:cNvPicPr>
          <p:nvPr/>
        </p:nvPicPr>
        <p:blipFill>
          <a:blip r:embed="rId19">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80321" y="753228"/>
            <a:ext cx="9613861" cy="1080938"/>
          </a:xfrm>
          <a:prstGeom prst="rect">
            <a:avLst/>
          </a:prstGeom>
        </p:spPr>
        <p:txBody>
          <a:bodyPr vert="horz" lIns="91440" tIns="45720" rIns="91440" bIns="45720" rtlCol="0" anchor="ctr">
            <a:normAutofit/>
          </a:bodyPr>
          <a:lstStyle/>
          <a:p>
            <a:r>
              <a:rPr lang="nl-NL"/>
              <a:t>Klik om stijl te bewerken</a:t>
            </a:r>
            <a:endParaRPr lang="en-US" dirty="0"/>
          </a:p>
        </p:txBody>
      </p:sp>
      <p:sp>
        <p:nvSpPr>
          <p:cNvPr id="3" name="Text Placeholder 2"/>
          <p:cNvSpPr>
            <a:spLocks noGrp="1"/>
          </p:cNvSpPr>
          <p:nvPr>
            <p:ph type="body" idx="1"/>
          </p:nvPr>
        </p:nvSpPr>
        <p:spPr>
          <a:xfrm>
            <a:off x="680321" y="2336873"/>
            <a:ext cx="9613861" cy="3599316"/>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7550981" y="5936187"/>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9E0F5C6A-9759-4EEB-ADED-24EE08E5D311}" type="datetimeFigureOut">
              <a:rPr lang="nl-BE" smtClean="0"/>
              <a:t>27/10/2022</a:t>
            </a:fld>
            <a:endParaRPr lang="nl-BE"/>
          </a:p>
        </p:txBody>
      </p:sp>
      <p:sp>
        <p:nvSpPr>
          <p:cNvPr id="5" name="Footer Placeholder 4"/>
          <p:cNvSpPr>
            <a:spLocks noGrp="1"/>
          </p:cNvSpPr>
          <p:nvPr>
            <p:ph type="ftr" sz="quarter" idx="3"/>
          </p:nvPr>
        </p:nvSpPr>
        <p:spPr>
          <a:xfrm>
            <a:off x="680321" y="5936188"/>
            <a:ext cx="687066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nl-BE"/>
          </a:p>
        </p:txBody>
      </p:sp>
      <p:sp>
        <p:nvSpPr>
          <p:cNvPr id="6" name="Slide Number Placeholder 5"/>
          <p:cNvSpPr>
            <a:spLocks noGrp="1"/>
          </p:cNvSpPr>
          <p:nvPr>
            <p:ph type="sldNum" sz="quarter" idx="4"/>
          </p:nvPr>
        </p:nvSpPr>
        <p:spPr>
          <a:xfrm>
            <a:off x="10729455" y="753227"/>
            <a:ext cx="1154151" cy="1090789"/>
          </a:xfrm>
          <a:prstGeom prst="rect">
            <a:avLst/>
          </a:prstGeom>
        </p:spPr>
        <p:txBody>
          <a:bodyPr vert="horz" lIns="91440" tIns="45720" rIns="91440" bIns="45720" rtlCol="0" anchor="ctr"/>
          <a:lstStyle>
            <a:lvl1pPr algn="l">
              <a:defRPr sz="3600">
                <a:solidFill>
                  <a:schemeClr val="tx1">
                    <a:tint val="75000"/>
                  </a:schemeClr>
                </a:solidFill>
              </a:defRPr>
            </a:lvl1pPr>
          </a:lstStyle>
          <a:p>
            <a:fld id="{0BC34A0C-24A2-4812-A41B-8940EDA45F5D}" type="slidenum">
              <a:rPr lang="nl-BE" smtClean="0"/>
              <a:t>‹nr.›</a:t>
            </a:fld>
            <a:endParaRPr lang="nl-BE"/>
          </a:p>
        </p:txBody>
      </p:sp>
    </p:spTree>
    <p:extLst>
      <p:ext uri="{BB962C8B-B14F-4D97-AF65-F5344CB8AC3E}">
        <p14:creationId xmlns:p14="http://schemas.microsoft.com/office/powerpoint/2010/main" val="2634170162"/>
      </p:ext>
    </p:extLst>
  </p:cSld>
  <p:clrMap bg1="dk1" tx1="lt1" bg2="dk2" tx2="lt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Ls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C856CD-5628-A9DD-6E73-3895ABDAD8B1}"/>
              </a:ext>
            </a:extLst>
          </p:cNvPr>
          <p:cNvSpPr>
            <a:spLocks noGrp="1"/>
          </p:cNvSpPr>
          <p:nvPr>
            <p:ph type="ctrTitle"/>
          </p:nvPr>
        </p:nvSpPr>
        <p:spPr/>
        <p:txBody>
          <a:bodyPr/>
          <a:lstStyle/>
          <a:p>
            <a:endParaRPr lang="nl-BE" dirty="0"/>
          </a:p>
        </p:txBody>
      </p:sp>
      <p:sp>
        <p:nvSpPr>
          <p:cNvPr id="3" name="Ondertitel 2">
            <a:extLst>
              <a:ext uri="{FF2B5EF4-FFF2-40B4-BE49-F238E27FC236}">
                <a16:creationId xmlns:a16="http://schemas.microsoft.com/office/drawing/2014/main" id="{AFB87D96-037D-D8AB-26AB-D068AF839947}"/>
              </a:ext>
            </a:extLst>
          </p:cNvPr>
          <p:cNvSpPr>
            <a:spLocks noGrp="1"/>
          </p:cNvSpPr>
          <p:nvPr>
            <p:ph type="subTitle" idx="1"/>
          </p:nvPr>
        </p:nvSpPr>
        <p:spPr/>
        <p:txBody>
          <a:bodyPr/>
          <a:lstStyle/>
          <a:p>
            <a:endParaRPr lang="nl-BE"/>
          </a:p>
        </p:txBody>
      </p:sp>
      <p:pic>
        <p:nvPicPr>
          <p:cNvPr id="1026" name="Picture 2">
            <a:extLst>
              <a:ext uri="{FF2B5EF4-FFF2-40B4-BE49-F238E27FC236}">
                <a16:creationId xmlns:a16="http://schemas.microsoft.com/office/drawing/2014/main" id="{E5B9C874-7CB3-E452-A098-B770BC88B97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1285875"/>
            <a:ext cx="7620000" cy="4286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27455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5. Welke vrucht is typisch voor de periode rond </a:t>
            </a:r>
            <a:br>
              <a:rPr lang="nl-BE" sz="3400" dirty="0">
                <a:latin typeface="Arial" panose="020B0604020202020204" pitchFamily="34" charset="0"/>
                <a:cs typeface="Arial" panose="020B0604020202020204" pitchFamily="34" charset="0"/>
              </a:rPr>
            </a:br>
            <a:r>
              <a:rPr lang="nl-BE" sz="3400" dirty="0">
                <a:latin typeface="Arial" panose="020B0604020202020204" pitchFamily="34" charset="0"/>
                <a:cs typeface="Arial" panose="020B0604020202020204" pitchFamily="34" charset="0"/>
              </a:rPr>
              <a:t>    Halloween?</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r>
              <a:rPr lang="nl-BE" dirty="0"/>
              <a:t>Augurk</a:t>
            </a:r>
          </a:p>
          <a:p>
            <a:pPr marL="457200" indent="-457200">
              <a:buAutoNum type="alphaUcPeriod"/>
            </a:pPr>
            <a:r>
              <a:rPr lang="nl-BE" dirty="0"/>
              <a:t>Pompoen</a:t>
            </a:r>
          </a:p>
          <a:p>
            <a:pPr marL="457200" indent="-457200">
              <a:buAutoNum type="alphaUcPeriod"/>
            </a:pPr>
            <a:r>
              <a:rPr lang="nl-BE" dirty="0"/>
              <a:t>Courgette</a:t>
            </a:r>
          </a:p>
          <a:p>
            <a:pPr marL="457200" indent="-457200">
              <a:buAutoNum type="alphaUcPeriod"/>
            </a:pPr>
            <a:endParaRPr lang="nl-BE" dirty="0"/>
          </a:p>
        </p:txBody>
      </p:sp>
    </p:spTree>
    <p:extLst>
      <p:ext uri="{BB962C8B-B14F-4D97-AF65-F5344CB8AC3E}">
        <p14:creationId xmlns:p14="http://schemas.microsoft.com/office/powerpoint/2010/main" val="12253248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5. Welke vrucht is typisch voor de periode rond </a:t>
            </a:r>
            <a:br>
              <a:rPr lang="nl-BE" sz="3400" dirty="0">
                <a:latin typeface="Arial" panose="020B0604020202020204" pitchFamily="34" charset="0"/>
                <a:cs typeface="Arial" panose="020B0604020202020204" pitchFamily="34" charset="0"/>
              </a:rPr>
            </a:br>
            <a:r>
              <a:rPr lang="nl-BE" sz="3400" dirty="0">
                <a:latin typeface="Arial" panose="020B0604020202020204" pitchFamily="34" charset="0"/>
                <a:cs typeface="Arial" panose="020B0604020202020204" pitchFamily="34" charset="0"/>
              </a:rPr>
              <a:t>    Halloween?</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r>
              <a:rPr lang="nl-BE" dirty="0"/>
              <a:t>Augurk</a:t>
            </a:r>
          </a:p>
          <a:p>
            <a:pPr marL="457200" indent="-457200">
              <a:buAutoNum type="alphaUcPeriod"/>
            </a:pPr>
            <a:r>
              <a:rPr lang="nl-BE" dirty="0">
                <a:solidFill>
                  <a:schemeClr val="accent5">
                    <a:lumMod val="50000"/>
                  </a:schemeClr>
                </a:solidFill>
              </a:rPr>
              <a:t>Pompoen</a:t>
            </a:r>
          </a:p>
          <a:p>
            <a:pPr marL="457200" indent="-457200">
              <a:buAutoNum type="alphaUcPeriod"/>
            </a:pPr>
            <a:r>
              <a:rPr lang="nl-BE" dirty="0"/>
              <a:t>Courgette</a:t>
            </a:r>
          </a:p>
          <a:p>
            <a:pPr marL="457200" indent="-457200">
              <a:buAutoNum type="alphaUcPeriod"/>
            </a:pPr>
            <a:endParaRPr lang="nl-BE" dirty="0"/>
          </a:p>
        </p:txBody>
      </p:sp>
      <p:pic>
        <p:nvPicPr>
          <p:cNvPr id="5122" name="Picture 2" descr="De pompoen: meer dan een versiering voor Halloween - MAX Vandaag">
            <a:extLst>
              <a:ext uri="{FF2B5EF4-FFF2-40B4-BE49-F238E27FC236}">
                <a16:creationId xmlns:a16="http://schemas.microsoft.com/office/drawing/2014/main" id="{9518E62E-2C9F-88E1-7698-37BD1C0E655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2743702"/>
            <a:ext cx="5746477" cy="31924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30787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6. Welk dier brengt volgens een oud geloof geluk </a:t>
            </a:r>
            <a:br>
              <a:rPr lang="nl-BE" sz="3400" dirty="0">
                <a:latin typeface="Arial" panose="020B0604020202020204" pitchFamily="34" charset="0"/>
                <a:cs typeface="Arial" panose="020B0604020202020204" pitchFamily="34" charset="0"/>
              </a:rPr>
            </a:br>
            <a:r>
              <a:rPr lang="nl-BE" sz="3400" dirty="0">
                <a:latin typeface="Arial" panose="020B0604020202020204" pitchFamily="34" charset="0"/>
                <a:cs typeface="Arial" panose="020B0604020202020204" pitchFamily="34" charset="0"/>
              </a:rPr>
              <a:t>    als je het ziet op Halloween?</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r>
              <a:rPr lang="nl-BE" dirty="0"/>
              <a:t>Spin</a:t>
            </a:r>
          </a:p>
          <a:p>
            <a:pPr marL="457200" indent="-457200">
              <a:buAutoNum type="alphaUcPeriod"/>
            </a:pPr>
            <a:r>
              <a:rPr lang="nl-BE" dirty="0"/>
              <a:t>Zwarte kat</a:t>
            </a:r>
          </a:p>
          <a:p>
            <a:pPr marL="457200" indent="-457200">
              <a:buAutoNum type="alphaUcPeriod"/>
            </a:pPr>
            <a:r>
              <a:rPr lang="nl-BE" dirty="0"/>
              <a:t>Vleermuis</a:t>
            </a:r>
          </a:p>
          <a:p>
            <a:pPr marL="457200" indent="-457200">
              <a:buAutoNum type="alphaUcPeriod"/>
            </a:pPr>
            <a:endParaRPr lang="nl-BE" dirty="0"/>
          </a:p>
        </p:txBody>
      </p:sp>
    </p:spTree>
    <p:extLst>
      <p:ext uri="{BB962C8B-B14F-4D97-AF65-F5344CB8AC3E}">
        <p14:creationId xmlns:p14="http://schemas.microsoft.com/office/powerpoint/2010/main" val="11409888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6. Welk dier brengt volgens een oud geloof geluk </a:t>
            </a:r>
            <a:br>
              <a:rPr lang="nl-BE" sz="3400" dirty="0">
                <a:latin typeface="Arial" panose="020B0604020202020204" pitchFamily="34" charset="0"/>
                <a:cs typeface="Arial" panose="020B0604020202020204" pitchFamily="34" charset="0"/>
              </a:rPr>
            </a:br>
            <a:r>
              <a:rPr lang="nl-BE" sz="3400" dirty="0">
                <a:latin typeface="Arial" panose="020B0604020202020204" pitchFamily="34" charset="0"/>
                <a:cs typeface="Arial" panose="020B0604020202020204" pitchFamily="34" charset="0"/>
              </a:rPr>
              <a:t>    als je het ziet op Halloween?</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r>
              <a:rPr lang="nl-BE" dirty="0">
                <a:solidFill>
                  <a:schemeClr val="accent5">
                    <a:lumMod val="50000"/>
                  </a:schemeClr>
                </a:solidFill>
              </a:rPr>
              <a:t>Spin</a:t>
            </a:r>
          </a:p>
          <a:p>
            <a:pPr marL="457200" indent="-457200">
              <a:buAutoNum type="alphaUcPeriod"/>
            </a:pPr>
            <a:r>
              <a:rPr lang="nl-BE" dirty="0"/>
              <a:t>Zwarte kat</a:t>
            </a:r>
          </a:p>
          <a:p>
            <a:pPr marL="457200" indent="-457200">
              <a:buAutoNum type="alphaUcPeriod"/>
            </a:pPr>
            <a:r>
              <a:rPr lang="nl-BE" dirty="0"/>
              <a:t>Vleermuis</a:t>
            </a:r>
          </a:p>
          <a:p>
            <a:pPr marL="457200" indent="-457200">
              <a:buAutoNum type="alphaUcPeriod"/>
            </a:pPr>
            <a:endParaRPr lang="nl-BE" dirty="0"/>
          </a:p>
        </p:txBody>
      </p:sp>
      <p:sp>
        <p:nvSpPr>
          <p:cNvPr id="5" name="Tekstvak 4">
            <a:extLst>
              <a:ext uri="{FF2B5EF4-FFF2-40B4-BE49-F238E27FC236}">
                <a16:creationId xmlns:a16="http://schemas.microsoft.com/office/drawing/2014/main" id="{9BFF58B0-753D-9288-EB54-80485E701FB2}"/>
              </a:ext>
            </a:extLst>
          </p:cNvPr>
          <p:cNvSpPr txBox="1"/>
          <p:nvPr/>
        </p:nvSpPr>
        <p:spPr>
          <a:xfrm>
            <a:off x="5102603" y="3250057"/>
            <a:ext cx="6094602" cy="2554545"/>
          </a:xfrm>
          <a:prstGeom prst="rect">
            <a:avLst/>
          </a:prstGeom>
          <a:noFill/>
        </p:spPr>
        <p:txBody>
          <a:bodyPr wrap="square">
            <a:spAutoFit/>
          </a:bodyPr>
          <a:lstStyle/>
          <a:p>
            <a:r>
              <a:rPr lang="nl-BE" sz="2000" b="0" i="0" dirty="0">
                <a:solidFill>
                  <a:schemeClr val="bg1"/>
                </a:solidFill>
                <a:effectLst/>
                <a:latin typeface="Arial" panose="020B0604020202020204" pitchFamily="34" charset="0"/>
              </a:rPr>
              <a:t>Ook op Halloween betekent het zien van een spin geen ongeluk. Volgens het bijgeloof is het een teken dat een overleden vriend of familielid naar je kijkt. Dat er bij Halloweenversiering zoveel spinnen worden gebruikt, heeft wellicht te maken met het feit dat een spin hoe dan ook angst aanjaagt. Het blijft een symbool voor gevaar en boosheid. Denk maar aan het gezegde ‘zo nijdig als een spin’.</a:t>
            </a:r>
            <a:endParaRPr lang="nl-BE" sz="2000" dirty="0">
              <a:solidFill>
                <a:schemeClr val="bg1"/>
              </a:solidFill>
            </a:endParaRPr>
          </a:p>
        </p:txBody>
      </p:sp>
      <p:pic>
        <p:nvPicPr>
          <p:cNvPr id="6146" name="Picture 2" descr="Halloween zwarte harige spin">
            <a:extLst>
              <a:ext uri="{FF2B5EF4-FFF2-40B4-BE49-F238E27FC236}">
                <a16:creationId xmlns:a16="http://schemas.microsoft.com/office/drawing/2014/main" id="{63D1D885-5472-34BA-7DF1-F3112C9F31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7364" y="4222021"/>
            <a:ext cx="2056439" cy="20564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76979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7. Welk dier ziet men vaak in de buurt van een  </a:t>
            </a:r>
            <a:br>
              <a:rPr lang="nl-BE" sz="3400" dirty="0">
                <a:latin typeface="Arial" panose="020B0604020202020204" pitchFamily="34" charset="0"/>
                <a:cs typeface="Arial" panose="020B0604020202020204" pitchFamily="34" charset="0"/>
              </a:rPr>
            </a:br>
            <a:r>
              <a:rPr lang="nl-BE" sz="3400" dirty="0">
                <a:latin typeface="Arial" panose="020B0604020202020204" pitchFamily="34" charset="0"/>
                <a:cs typeface="Arial" panose="020B0604020202020204" pitchFamily="34" charset="0"/>
              </a:rPr>
              <a:t>    heks?</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r>
              <a:rPr lang="nl-BE" dirty="0"/>
              <a:t>Een roze varken</a:t>
            </a:r>
          </a:p>
          <a:p>
            <a:pPr marL="457200" indent="-457200">
              <a:buAutoNum type="alphaUcPeriod"/>
            </a:pPr>
            <a:r>
              <a:rPr lang="nl-BE" dirty="0"/>
              <a:t>Een zwarte kat</a:t>
            </a:r>
          </a:p>
          <a:p>
            <a:pPr marL="457200" indent="-457200">
              <a:buAutoNum type="alphaUcPeriod"/>
            </a:pPr>
            <a:r>
              <a:rPr lang="nl-BE" dirty="0"/>
              <a:t>Een Vleermuis</a:t>
            </a:r>
          </a:p>
          <a:p>
            <a:pPr marL="457200" indent="-457200">
              <a:buAutoNum type="alphaUcPeriod"/>
            </a:pPr>
            <a:endParaRPr lang="nl-BE" dirty="0"/>
          </a:p>
        </p:txBody>
      </p:sp>
    </p:spTree>
    <p:extLst>
      <p:ext uri="{BB962C8B-B14F-4D97-AF65-F5344CB8AC3E}">
        <p14:creationId xmlns:p14="http://schemas.microsoft.com/office/powerpoint/2010/main" val="13124138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7. Welk dier ziet men vaak in de buurt van een  </a:t>
            </a:r>
            <a:br>
              <a:rPr lang="nl-BE" sz="3400" dirty="0">
                <a:latin typeface="Arial" panose="020B0604020202020204" pitchFamily="34" charset="0"/>
                <a:cs typeface="Arial" panose="020B0604020202020204" pitchFamily="34" charset="0"/>
              </a:rPr>
            </a:br>
            <a:r>
              <a:rPr lang="nl-BE" sz="3400" dirty="0">
                <a:latin typeface="Arial" panose="020B0604020202020204" pitchFamily="34" charset="0"/>
                <a:cs typeface="Arial" panose="020B0604020202020204" pitchFamily="34" charset="0"/>
              </a:rPr>
              <a:t>    heks?</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r>
              <a:rPr lang="nl-BE" dirty="0"/>
              <a:t>Een roze varken</a:t>
            </a:r>
          </a:p>
          <a:p>
            <a:pPr marL="457200" indent="-457200">
              <a:buAutoNum type="alphaUcPeriod"/>
            </a:pPr>
            <a:r>
              <a:rPr lang="nl-BE" dirty="0">
                <a:solidFill>
                  <a:schemeClr val="accent5">
                    <a:lumMod val="50000"/>
                  </a:schemeClr>
                </a:solidFill>
              </a:rPr>
              <a:t>Een zwarte kat</a:t>
            </a:r>
          </a:p>
          <a:p>
            <a:pPr marL="457200" indent="-457200">
              <a:buAutoNum type="alphaUcPeriod"/>
            </a:pPr>
            <a:r>
              <a:rPr lang="nl-BE" dirty="0"/>
              <a:t>Een Vleermuis</a:t>
            </a:r>
          </a:p>
          <a:p>
            <a:pPr marL="0" indent="0">
              <a:buNone/>
            </a:pPr>
            <a:endParaRPr lang="nl-BE" dirty="0"/>
          </a:p>
        </p:txBody>
      </p:sp>
      <p:pic>
        <p:nvPicPr>
          <p:cNvPr id="7172" name="Picture 4" descr="Het is bijna Halloween! Dit is waar zwarte katten eigenlijk ...">
            <a:extLst>
              <a:ext uri="{FF2B5EF4-FFF2-40B4-BE49-F238E27FC236}">
                <a16:creationId xmlns:a16="http://schemas.microsoft.com/office/drawing/2014/main" id="{7ED367DF-648E-D8FB-AA98-45F7582FCA5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5573" r="32331"/>
          <a:stretch/>
        </p:blipFill>
        <p:spPr bwMode="auto">
          <a:xfrm>
            <a:off x="5847688" y="2861286"/>
            <a:ext cx="5322215" cy="35776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26785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9. Om Halloween te vieren draagt men ……?</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r>
              <a:rPr lang="nl-BE" dirty="0"/>
              <a:t>Een mooi kostuum met das</a:t>
            </a:r>
          </a:p>
          <a:p>
            <a:pPr marL="457200" indent="-457200">
              <a:buAutoNum type="alphaUcPeriod"/>
            </a:pPr>
            <a:r>
              <a:rPr lang="nl-BE" dirty="0"/>
              <a:t>Griezelige, spookachtige kledij</a:t>
            </a:r>
          </a:p>
          <a:p>
            <a:pPr marL="457200" indent="-457200">
              <a:buAutoNum type="alphaUcPeriod"/>
            </a:pPr>
            <a:r>
              <a:rPr lang="nl-BE" dirty="0"/>
              <a:t>Een pyjama</a:t>
            </a:r>
          </a:p>
          <a:p>
            <a:pPr marL="457200" indent="-457200">
              <a:buAutoNum type="alphaUcPeriod"/>
            </a:pPr>
            <a:endParaRPr lang="nl-BE" dirty="0"/>
          </a:p>
        </p:txBody>
      </p:sp>
    </p:spTree>
    <p:extLst>
      <p:ext uri="{BB962C8B-B14F-4D97-AF65-F5344CB8AC3E}">
        <p14:creationId xmlns:p14="http://schemas.microsoft.com/office/powerpoint/2010/main" val="22060094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9. Om Halloween te vieren draagt men </a:t>
            </a:r>
            <a:br>
              <a:rPr lang="nl-BE" sz="3400" dirty="0">
                <a:latin typeface="Arial" panose="020B0604020202020204" pitchFamily="34" charset="0"/>
                <a:cs typeface="Arial" panose="020B0604020202020204" pitchFamily="34" charset="0"/>
              </a:rPr>
            </a:br>
            <a:r>
              <a:rPr lang="nl-BE" sz="3400" dirty="0">
                <a:latin typeface="Arial" panose="020B0604020202020204" pitchFamily="34" charset="0"/>
                <a:cs typeface="Arial" panose="020B0604020202020204" pitchFamily="34" charset="0"/>
              </a:rPr>
              <a:t>    meestal……?</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r>
              <a:rPr lang="nl-BE" dirty="0"/>
              <a:t>Een mooi kostuum met das</a:t>
            </a:r>
          </a:p>
          <a:p>
            <a:pPr marL="457200" indent="-457200">
              <a:buAutoNum type="alphaUcPeriod"/>
            </a:pPr>
            <a:r>
              <a:rPr lang="nl-BE" dirty="0">
                <a:solidFill>
                  <a:schemeClr val="accent5">
                    <a:lumMod val="50000"/>
                  </a:schemeClr>
                </a:solidFill>
              </a:rPr>
              <a:t>Griezelige, spookachtige kledij</a:t>
            </a:r>
          </a:p>
          <a:p>
            <a:pPr marL="457200" indent="-457200">
              <a:buAutoNum type="alphaUcPeriod"/>
            </a:pPr>
            <a:r>
              <a:rPr lang="nl-BE" dirty="0"/>
              <a:t>Een pyjama</a:t>
            </a:r>
          </a:p>
          <a:p>
            <a:pPr marL="457200" indent="-457200">
              <a:buAutoNum type="alphaUcPeriod"/>
            </a:pPr>
            <a:endParaRPr lang="nl-BE" dirty="0"/>
          </a:p>
        </p:txBody>
      </p:sp>
      <p:pic>
        <p:nvPicPr>
          <p:cNvPr id="8194" name="Picture 2" descr="Halloween kinder verkleedkleding geest bestellen voor € 24.99 bij het  Knuffelparadijs">
            <a:extLst>
              <a:ext uri="{FF2B5EF4-FFF2-40B4-BE49-F238E27FC236}">
                <a16:creationId xmlns:a16="http://schemas.microsoft.com/office/drawing/2014/main" id="{DA5B3D87-F61F-FF36-C3E3-0728F416CCF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74832" y="2783540"/>
            <a:ext cx="3397290" cy="3397290"/>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Fancy Maskerade Meisjes Jurk Heks Kleding Halloween Kostuum Voor Kinderen  Meisjes Met Hoeden Kostuum Carnaval Kostuums|halloween costume|witch  clothinggirls costumes for halloween - AliExpress">
            <a:extLst>
              <a:ext uri="{FF2B5EF4-FFF2-40B4-BE49-F238E27FC236}">
                <a16:creationId xmlns:a16="http://schemas.microsoft.com/office/drawing/2014/main" id="{89731044-749F-008E-9ABB-CF3C005DF3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4723" y="3556343"/>
            <a:ext cx="2882553" cy="28825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20266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10. Op Halloween gaan kinderen van deur tot </a:t>
            </a:r>
            <a:br>
              <a:rPr lang="nl-BE" sz="3400" dirty="0">
                <a:latin typeface="Arial" panose="020B0604020202020204" pitchFamily="34" charset="0"/>
                <a:cs typeface="Arial" panose="020B0604020202020204" pitchFamily="34" charset="0"/>
              </a:rPr>
            </a:br>
            <a:r>
              <a:rPr lang="nl-BE" sz="3400" dirty="0">
                <a:latin typeface="Arial" panose="020B0604020202020204" pitchFamily="34" charset="0"/>
                <a:cs typeface="Arial" panose="020B0604020202020204" pitchFamily="34" charset="0"/>
              </a:rPr>
              <a:t>      deur en vragen om ………….?</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r>
              <a:rPr lang="nl-BE" dirty="0"/>
              <a:t>Geld</a:t>
            </a:r>
          </a:p>
          <a:p>
            <a:pPr marL="457200" indent="-457200">
              <a:buAutoNum type="alphaUcPeriod"/>
            </a:pPr>
            <a:r>
              <a:rPr lang="nl-BE" dirty="0"/>
              <a:t>Een nieuwe Hoed</a:t>
            </a:r>
          </a:p>
          <a:p>
            <a:pPr marL="457200" indent="-457200">
              <a:buAutoNum type="alphaUcPeriod"/>
            </a:pPr>
            <a:r>
              <a:rPr lang="nl-BE" dirty="0"/>
              <a:t>Snoep</a:t>
            </a:r>
          </a:p>
          <a:p>
            <a:pPr marL="457200" indent="-457200">
              <a:buAutoNum type="alphaUcPeriod"/>
            </a:pPr>
            <a:endParaRPr lang="nl-BE" dirty="0"/>
          </a:p>
        </p:txBody>
      </p:sp>
    </p:spTree>
    <p:extLst>
      <p:ext uri="{BB962C8B-B14F-4D97-AF65-F5344CB8AC3E}">
        <p14:creationId xmlns:p14="http://schemas.microsoft.com/office/powerpoint/2010/main" val="23500670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10. Op Halloween gaan kinderen van deur tot </a:t>
            </a:r>
            <a:br>
              <a:rPr lang="nl-BE" sz="3400" dirty="0">
                <a:latin typeface="Arial" panose="020B0604020202020204" pitchFamily="34" charset="0"/>
                <a:cs typeface="Arial" panose="020B0604020202020204" pitchFamily="34" charset="0"/>
              </a:rPr>
            </a:br>
            <a:r>
              <a:rPr lang="nl-BE" sz="3400" dirty="0">
                <a:latin typeface="Arial" panose="020B0604020202020204" pitchFamily="34" charset="0"/>
                <a:cs typeface="Arial" panose="020B0604020202020204" pitchFamily="34" charset="0"/>
              </a:rPr>
              <a:t>      deur en vragen om ………….?</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r>
              <a:rPr lang="nl-BE" dirty="0"/>
              <a:t>Geld</a:t>
            </a:r>
          </a:p>
          <a:p>
            <a:pPr marL="457200" indent="-457200">
              <a:buAutoNum type="alphaUcPeriod"/>
            </a:pPr>
            <a:r>
              <a:rPr lang="nl-BE" dirty="0"/>
              <a:t>Een nieuwe Hoed</a:t>
            </a:r>
          </a:p>
          <a:p>
            <a:pPr marL="457200" indent="-457200">
              <a:buAutoNum type="alphaUcPeriod"/>
            </a:pPr>
            <a:r>
              <a:rPr lang="nl-BE" dirty="0">
                <a:solidFill>
                  <a:schemeClr val="accent5">
                    <a:lumMod val="50000"/>
                  </a:schemeClr>
                </a:solidFill>
              </a:rPr>
              <a:t>Snoep</a:t>
            </a:r>
          </a:p>
          <a:p>
            <a:pPr marL="457200" indent="-457200">
              <a:buAutoNum type="alphaUcPeriod"/>
            </a:pPr>
            <a:endParaRPr lang="nl-BE" dirty="0"/>
          </a:p>
        </p:txBody>
      </p:sp>
      <p:pic>
        <p:nvPicPr>
          <p:cNvPr id="9218" name="Picture 2" descr="Halloween snoep mix 1 kilogram - Griezel snoep - Halloween traktatie - Halloween decoratie - Halloween versiering - Snoepgoed">
            <a:extLst>
              <a:ext uri="{FF2B5EF4-FFF2-40B4-BE49-F238E27FC236}">
                <a16:creationId xmlns:a16="http://schemas.microsoft.com/office/drawing/2014/main" id="{C704723B-5531-B2B9-7F55-DF775ED59C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60057" y="2541865"/>
            <a:ext cx="5351817" cy="37550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7547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1 Wanneer wordt Halloween gevierd?</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r>
              <a:rPr lang="nl-BE" dirty="0"/>
              <a:t>1 NOVEMBER</a:t>
            </a:r>
          </a:p>
          <a:p>
            <a:pPr marL="457200" indent="-457200">
              <a:buAutoNum type="alphaUcPeriod"/>
            </a:pPr>
            <a:r>
              <a:rPr lang="nl-BE" dirty="0"/>
              <a:t>30 OKTOBER</a:t>
            </a:r>
          </a:p>
          <a:p>
            <a:pPr marL="457200" indent="-457200">
              <a:buAutoNum type="alphaUcPeriod"/>
            </a:pPr>
            <a:r>
              <a:rPr lang="nl-BE" dirty="0"/>
              <a:t>31 OKTOBER</a:t>
            </a:r>
          </a:p>
        </p:txBody>
      </p:sp>
    </p:spTree>
    <p:extLst>
      <p:ext uri="{BB962C8B-B14F-4D97-AF65-F5344CB8AC3E}">
        <p14:creationId xmlns:p14="http://schemas.microsoft.com/office/powerpoint/2010/main" val="5247483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11. Bestaan er blauwe pompoenen?</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r>
              <a:rPr lang="nl-BE" dirty="0"/>
              <a:t>Ja</a:t>
            </a:r>
          </a:p>
          <a:p>
            <a:pPr marL="457200" indent="-457200">
              <a:buAutoNum type="alphaUcPeriod"/>
            </a:pPr>
            <a:r>
              <a:rPr lang="nl-BE" dirty="0"/>
              <a:t>Nee</a:t>
            </a:r>
          </a:p>
          <a:p>
            <a:pPr marL="457200" indent="-457200">
              <a:buAutoNum type="alphaUcPeriod"/>
            </a:pPr>
            <a:endParaRPr lang="nl-BE" dirty="0"/>
          </a:p>
        </p:txBody>
      </p:sp>
    </p:spTree>
    <p:extLst>
      <p:ext uri="{BB962C8B-B14F-4D97-AF65-F5344CB8AC3E}">
        <p14:creationId xmlns:p14="http://schemas.microsoft.com/office/powerpoint/2010/main" val="21057123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11. Bestaan er blauwe pompoenen?</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r>
              <a:rPr lang="nl-BE" dirty="0">
                <a:solidFill>
                  <a:schemeClr val="accent5">
                    <a:lumMod val="50000"/>
                  </a:schemeClr>
                </a:solidFill>
              </a:rPr>
              <a:t>Ja</a:t>
            </a:r>
          </a:p>
          <a:p>
            <a:pPr marL="457200" indent="-457200">
              <a:buAutoNum type="alphaUcPeriod"/>
            </a:pPr>
            <a:r>
              <a:rPr lang="nl-BE" dirty="0"/>
              <a:t>Nee</a:t>
            </a:r>
          </a:p>
          <a:p>
            <a:pPr marL="457200" indent="-457200">
              <a:buAutoNum type="alphaUcPeriod"/>
            </a:pPr>
            <a:endParaRPr lang="nl-BE" dirty="0"/>
          </a:p>
        </p:txBody>
      </p:sp>
      <p:sp>
        <p:nvSpPr>
          <p:cNvPr id="5" name="Tekstvak 4">
            <a:extLst>
              <a:ext uri="{FF2B5EF4-FFF2-40B4-BE49-F238E27FC236}">
                <a16:creationId xmlns:a16="http://schemas.microsoft.com/office/drawing/2014/main" id="{7DA3999C-2D3E-87DA-5299-EB54C5E1771E}"/>
              </a:ext>
            </a:extLst>
          </p:cNvPr>
          <p:cNvSpPr txBox="1"/>
          <p:nvPr/>
        </p:nvSpPr>
        <p:spPr>
          <a:xfrm>
            <a:off x="5656277" y="3823506"/>
            <a:ext cx="6094602" cy="1323439"/>
          </a:xfrm>
          <a:prstGeom prst="rect">
            <a:avLst/>
          </a:prstGeom>
          <a:noFill/>
        </p:spPr>
        <p:txBody>
          <a:bodyPr wrap="square">
            <a:spAutoFit/>
          </a:bodyPr>
          <a:lstStyle/>
          <a:p>
            <a:pPr algn="l"/>
            <a:r>
              <a:rPr lang="nl-BE" sz="2000" b="0" i="0" dirty="0">
                <a:solidFill>
                  <a:schemeClr val="bg1"/>
                </a:solidFill>
                <a:effectLst/>
                <a:latin typeface="Arial" panose="020B0604020202020204" pitchFamily="34" charset="0"/>
                <a:cs typeface="Arial" panose="020B0604020202020204" pitchFamily="34" charset="0"/>
              </a:rPr>
              <a:t>Er bestaat bijvoorbeeld de </a:t>
            </a:r>
            <a:r>
              <a:rPr lang="nl-BE" sz="2000" dirty="0">
                <a:solidFill>
                  <a:schemeClr val="bg1"/>
                </a:solidFill>
                <a:latin typeface="Arial" panose="020B0604020202020204" pitchFamily="34" charset="0"/>
                <a:cs typeface="Arial" panose="020B0604020202020204" pitchFamily="34" charset="0"/>
              </a:rPr>
              <a:t>‘blue </a:t>
            </a:r>
            <a:r>
              <a:rPr lang="nl-BE" sz="2000" dirty="0" err="1">
                <a:solidFill>
                  <a:schemeClr val="bg1"/>
                </a:solidFill>
                <a:latin typeface="Arial" panose="020B0604020202020204" pitchFamily="34" charset="0"/>
                <a:cs typeface="Arial" panose="020B0604020202020204" pitchFamily="34" charset="0"/>
              </a:rPr>
              <a:t>hubbard</a:t>
            </a:r>
            <a:r>
              <a:rPr lang="nl-BE" sz="2000" dirty="0">
                <a:solidFill>
                  <a:schemeClr val="bg1"/>
                </a:solidFill>
                <a:latin typeface="Arial" panose="020B0604020202020204" pitchFamily="34" charset="0"/>
                <a:cs typeface="Arial" panose="020B0604020202020204" pitchFamily="34" charset="0"/>
              </a:rPr>
              <a:t> large’ pompoenzaden. </a:t>
            </a:r>
            <a:r>
              <a:rPr lang="nl-BE" sz="2000" b="0" i="0" dirty="0">
                <a:solidFill>
                  <a:schemeClr val="bg1"/>
                </a:solidFill>
                <a:effectLst/>
                <a:latin typeface="Arial" panose="020B0604020202020204" pitchFamily="34" charset="0"/>
                <a:cs typeface="Arial" panose="020B0604020202020204" pitchFamily="34" charset="0"/>
              </a:rPr>
              <a:t>Deze zaden produceren grote pompoenen met een opvallende, blauwe kleur. Kan op diverse manieren gegeten worden!</a:t>
            </a:r>
          </a:p>
        </p:txBody>
      </p:sp>
      <p:pic>
        <p:nvPicPr>
          <p:cNvPr id="11266" name="Picture 2" descr="Pompoen 'Large Blue Hubbard', Cucurbita maxima | Hubbard | van der Plancke">
            <a:extLst>
              <a:ext uri="{FF2B5EF4-FFF2-40B4-BE49-F238E27FC236}">
                <a16:creationId xmlns:a16="http://schemas.microsoft.com/office/drawing/2014/main" id="{7C4C2888-372E-3642-FB6C-3D147AB9EE5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5494" y="3595085"/>
            <a:ext cx="3810000"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30860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12. Waar is de uitgeholde pompoen van </a:t>
            </a:r>
            <a:br>
              <a:rPr lang="nl-BE" sz="3400" dirty="0">
                <a:latin typeface="Arial" panose="020B0604020202020204" pitchFamily="34" charset="0"/>
                <a:cs typeface="Arial" panose="020B0604020202020204" pitchFamily="34" charset="0"/>
              </a:rPr>
            </a:br>
            <a:r>
              <a:rPr lang="nl-BE" sz="3400" dirty="0">
                <a:latin typeface="Arial" panose="020B0604020202020204" pitchFamily="34" charset="0"/>
                <a:cs typeface="Arial" panose="020B0604020202020204" pitchFamily="34" charset="0"/>
              </a:rPr>
              <a:t>      afkomstig?</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r>
              <a:rPr lang="nl-BE" dirty="0"/>
              <a:t>Spanje</a:t>
            </a:r>
          </a:p>
          <a:p>
            <a:pPr marL="457200" indent="-457200">
              <a:buAutoNum type="alphaUcPeriod"/>
            </a:pPr>
            <a:r>
              <a:rPr lang="nl-BE" dirty="0"/>
              <a:t>Ierland</a:t>
            </a:r>
          </a:p>
          <a:p>
            <a:pPr marL="457200" indent="-457200">
              <a:buAutoNum type="alphaUcPeriod"/>
            </a:pPr>
            <a:r>
              <a:rPr lang="nl-BE" dirty="0"/>
              <a:t>Egypte</a:t>
            </a:r>
          </a:p>
        </p:txBody>
      </p:sp>
    </p:spTree>
    <p:extLst>
      <p:ext uri="{BB962C8B-B14F-4D97-AF65-F5344CB8AC3E}">
        <p14:creationId xmlns:p14="http://schemas.microsoft.com/office/powerpoint/2010/main" val="17590569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12. Waar is de uitgeholde pompoen van </a:t>
            </a:r>
            <a:br>
              <a:rPr lang="nl-BE" sz="3400" dirty="0">
                <a:latin typeface="Arial" panose="020B0604020202020204" pitchFamily="34" charset="0"/>
                <a:cs typeface="Arial" panose="020B0604020202020204" pitchFamily="34" charset="0"/>
              </a:rPr>
            </a:br>
            <a:r>
              <a:rPr lang="nl-BE" sz="3400" dirty="0">
                <a:latin typeface="Arial" panose="020B0604020202020204" pitchFamily="34" charset="0"/>
                <a:cs typeface="Arial" panose="020B0604020202020204" pitchFamily="34" charset="0"/>
              </a:rPr>
              <a:t>      afkomstig?</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r>
              <a:rPr lang="nl-BE" dirty="0"/>
              <a:t>Spanje</a:t>
            </a:r>
          </a:p>
          <a:p>
            <a:pPr marL="457200" indent="-457200">
              <a:buAutoNum type="alphaUcPeriod"/>
            </a:pPr>
            <a:r>
              <a:rPr lang="nl-BE" dirty="0">
                <a:solidFill>
                  <a:schemeClr val="accent5">
                    <a:lumMod val="50000"/>
                  </a:schemeClr>
                </a:solidFill>
              </a:rPr>
              <a:t>Ierland</a:t>
            </a:r>
          </a:p>
          <a:p>
            <a:pPr marL="457200" indent="-457200">
              <a:buAutoNum type="alphaUcPeriod"/>
            </a:pPr>
            <a:r>
              <a:rPr lang="nl-BE" dirty="0"/>
              <a:t>Egypte</a:t>
            </a:r>
          </a:p>
          <a:p>
            <a:pPr marL="457200" indent="-457200">
              <a:buAutoNum type="alphaUcPeriod"/>
            </a:pPr>
            <a:endParaRPr lang="nl-BE" dirty="0"/>
          </a:p>
          <a:p>
            <a:pPr marL="457200" indent="-457200">
              <a:buAutoNum type="alphaUcPeriod"/>
            </a:pPr>
            <a:endParaRPr lang="nl-BE" dirty="0"/>
          </a:p>
          <a:p>
            <a:pPr marL="0" indent="0">
              <a:buNone/>
            </a:pPr>
            <a:r>
              <a:rPr lang="nl-BE" sz="1000" i="1" dirty="0"/>
              <a:t>Uitleg zie bijgevoegd document p. 4</a:t>
            </a:r>
          </a:p>
          <a:p>
            <a:pPr marL="0" indent="0">
              <a:buNone/>
            </a:pPr>
            <a:r>
              <a:rPr lang="nl-BE" sz="1000" i="1" dirty="0"/>
              <a:t>‘De legende van de uitgeholde pompoen’</a:t>
            </a:r>
          </a:p>
        </p:txBody>
      </p:sp>
      <p:pic>
        <p:nvPicPr>
          <p:cNvPr id="13314" name="Picture 2">
            <a:extLst>
              <a:ext uri="{FF2B5EF4-FFF2-40B4-BE49-F238E27FC236}">
                <a16:creationId xmlns:a16="http://schemas.microsoft.com/office/drawing/2014/main" id="{D71234F6-80F2-4AA3-5990-28E92A45F89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5068" t="56463" r="21871" b="18911"/>
          <a:stretch/>
        </p:blipFill>
        <p:spPr bwMode="auto">
          <a:xfrm>
            <a:off x="6559420" y="2743200"/>
            <a:ext cx="3518415" cy="28178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02714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13. Welke film is niet griezelig?</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r>
              <a:rPr lang="nl-BE" dirty="0"/>
              <a:t>Halloween (1978)</a:t>
            </a:r>
          </a:p>
          <a:p>
            <a:pPr marL="457200" indent="-457200">
              <a:buAutoNum type="alphaUcPeriod"/>
            </a:pPr>
            <a:r>
              <a:rPr lang="nl-BE" dirty="0"/>
              <a:t>Harry Potter </a:t>
            </a:r>
            <a:r>
              <a:rPr lang="nl-BE" dirty="0" err="1"/>
              <a:t>and</a:t>
            </a:r>
            <a:r>
              <a:rPr lang="nl-BE" dirty="0"/>
              <a:t> </a:t>
            </a:r>
            <a:r>
              <a:rPr lang="nl-BE" dirty="0" err="1"/>
              <a:t>the</a:t>
            </a:r>
            <a:r>
              <a:rPr lang="nl-BE" dirty="0"/>
              <a:t> </a:t>
            </a:r>
            <a:r>
              <a:rPr lang="nl-BE" dirty="0" err="1"/>
              <a:t>Sorcerer’s</a:t>
            </a:r>
            <a:r>
              <a:rPr lang="nl-BE" dirty="0"/>
              <a:t> Stone (2001)</a:t>
            </a:r>
          </a:p>
          <a:p>
            <a:pPr marL="457200" indent="-457200">
              <a:buAutoNum type="alphaUcPeriod"/>
            </a:pPr>
            <a:r>
              <a:rPr lang="nl-BE" dirty="0" err="1"/>
              <a:t>Sissi</a:t>
            </a:r>
            <a:r>
              <a:rPr lang="nl-BE" dirty="0"/>
              <a:t> – de jonge keizerin (1956)</a:t>
            </a:r>
          </a:p>
        </p:txBody>
      </p:sp>
    </p:spTree>
    <p:extLst>
      <p:ext uri="{BB962C8B-B14F-4D97-AF65-F5344CB8AC3E}">
        <p14:creationId xmlns:p14="http://schemas.microsoft.com/office/powerpoint/2010/main" val="26047856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13. Welke film is niet griezelig?</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r>
              <a:rPr lang="nl-BE" dirty="0"/>
              <a:t>Halloween (1978)</a:t>
            </a:r>
          </a:p>
          <a:p>
            <a:pPr marL="457200" indent="-457200">
              <a:buAutoNum type="alphaUcPeriod"/>
            </a:pPr>
            <a:r>
              <a:rPr lang="nl-BE" dirty="0"/>
              <a:t>Harry Potter </a:t>
            </a:r>
            <a:r>
              <a:rPr lang="nl-BE" dirty="0" err="1"/>
              <a:t>and</a:t>
            </a:r>
            <a:r>
              <a:rPr lang="nl-BE" dirty="0"/>
              <a:t> </a:t>
            </a:r>
            <a:r>
              <a:rPr lang="nl-BE" dirty="0" err="1"/>
              <a:t>the</a:t>
            </a:r>
            <a:r>
              <a:rPr lang="nl-BE" dirty="0"/>
              <a:t> </a:t>
            </a:r>
            <a:r>
              <a:rPr lang="nl-BE" dirty="0" err="1"/>
              <a:t>Sorcerer’s</a:t>
            </a:r>
            <a:r>
              <a:rPr lang="nl-BE" dirty="0"/>
              <a:t> Stone (2001)</a:t>
            </a:r>
          </a:p>
          <a:p>
            <a:pPr marL="457200" indent="-457200">
              <a:buAutoNum type="alphaUcPeriod"/>
            </a:pPr>
            <a:r>
              <a:rPr lang="nl-BE" dirty="0" err="1">
                <a:solidFill>
                  <a:schemeClr val="accent5">
                    <a:lumMod val="50000"/>
                  </a:schemeClr>
                </a:solidFill>
              </a:rPr>
              <a:t>Sissi</a:t>
            </a:r>
            <a:r>
              <a:rPr lang="nl-BE" dirty="0">
                <a:solidFill>
                  <a:schemeClr val="accent5">
                    <a:lumMod val="50000"/>
                  </a:schemeClr>
                </a:solidFill>
              </a:rPr>
              <a:t> – de jonge keizerin (1956)</a:t>
            </a:r>
          </a:p>
        </p:txBody>
      </p:sp>
      <p:pic>
        <p:nvPicPr>
          <p:cNvPr id="15362" name="Picture 2">
            <a:extLst>
              <a:ext uri="{FF2B5EF4-FFF2-40B4-BE49-F238E27FC236}">
                <a16:creationId xmlns:a16="http://schemas.microsoft.com/office/drawing/2014/main" id="{85C8DA3E-3A40-8C14-A40D-7D1E9C9AC83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94594" y="2675772"/>
            <a:ext cx="2345532"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69955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14. Wat is een kenmerk van een vampier?</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r>
              <a:rPr lang="nl-BE" dirty="0"/>
              <a:t>Ze hebben geen tanden</a:t>
            </a:r>
          </a:p>
          <a:p>
            <a:pPr marL="457200" indent="-457200">
              <a:buAutoNum type="alphaUcPeriod"/>
            </a:pPr>
            <a:r>
              <a:rPr lang="nl-BE" dirty="0"/>
              <a:t>Ze hebben geen schaduw</a:t>
            </a:r>
          </a:p>
          <a:p>
            <a:pPr marL="457200" indent="-457200">
              <a:buAutoNum type="alphaUcPeriod"/>
            </a:pPr>
            <a:r>
              <a:rPr lang="nl-BE" dirty="0"/>
              <a:t>Ze hebben geen benen</a:t>
            </a:r>
          </a:p>
        </p:txBody>
      </p:sp>
    </p:spTree>
    <p:extLst>
      <p:ext uri="{BB962C8B-B14F-4D97-AF65-F5344CB8AC3E}">
        <p14:creationId xmlns:p14="http://schemas.microsoft.com/office/powerpoint/2010/main" val="435554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14. Wat is een kenmerk van een vampier?</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r>
              <a:rPr lang="nl-BE" dirty="0"/>
              <a:t>Ze hebben geen tanden</a:t>
            </a:r>
          </a:p>
          <a:p>
            <a:pPr marL="457200" indent="-457200">
              <a:buAutoNum type="alphaUcPeriod"/>
            </a:pPr>
            <a:r>
              <a:rPr lang="nl-BE" dirty="0">
                <a:solidFill>
                  <a:schemeClr val="accent5">
                    <a:lumMod val="50000"/>
                  </a:schemeClr>
                </a:solidFill>
              </a:rPr>
              <a:t>Ze hebben geen schaduw</a:t>
            </a:r>
          </a:p>
          <a:p>
            <a:pPr marL="457200" indent="-457200">
              <a:buAutoNum type="alphaUcPeriod"/>
            </a:pPr>
            <a:r>
              <a:rPr lang="nl-BE" dirty="0"/>
              <a:t>Ze hebben geen benen</a:t>
            </a:r>
          </a:p>
        </p:txBody>
      </p:sp>
      <p:pic>
        <p:nvPicPr>
          <p:cNvPr id="17412" name="Picture 4" descr="Vampier hoektanden met kleefpasta - Halloween/horror verkleedaccessoires -  Dracula... | bol.com">
            <a:extLst>
              <a:ext uri="{FF2B5EF4-FFF2-40B4-BE49-F238E27FC236}">
                <a16:creationId xmlns:a16="http://schemas.microsoft.com/office/drawing/2014/main" id="{C1C7D0EA-E57F-04A2-3AA4-E0D12000427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83561" y="2422321"/>
            <a:ext cx="3092834" cy="40431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07895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15. Hoe kan je best een heks verjagen?</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r>
              <a:rPr lang="nl-BE" dirty="0"/>
              <a:t>Met een hoefijzer</a:t>
            </a:r>
          </a:p>
          <a:p>
            <a:pPr marL="457200" indent="-457200">
              <a:buAutoNum type="alphaUcPeriod"/>
            </a:pPr>
            <a:r>
              <a:rPr lang="nl-BE" dirty="0"/>
              <a:t>Met een harde gil</a:t>
            </a:r>
          </a:p>
          <a:p>
            <a:pPr marL="457200" indent="-457200">
              <a:buAutoNum type="alphaUcPeriod"/>
            </a:pPr>
            <a:r>
              <a:rPr lang="nl-BE" dirty="0"/>
              <a:t>Met een bezem</a:t>
            </a:r>
          </a:p>
        </p:txBody>
      </p:sp>
    </p:spTree>
    <p:extLst>
      <p:ext uri="{BB962C8B-B14F-4D97-AF65-F5344CB8AC3E}">
        <p14:creationId xmlns:p14="http://schemas.microsoft.com/office/powerpoint/2010/main" val="11115891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15. Hoe kan je best een heks verjagen?</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r>
              <a:rPr lang="nl-BE" dirty="0">
                <a:solidFill>
                  <a:schemeClr val="accent5">
                    <a:lumMod val="50000"/>
                  </a:schemeClr>
                </a:solidFill>
              </a:rPr>
              <a:t>Met een hoefijzer</a:t>
            </a:r>
          </a:p>
          <a:p>
            <a:pPr marL="457200" indent="-457200">
              <a:buAutoNum type="alphaUcPeriod"/>
            </a:pPr>
            <a:r>
              <a:rPr lang="nl-BE" dirty="0"/>
              <a:t>Met een harde gil</a:t>
            </a:r>
          </a:p>
          <a:p>
            <a:pPr marL="457200" indent="-457200">
              <a:buAutoNum type="alphaUcPeriod"/>
            </a:pPr>
            <a:r>
              <a:rPr lang="nl-BE" dirty="0"/>
              <a:t>Met een bezem</a:t>
            </a:r>
          </a:p>
        </p:txBody>
      </p:sp>
      <p:sp>
        <p:nvSpPr>
          <p:cNvPr id="5" name="Tekstvak 4">
            <a:extLst>
              <a:ext uri="{FF2B5EF4-FFF2-40B4-BE49-F238E27FC236}">
                <a16:creationId xmlns:a16="http://schemas.microsoft.com/office/drawing/2014/main" id="{59F3591F-768A-6FBD-CD80-D7B67BFD29D3}"/>
              </a:ext>
            </a:extLst>
          </p:cNvPr>
          <p:cNvSpPr txBox="1"/>
          <p:nvPr/>
        </p:nvSpPr>
        <p:spPr>
          <a:xfrm>
            <a:off x="5962361" y="2167532"/>
            <a:ext cx="6094602" cy="4401205"/>
          </a:xfrm>
          <a:prstGeom prst="rect">
            <a:avLst/>
          </a:prstGeom>
          <a:noFill/>
        </p:spPr>
        <p:txBody>
          <a:bodyPr wrap="square">
            <a:spAutoFit/>
          </a:bodyPr>
          <a:lstStyle/>
          <a:p>
            <a:r>
              <a:rPr lang="nl-BE" sz="2000" b="0" i="0" dirty="0">
                <a:solidFill>
                  <a:schemeClr val="bg1"/>
                </a:solidFill>
                <a:effectLst/>
                <a:latin typeface="Arial" panose="020B0604020202020204" pitchFamily="34" charset="0"/>
                <a:cs typeface="Arial" panose="020B0604020202020204" pitchFamily="34" charset="0"/>
              </a:rPr>
              <a:t>Een hoefijzer zou beschermen en geluk brengen als het met de 'opening' naar boven gehangen wordt. Het geluk zou dan opgevangen worden. Andersom zou het geluk juist wegstromen. Er zijn echter ook landen waarbij dit juist omgedraaid is, omdat een hoefijzer ongeluk zou weg laten stromen. Een hoefijzer boven de deur hangen zou nog meer geluk brengen.</a:t>
            </a:r>
            <a:br>
              <a:rPr lang="nl-BE" sz="2000" dirty="0">
                <a:solidFill>
                  <a:schemeClr val="bg1"/>
                </a:solidFill>
                <a:latin typeface="Arial" panose="020B0604020202020204" pitchFamily="34" charset="0"/>
                <a:cs typeface="Arial" panose="020B0604020202020204" pitchFamily="34" charset="0"/>
              </a:rPr>
            </a:br>
            <a:r>
              <a:rPr lang="nl-BE" sz="2000" b="0" i="0" dirty="0">
                <a:solidFill>
                  <a:schemeClr val="bg1"/>
                </a:solidFill>
                <a:effectLst/>
                <a:latin typeface="Arial" panose="020B0604020202020204" pitchFamily="34" charset="0"/>
                <a:cs typeface="Arial" panose="020B0604020202020204" pitchFamily="34" charset="0"/>
              </a:rPr>
              <a:t>Verder brengt het ook geluk als je een hoefijzer over je linker schouder gooit, nadat je een wens uitgesproken hebt. Vervolgens moet je doorlopen zonder om te kijken. Vroeger dacht men ook dat dat een hoefijzer heksen zou afschrikken die pasgeboren kinderen zouden meenemen</a:t>
            </a:r>
            <a:r>
              <a:rPr lang="nl-BE" b="0" i="0" dirty="0">
                <a:solidFill>
                  <a:schemeClr val="bg1"/>
                </a:solidFill>
                <a:effectLst/>
                <a:latin typeface="Arial" panose="020B0604020202020204" pitchFamily="34" charset="0"/>
              </a:rPr>
              <a:t>.</a:t>
            </a:r>
            <a:endParaRPr lang="nl-BE" dirty="0">
              <a:solidFill>
                <a:schemeClr val="bg1"/>
              </a:solidFill>
            </a:endParaRPr>
          </a:p>
        </p:txBody>
      </p:sp>
      <p:pic>
        <p:nvPicPr>
          <p:cNvPr id="19458" name="Picture 2" descr="Boog van Bescherming hoefijzer talisman Heksen Klokken Deur ...">
            <a:extLst>
              <a:ext uri="{FF2B5EF4-FFF2-40B4-BE49-F238E27FC236}">
                <a16:creationId xmlns:a16="http://schemas.microsoft.com/office/drawing/2014/main" id="{4A726B90-C2A4-798E-8A97-3873E42A6C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3475" y="3640382"/>
            <a:ext cx="3120704" cy="31207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96072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1 Wanneer wordt </a:t>
            </a:r>
            <a:r>
              <a:rPr lang="nl-BE" sz="3400" dirty="0" err="1">
                <a:latin typeface="Arial" panose="020B0604020202020204" pitchFamily="34" charset="0"/>
                <a:cs typeface="Arial" panose="020B0604020202020204" pitchFamily="34" charset="0"/>
              </a:rPr>
              <a:t>halloween</a:t>
            </a:r>
            <a:r>
              <a:rPr lang="nl-BE" sz="3400" dirty="0">
                <a:latin typeface="Arial" panose="020B0604020202020204" pitchFamily="34" charset="0"/>
                <a:cs typeface="Arial" panose="020B0604020202020204" pitchFamily="34" charset="0"/>
              </a:rPr>
              <a:t> gevierd?</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a:xfrm>
            <a:off x="1258819" y="2420848"/>
            <a:ext cx="9613861" cy="3599316"/>
          </a:xfrm>
        </p:spPr>
        <p:txBody>
          <a:bodyPr/>
          <a:lstStyle/>
          <a:p>
            <a:pPr marL="457200" indent="-457200">
              <a:buAutoNum type="alphaUcPeriod"/>
            </a:pPr>
            <a:r>
              <a:rPr lang="nl-BE" dirty="0"/>
              <a:t>1 NOVEMBER</a:t>
            </a:r>
          </a:p>
          <a:p>
            <a:pPr marL="457200" indent="-457200">
              <a:buAutoNum type="alphaUcPeriod"/>
            </a:pPr>
            <a:r>
              <a:rPr lang="nl-BE" dirty="0"/>
              <a:t>30 OKTOBER</a:t>
            </a:r>
          </a:p>
          <a:p>
            <a:pPr marL="457200" indent="-457200">
              <a:buAutoNum type="alphaUcPeriod"/>
            </a:pPr>
            <a:r>
              <a:rPr lang="nl-BE" dirty="0">
                <a:solidFill>
                  <a:schemeClr val="accent5">
                    <a:lumMod val="50000"/>
                  </a:schemeClr>
                </a:solidFill>
              </a:rPr>
              <a:t>31 OKTOBER</a:t>
            </a:r>
          </a:p>
        </p:txBody>
      </p:sp>
      <p:pic>
        <p:nvPicPr>
          <p:cNvPr id="2050" name="Picture 2" descr="Fotobehang Halloween sparen de datum kalender voor 31 oktober - PIXERS.NL">
            <a:extLst>
              <a:ext uri="{FF2B5EF4-FFF2-40B4-BE49-F238E27FC236}">
                <a16:creationId xmlns:a16="http://schemas.microsoft.com/office/drawing/2014/main" id="{80587A67-A4FE-4B7F-5ACE-D98F6CED619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6689"/>
          <a:stretch/>
        </p:blipFill>
        <p:spPr bwMode="auto">
          <a:xfrm>
            <a:off x="5794699" y="2559050"/>
            <a:ext cx="5719276" cy="37204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43596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16. Welk monster is getekend op de foto?</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r>
              <a:rPr lang="nl-BE" dirty="0"/>
              <a:t>Dracula</a:t>
            </a:r>
          </a:p>
          <a:p>
            <a:pPr marL="457200" indent="-457200">
              <a:buAutoNum type="alphaUcPeriod"/>
            </a:pPr>
            <a:r>
              <a:rPr lang="nl-BE" dirty="0" err="1"/>
              <a:t>Shrek</a:t>
            </a:r>
            <a:endParaRPr lang="nl-BE" dirty="0"/>
          </a:p>
          <a:p>
            <a:pPr marL="457200" indent="-457200">
              <a:buAutoNum type="alphaUcPeriod"/>
            </a:pPr>
            <a:r>
              <a:rPr lang="nl-BE" dirty="0"/>
              <a:t>Frankenstein</a:t>
            </a:r>
          </a:p>
        </p:txBody>
      </p:sp>
      <p:pic>
        <p:nvPicPr>
          <p:cNvPr id="22530" name="Picture 2">
            <a:extLst>
              <a:ext uri="{FF2B5EF4-FFF2-40B4-BE49-F238E27FC236}">
                <a16:creationId xmlns:a16="http://schemas.microsoft.com/office/drawing/2014/main" id="{64320F4F-DF48-6BEC-43B8-0EE2E8DCD3E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0743" y="2695638"/>
            <a:ext cx="6289204" cy="35376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76443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16. Welk monster is getekend op de foto?</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r>
              <a:rPr lang="nl-BE" dirty="0"/>
              <a:t>Dracula</a:t>
            </a:r>
          </a:p>
          <a:p>
            <a:pPr marL="457200" indent="-457200">
              <a:buAutoNum type="alphaUcPeriod"/>
            </a:pPr>
            <a:r>
              <a:rPr lang="nl-BE" dirty="0" err="1"/>
              <a:t>Shrek</a:t>
            </a:r>
            <a:endParaRPr lang="nl-BE" dirty="0"/>
          </a:p>
          <a:p>
            <a:pPr marL="457200" indent="-457200">
              <a:buAutoNum type="alphaUcPeriod"/>
            </a:pPr>
            <a:r>
              <a:rPr lang="nl-BE" dirty="0">
                <a:solidFill>
                  <a:schemeClr val="accent5">
                    <a:lumMod val="50000"/>
                  </a:schemeClr>
                </a:solidFill>
              </a:rPr>
              <a:t>Frankenstein</a:t>
            </a:r>
          </a:p>
        </p:txBody>
      </p:sp>
      <p:sp>
        <p:nvSpPr>
          <p:cNvPr id="5" name="Tekstvak 4">
            <a:extLst>
              <a:ext uri="{FF2B5EF4-FFF2-40B4-BE49-F238E27FC236}">
                <a16:creationId xmlns:a16="http://schemas.microsoft.com/office/drawing/2014/main" id="{F7E44AD9-C952-C8F2-76D9-E6938030BFF8}"/>
              </a:ext>
            </a:extLst>
          </p:cNvPr>
          <p:cNvSpPr txBox="1"/>
          <p:nvPr/>
        </p:nvSpPr>
        <p:spPr>
          <a:xfrm>
            <a:off x="5053746" y="3718069"/>
            <a:ext cx="6097554" cy="1200329"/>
          </a:xfrm>
          <a:prstGeom prst="rect">
            <a:avLst/>
          </a:prstGeom>
          <a:noFill/>
        </p:spPr>
        <p:txBody>
          <a:bodyPr wrap="square">
            <a:spAutoFit/>
          </a:bodyPr>
          <a:lstStyle/>
          <a:p>
            <a:r>
              <a:rPr lang="nl-BE" i="0" dirty="0">
                <a:solidFill>
                  <a:srgbClr val="202124"/>
                </a:solidFill>
                <a:effectLst/>
                <a:latin typeface="arial" panose="020B0604020202020204" pitchFamily="34" charset="0"/>
              </a:rPr>
              <a:t>Frankenstein is een wetenschapper, die na het bestuderen van chemische processen en het ontleden van levende dieren inzicht krijgt in het creëren van leven en zo zijn eigen creatie tot leven weet te wekken.</a:t>
            </a:r>
            <a:endParaRPr lang="nl-BE" dirty="0"/>
          </a:p>
        </p:txBody>
      </p:sp>
    </p:spTree>
    <p:extLst>
      <p:ext uri="{BB962C8B-B14F-4D97-AF65-F5344CB8AC3E}">
        <p14:creationId xmlns:p14="http://schemas.microsoft.com/office/powerpoint/2010/main" val="34675339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17. Op welk eiland gelooft de bevolking in </a:t>
            </a:r>
            <a:br>
              <a:rPr lang="nl-BE" sz="3400" dirty="0">
                <a:latin typeface="Arial" panose="020B0604020202020204" pitchFamily="34" charset="0"/>
                <a:cs typeface="Arial" panose="020B0604020202020204" pitchFamily="34" charset="0"/>
              </a:rPr>
            </a:br>
            <a:r>
              <a:rPr lang="nl-BE" sz="3400" dirty="0">
                <a:latin typeface="Arial" panose="020B0604020202020204" pitchFamily="34" charset="0"/>
                <a:cs typeface="Arial" panose="020B0604020202020204" pitchFamily="34" charset="0"/>
              </a:rPr>
              <a:t>      zombies?</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r>
              <a:rPr lang="nl-BE" dirty="0"/>
              <a:t>Haïti</a:t>
            </a:r>
          </a:p>
          <a:p>
            <a:pPr marL="457200" indent="-457200">
              <a:buAutoNum type="alphaUcPeriod"/>
            </a:pPr>
            <a:r>
              <a:rPr lang="nl-BE" dirty="0"/>
              <a:t>Cuba</a:t>
            </a:r>
          </a:p>
          <a:p>
            <a:pPr marL="457200" indent="-457200">
              <a:buAutoNum type="alphaUcPeriod"/>
            </a:pPr>
            <a:r>
              <a:rPr lang="nl-BE" dirty="0"/>
              <a:t>Kreta</a:t>
            </a:r>
          </a:p>
        </p:txBody>
      </p:sp>
    </p:spTree>
    <p:extLst>
      <p:ext uri="{BB962C8B-B14F-4D97-AF65-F5344CB8AC3E}">
        <p14:creationId xmlns:p14="http://schemas.microsoft.com/office/powerpoint/2010/main" val="20773676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17. Op welk eiland gelooft de bevolking in </a:t>
            </a:r>
            <a:br>
              <a:rPr lang="nl-BE" sz="3400" dirty="0">
                <a:latin typeface="Arial" panose="020B0604020202020204" pitchFamily="34" charset="0"/>
                <a:cs typeface="Arial" panose="020B0604020202020204" pitchFamily="34" charset="0"/>
              </a:rPr>
            </a:br>
            <a:r>
              <a:rPr lang="nl-BE" sz="3400" dirty="0">
                <a:latin typeface="Arial" panose="020B0604020202020204" pitchFamily="34" charset="0"/>
                <a:cs typeface="Arial" panose="020B0604020202020204" pitchFamily="34" charset="0"/>
              </a:rPr>
              <a:t>      zombies?</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normAutofit fontScale="92500" lnSpcReduction="20000"/>
          </a:bodyPr>
          <a:lstStyle/>
          <a:p>
            <a:pPr marL="457200" indent="-457200">
              <a:buAutoNum type="alphaUcPeriod"/>
            </a:pPr>
            <a:r>
              <a:rPr lang="nl-BE" dirty="0">
                <a:solidFill>
                  <a:schemeClr val="accent5">
                    <a:lumMod val="50000"/>
                  </a:schemeClr>
                </a:solidFill>
              </a:rPr>
              <a:t>Haïti</a:t>
            </a:r>
          </a:p>
          <a:p>
            <a:pPr marL="457200" indent="-457200">
              <a:buAutoNum type="alphaUcPeriod"/>
            </a:pPr>
            <a:r>
              <a:rPr lang="nl-BE" dirty="0"/>
              <a:t>Cuba</a:t>
            </a:r>
          </a:p>
          <a:p>
            <a:pPr marL="457200" indent="-457200">
              <a:buAutoNum type="alphaUcPeriod"/>
            </a:pPr>
            <a:r>
              <a:rPr lang="nl-BE" dirty="0"/>
              <a:t>Kreta  </a:t>
            </a:r>
          </a:p>
          <a:p>
            <a:pPr marL="0" indent="0">
              <a:buNone/>
            </a:pPr>
            <a:endParaRPr lang="nl-BE" b="1" i="0" dirty="0">
              <a:solidFill>
                <a:srgbClr val="000000"/>
              </a:solidFill>
              <a:effectLst/>
              <a:latin typeface="Open Sans" panose="020B0606030504020204" pitchFamily="34" charset="0"/>
            </a:endParaRPr>
          </a:p>
          <a:p>
            <a:pPr marL="0" indent="0">
              <a:buNone/>
            </a:pPr>
            <a:r>
              <a:rPr lang="nl-BE" dirty="0">
                <a:solidFill>
                  <a:schemeClr val="bg1"/>
                </a:solidFill>
                <a:latin typeface="Open Sans" panose="020B0606030504020204" pitchFamily="34" charset="0"/>
              </a:rPr>
              <a:t>De moderne westerse media maakten voor het eerst kennis met de zombie uit Haïti. Veel Haïtianen geloven in zombies en zijn in staat ze te herkennen. Ze geloven dat de magie van voodoopriesters de doden tot leven kan wekken. Sommigen bezitten zelf een zombie, die ze inzetten om toeristen naar hun winkeltje te lokken. Er doen de vreemdste verhalen over zombies de ronde: ze zouden alleen ’s middags zichtbaar zijn, gaan ’s avonds naar de kerk, slapen op kerkhoven en zijn bang voor de kleur rood. </a:t>
            </a:r>
          </a:p>
        </p:txBody>
      </p:sp>
    </p:spTree>
    <p:extLst>
      <p:ext uri="{BB962C8B-B14F-4D97-AF65-F5344CB8AC3E}">
        <p14:creationId xmlns:p14="http://schemas.microsoft.com/office/powerpoint/2010/main" val="981911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18. Wat is geen traditionele Halloween </a:t>
            </a:r>
            <a:br>
              <a:rPr lang="nl-BE" sz="3400" dirty="0">
                <a:latin typeface="Arial" panose="020B0604020202020204" pitchFamily="34" charset="0"/>
                <a:cs typeface="Arial" panose="020B0604020202020204" pitchFamily="34" charset="0"/>
              </a:rPr>
            </a:br>
            <a:r>
              <a:rPr lang="nl-BE" sz="3400" dirty="0">
                <a:latin typeface="Arial" panose="020B0604020202020204" pitchFamily="34" charset="0"/>
                <a:cs typeface="Arial" panose="020B0604020202020204" pitchFamily="34" charset="0"/>
              </a:rPr>
              <a:t>      decoratie?</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r>
              <a:rPr lang="nl-BE" dirty="0"/>
              <a:t>Een skelet</a:t>
            </a:r>
          </a:p>
          <a:p>
            <a:pPr marL="457200" indent="-457200">
              <a:buAutoNum type="alphaUcPeriod"/>
            </a:pPr>
            <a:r>
              <a:rPr lang="nl-BE" dirty="0"/>
              <a:t>Een kaars</a:t>
            </a:r>
          </a:p>
          <a:p>
            <a:pPr marL="457200" indent="-457200">
              <a:buAutoNum type="alphaUcPeriod"/>
            </a:pPr>
            <a:r>
              <a:rPr lang="nl-BE" dirty="0"/>
              <a:t>Een krans</a:t>
            </a:r>
          </a:p>
          <a:p>
            <a:pPr marL="457200" indent="-457200">
              <a:buAutoNum type="alphaUcPeriod"/>
            </a:pPr>
            <a:r>
              <a:rPr lang="nl-BE" dirty="0"/>
              <a:t>Een ketel</a:t>
            </a:r>
          </a:p>
        </p:txBody>
      </p:sp>
    </p:spTree>
    <p:extLst>
      <p:ext uri="{BB962C8B-B14F-4D97-AF65-F5344CB8AC3E}">
        <p14:creationId xmlns:p14="http://schemas.microsoft.com/office/powerpoint/2010/main" val="199672420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18. Wat is geen traditionele Halloween </a:t>
            </a:r>
            <a:br>
              <a:rPr lang="nl-BE" sz="3400" dirty="0">
                <a:latin typeface="Arial" panose="020B0604020202020204" pitchFamily="34" charset="0"/>
                <a:cs typeface="Arial" panose="020B0604020202020204" pitchFamily="34" charset="0"/>
              </a:rPr>
            </a:br>
            <a:r>
              <a:rPr lang="nl-BE" sz="3400" dirty="0">
                <a:latin typeface="Arial" panose="020B0604020202020204" pitchFamily="34" charset="0"/>
                <a:cs typeface="Arial" panose="020B0604020202020204" pitchFamily="34" charset="0"/>
              </a:rPr>
              <a:t>      decoratie?</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r>
              <a:rPr lang="nl-BE" dirty="0"/>
              <a:t>Een skelet</a:t>
            </a:r>
          </a:p>
          <a:p>
            <a:pPr marL="457200" indent="-457200">
              <a:buAutoNum type="alphaUcPeriod"/>
            </a:pPr>
            <a:r>
              <a:rPr lang="nl-BE" dirty="0"/>
              <a:t>Een kaars</a:t>
            </a:r>
          </a:p>
          <a:p>
            <a:pPr marL="457200" indent="-457200">
              <a:buAutoNum type="alphaUcPeriod"/>
            </a:pPr>
            <a:r>
              <a:rPr lang="nl-BE" dirty="0">
                <a:solidFill>
                  <a:srgbClr val="7030A0"/>
                </a:solidFill>
              </a:rPr>
              <a:t>Een krans</a:t>
            </a:r>
          </a:p>
          <a:p>
            <a:pPr marL="457200" indent="-457200">
              <a:buAutoNum type="alphaUcPeriod"/>
            </a:pPr>
            <a:r>
              <a:rPr lang="nl-BE" dirty="0"/>
              <a:t>Een ketel</a:t>
            </a:r>
          </a:p>
        </p:txBody>
      </p:sp>
      <p:pic>
        <p:nvPicPr>
          <p:cNvPr id="23554" name="Picture 2">
            <a:extLst>
              <a:ext uri="{FF2B5EF4-FFF2-40B4-BE49-F238E27FC236}">
                <a16:creationId xmlns:a16="http://schemas.microsoft.com/office/drawing/2014/main" id="{9D8B31FB-7F7C-0B9C-9EF3-C274F519AD2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8996" y="2349571"/>
            <a:ext cx="4089325" cy="4089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39593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19. Wat roepen de kinderen wanneer ze op </a:t>
            </a:r>
            <a:br>
              <a:rPr lang="nl-BE" sz="3400" dirty="0">
                <a:latin typeface="Arial" panose="020B0604020202020204" pitchFamily="34" charset="0"/>
                <a:cs typeface="Arial" panose="020B0604020202020204" pitchFamily="34" charset="0"/>
              </a:rPr>
            </a:br>
            <a:r>
              <a:rPr lang="nl-BE" sz="3400" dirty="0">
                <a:latin typeface="Arial" panose="020B0604020202020204" pitchFamily="34" charset="0"/>
                <a:cs typeface="Arial" panose="020B0604020202020204" pitchFamily="34" charset="0"/>
              </a:rPr>
              <a:t>      Halloween langs de deuren gaan?</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r>
              <a:rPr lang="nl-BE" dirty="0"/>
              <a:t>Trick or </a:t>
            </a:r>
            <a:r>
              <a:rPr lang="nl-BE" dirty="0" err="1"/>
              <a:t>treat</a:t>
            </a:r>
            <a:endParaRPr lang="nl-BE" dirty="0"/>
          </a:p>
          <a:p>
            <a:pPr marL="457200" indent="-457200">
              <a:buAutoNum type="alphaUcPeriod"/>
            </a:pPr>
            <a:r>
              <a:rPr lang="nl-BE" dirty="0"/>
              <a:t>Let me </a:t>
            </a:r>
            <a:r>
              <a:rPr lang="nl-BE" dirty="0" err="1"/>
              <a:t>eat</a:t>
            </a:r>
            <a:endParaRPr lang="nl-BE" dirty="0"/>
          </a:p>
          <a:p>
            <a:pPr marL="457200" indent="-457200">
              <a:buAutoNum type="alphaUcPeriod"/>
            </a:pPr>
            <a:r>
              <a:rPr lang="nl-BE" dirty="0" err="1"/>
              <a:t>Booooh</a:t>
            </a:r>
            <a:endParaRPr lang="nl-BE" dirty="0"/>
          </a:p>
        </p:txBody>
      </p:sp>
    </p:spTree>
    <p:extLst>
      <p:ext uri="{BB962C8B-B14F-4D97-AF65-F5344CB8AC3E}">
        <p14:creationId xmlns:p14="http://schemas.microsoft.com/office/powerpoint/2010/main" val="31462785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19. Wat roepen de kinderen wanneer ze op </a:t>
            </a:r>
            <a:br>
              <a:rPr lang="nl-BE" sz="3400" dirty="0">
                <a:latin typeface="Arial" panose="020B0604020202020204" pitchFamily="34" charset="0"/>
                <a:cs typeface="Arial" panose="020B0604020202020204" pitchFamily="34" charset="0"/>
              </a:rPr>
            </a:br>
            <a:r>
              <a:rPr lang="nl-BE" sz="3400" dirty="0">
                <a:latin typeface="Arial" panose="020B0604020202020204" pitchFamily="34" charset="0"/>
                <a:cs typeface="Arial" panose="020B0604020202020204" pitchFamily="34" charset="0"/>
              </a:rPr>
              <a:t>      Halloween langs de deuren gaan?</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r>
              <a:rPr lang="nl-BE" dirty="0">
                <a:solidFill>
                  <a:srgbClr val="7030A0"/>
                </a:solidFill>
              </a:rPr>
              <a:t>Trick or </a:t>
            </a:r>
            <a:r>
              <a:rPr lang="nl-BE" dirty="0" err="1">
                <a:solidFill>
                  <a:srgbClr val="7030A0"/>
                </a:solidFill>
              </a:rPr>
              <a:t>treat</a:t>
            </a:r>
            <a:endParaRPr lang="nl-BE" dirty="0">
              <a:solidFill>
                <a:srgbClr val="7030A0"/>
              </a:solidFill>
            </a:endParaRPr>
          </a:p>
          <a:p>
            <a:pPr marL="457200" indent="-457200">
              <a:buAutoNum type="alphaUcPeriod"/>
            </a:pPr>
            <a:r>
              <a:rPr lang="nl-BE" dirty="0"/>
              <a:t>Let me </a:t>
            </a:r>
            <a:r>
              <a:rPr lang="nl-BE" dirty="0" err="1"/>
              <a:t>eat</a:t>
            </a:r>
            <a:endParaRPr lang="nl-BE" dirty="0"/>
          </a:p>
          <a:p>
            <a:pPr marL="457200" indent="-457200">
              <a:buAutoNum type="alphaUcPeriod"/>
            </a:pPr>
            <a:r>
              <a:rPr lang="nl-BE" dirty="0" err="1"/>
              <a:t>Booooh</a:t>
            </a:r>
            <a:endParaRPr lang="nl-BE" dirty="0"/>
          </a:p>
        </p:txBody>
      </p:sp>
      <p:pic>
        <p:nvPicPr>
          <p:cNvPr id="27650" name="Picture 2">
            <a:extLst>
              <a:ext uri="{FF2B5EF4-FFF2-40B4-BE49-F238E27FC236}">
                <a16:creationId xmlns:a16="http://schemas.microsoft.com/office/drawing/2014/main" id="{7753E523-5FCF-2A9F-6E13-BE6C1C44F7D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8245" y="2552700"/>
            <a:ext cx="4524637" cy="3016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180696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20. Hoe heet een papieren houder met een </a:t>
            </a:r>
            <a:br>
              <a:rPr lang="nl-BE" sz="3400" dirty="0">
                <a:latin typeface="Arial" panose="020B0604020202020204" pitchFamily="34" charset="0"/>
                <a:cs typeface="Arial" panose="020B0604020202020204" pitchFamily="34" charset="0"/>
              </a:rPr>
            </a:br>
            <a:r>
              <a:rPr lang="nl-BE" sz="3400" dirty="0">
                <a:latin typeface="Arial" panose="020B0604020202020204" pitchFamily="34" charset="0"/>
                <a:cs typeface="Arial" panose="020B0604020202020204" pitchFamily="34" charset="0"/>
              </a:rPr>
              <a:t>      kaars in.</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r>
              <a:rPr lang="nl-BE" dirty="0"/>
              <a:t>Een lantaarn</a:t>
            </a:r>
          </a:p>
          <a:p>
            <a:pPr marL="457200" indent="-457200">
              <a:buAutoNum type="alphaUcPeriod"/>
            </a:pPr>
            <a:r>
              <a:rPr lang="nl-BE" dirty="0"/>
              <a:t>Een lampion</a:t>
            </a:r>
          </a:p>
        </p:txBody>
      </p:sp>
    </p:spTree>
    <p:extLst>
      <p:ext uri="{BB962C8B-B14F-4D97-AF65-F5344CB8AC3E}">
        <p14:creationId xmlns:p14="http://schemas.microsoft.com/office/powerpoint/2010/main" val="613822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20. Hoe heet een papieren houder met een </a:t>
            </a:r>
            <a:br>
              <a:rPr lang="nl-BE" sz="3400" dirty="0">
                <a:latin typeface="Arial" panose="020B0604020202020204" pitchFamily="34" charset="0"/>
                <a:cs typeface="Arial" panose="020B0604020202020204" pitchFamily="34" charset="0"/>
              </a:rPr>
            </a:br>
            <a:r>
              <a:rPr lang="nl-BE" sz="3400" dirty="0">
                <a:latin typeface="Arial" panose="020B0604020202020204" pitchFamily="34" charset="0"/>
                <a:cs typeface="Arial" panose="020B0604020202020204" pitchFamily="34" charset="0"/>
              </a:rPr>
              <a:t>      kaars in.</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r>
              <a:rPr lang="nl-BE" dirty="0"/>
              <a:t>Een lantaarn</a:t>
            </a:r>
          </a:p>
          <a:p>
            <a:pPr marL="457200" indent="-457200">
              <a:buAutoNum type="alphaUcPeriod"/>
            </a:pPr>
            <a:r>
              <a:rPr lang="nl-BE" dirty="0"/>
              <a:t>Een lampion</a:t>
            </a:r>
          </a:p>
        </p:txBody>
      </p:sp>
      <p:pic>
        <p:nvPicPr>
          <p:cNvPr id="29698" name="Picture 2" descr="Halloween lampion - Met ledverlichting zwart met pompoenen ...">
            <a:extLst>
              <a:ext uri="{FF2B5EF4-FFF2-40B4-BE49-F238E27FC236}">
                <a16:creationId xmlns:a16="http://schemas.microsoft.com/office/drawing/2014/main" id="{AACC8A2E-6166-C6FB-4004-318F3BC9DA3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75241" y="2336873"/>
            <a:ext cx="2812565" cy="40047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60681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2 Van waar is het woord Halloween afkomstig?</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r>
              <a:rPr lang="nl-BE" dirty="0"/>
              <a:t>Uit het Engels ‘</a:t>
            </a:r>
            <a:r>
              <a:rPr lang="nl-BE" dirty="0" err="1"/>
              <a:t>All</a:t>
            </a:r>
            <a:r>
              <a:rPr lang="nl-BE" dirty="0"/>
              <a:t> </a:t>
            </a:r>
            <a:r>
              <a:rPr lang="nl-BE" dirty="0" err="1"/>
              <a:t>Hallows</a:t>
            </a:r>
            <a:r>
              <a:rPr lang="nl-BE" dirty="0"/>
              <a:t> Eve’</a:t>
            </a:r>
          </a:p>
          <a:p>
            <a:pPr marL="457200" indent="-457200">
              <a:buAutoNum type="alphaUcPeriod"/>
            </a:pPr>
            <a:r>
              <a:rPr lang="nl-BE" dirty="0"/>
              <a:t>Uit het Frans Halloween</a:t>
            </a:r>
          </a:p>
        </p:txBody>
      </p:sp>
    </p:spTree>
    <p:extLst>
      <p:ext uri="{BB962C8B-B14F-4D97-AF65-F5344CB8AC3E}">
        <p14:creationId xmlns:p14="http://schemas.microsoft.com/office/powerpoint/2010/main" val="168949624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21. De Halloween kleuren oranje en zwart staan </a:t>
            </a:r>
            <a:br>
              <a:rPr lang="nl-BE" sz="3400" dirty="0">
                <a:latin typeface="Arial" panose="020B0604020202020204" pitchFamily="34" charset="0"/>
                <a:cs typeface="Arial" panose="020B0604020202020204" pitchFamily="34" charset="0"/>
              </a:rPr>
            </a:br>
            <a:r>
              <a:rPr lang="nl-BE" sz="3400" dirty="0">
                <a:latin typeface="Arial" panose="020B0604020202020204" pitchFamily="34" charset="0"/>
                <a:cs typeface="Arial" panose="020B0604020202020204" pitchFamily="34" charset="0"/>
              </a:rPr>
              <a:t>      symbool voor …?</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r>
              <a:rPr lang="nl-BE" dirty="0"/>
              <a:t>Oogst en dood</a:t>
            </a:r>
          </a:p>
          <a:p>
            <a:pPr marL="457200" indent="-457200">
              <a:buAutoNum type="alphaUcPeriod"/>
            </a:pPr>
            <a:r>
              <a:rPr lang="nl-BE" dirty="0"/>
              <a:t>Dag en nacht (zon en maan)</a:t>
            </a:r>
          </a:p>
          <a:p>
            <a:pPr marL="457200" indent="-457200">
              <a:buAutoNum type="alphaUcPeriod"/>
            </a:pPr>
            <a:r>
              <a:rPr lang="nl-BE" dirty="0"/>
              <a:t>Vuur en as</a:t>
            </a:r>
          </a:p>
        </p:txBody>
      </p:sp>
    </p:spTree>
    <p:extLst>
      <p:ext uri="{BB962C8B-B14F-4D97-AF65-F5344CB8AC3E}">
        <p14:creationId xmlns:p14="http://schemas.microsoft.com/office/powerpoint/2010/main" val="349239274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21. De Halloween kleuren oranje en zwart staan </a:t>
            </a:r>
            <a:br>
              <a:rPr lang="nl-BE" sz="3400" dirty="0">
                <a:latin typeface="Arial" panose="020B0604020202020204" pitchFamily="34" charset="0"/>
                <a:cs typeface="Arial" panose="020B0604020202020204" pitchFamily="34" charset="0"/>
              </a:rPr>
            </a:br>
            <a:r>
              <a:rPr lang="nl-BE" sz="3400" dirty="0">
                <a:latin typeface="Arial" panose="020B0604020202020204" pitchFamily="34" charset="0"/>
                <a:cs typeface="Arial" panose="020B0604020202020204" pitchFamily="34" charset="0"/>
              </a:rPr>
              <a:t>      symbool voor …?</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r>
              <a:rPr lang="nl-BE" dirty="0">
                <a:solidFill>
                  <a:srgbClr val="7030A0"/>
                </a:solidFill>
              </a:rPr>
              <a:t>Oogst en dood</a:t>
            </a:r>
          </a:p>
          <a:p>
            <a:pPr marL="457200" indent="-457200">
              <a:buAutoNum type="alphaUcPeriod"/>
            </a:pPr>
            <a:r>
              <a:rPr lang="nl-BE" dirty="0"/>
              <a:t>Dag en nacht (zon en maan)</a:t>
            </a:r>
          </a:p>
          <a:p>
            <a:pPr marL="457200" indent="-457200">
              <a:buAutoNum type="alphaUcPeriod"/>
            </a:pPr>
            <a:r>
              <a:rPr lang="nl-BE" dirty="0"/>
              <a:t>Vuur en as</a:t>
            </a:r>
          </a:p>
        </p:txBody>
      </p:sp>
      <p:pic>
        <p:nvPicPr>
          <p:cNvPr id="32770" name="Picture 2" descr="Ark Mission over Halloween: &quot;Vier het leven, niet de dood&quot; - EO BEAM">
            <a:extLst>
              <a:ext uri="{FF2B5EF4-FFF2-40B4-BE49-F238E27FC236}">
                <a16:creationId xmlns:a16="http://schemas.microsoft.com/office/drawing/2014/main" id="{31C84F36-44BD-F293-4470-84F473A27F4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26359" y="2863025"/>
            <a:ext cx="6013548" cy="33839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78187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22. Welke levende dode hoort eigenlijk niet bij </a:t>
            </a:r>
            <a:br>
              <a:rPr lang="nl-BE" sz="3400" dirty="0">
                <a:latin typeface="Arial" panose="020B0604020202020204" pitchFamily="34" charset="0"/>
                <a:cs typeface="Arial" panose="020B0604020202020204" pitchFamily="34" charset="0"/>
              </a:rPr>
            </a:br>
            <a:r>
              <a:rPr lang="nl-BE" sz="3400" dirty="0">
                <a:latin typeface="Arial" panose="020B0604020202020204" pitchFamily="34" charset="0"/>
                <a:cs typeface="Arial" panose="020B0604020202020204" pitchFamily="34" charset="0"/>
              </a:rPr>
              <a:t>      Halloween?</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r>
              <a:rPr lang="nl-BE" dirty="0"/>
              <a:t>Een mummie</a:t>
            </a:r>
          </a:p>
          <a:p>
            <a:pPr marL="457200" indent="-457200">
              <a:buAutoNum type="alphaUcPeriod"/>
            </a:pPr>
            <a:r>
              <a:rPr lang="nl-BE" dirty="0"/>
              <a:t>Een spook</a:t>
            </a:r>
          </a:p>
          <a:p>
            <a:pPr marL="457200" indent="-457200">
              <a:buAutoNum type="alphaUcPeriod"/>
            </a:pPr>
            <a:r>
              <a:rPr lang="nl-BE" dirty="0"/>
              <a:t>Een zombie</a:t>
            </a:r>
          </a:p>
        </p:txBody>
      </p:sp>
    </p:spTree>
    <p:extLst>
      <p:ext uri="{BB962C8B-B14F-4D97-AF65-F5344CB8AC3E}">
        <p14:creationId xmlns:p14="http://schemas.microsoft.com/office/powerpoint/2010/main" val="13664475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22. Welke levende dode hoort eigenlijk niet bij </a:t>
            </a:r>
            <a:br>
              <a:rPr lang="nl-BE" sz="3400" dirty="0">
                <a:latin typeface="Arial" panose="020B0604020202020204" pitchFamily="34" charset="0"/>
                <a:cs typeface="Arial" panose="020B0604020202020204" pitchFamily="34" charset="0"/>
              </a:rPr>
            </a:br>
            <a:r>
              <a:rPr lang="nl-BE" sz="3400" dirty="0">
                <a:latin typeface="Arial" panose="020B0604020202020204" pitchFamily="34" charset="0"/>
                <a:cs typeface="Arial" panose="020B0604020202020204" pitchFamily="34" charset="0"/>
              </a:rPr>
              <a:t>      Halloween?</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r>
              <a:rPr lang="nl-BE" dirty="0">
                <a:solidFill>
                  <a:srgbClr val="7030A0"/>
                </a:solidFill>
              </a:rPr>
              <a:t>Een mummie</a:t>
            </a:r>
          </a:p>
          <a:p>
            <a:pPr marL="457200" indent="-457200">
              <a:buAutoNum type="alphaUcPeriod"/>
            </a:pPr>
            <a:r>
              <a:rPr lang="nl-BE" dirty="0"/>
              <a:t>Een spook</a:t>
            </a:r>
          </a:p>
          <a:p>
            <a:pPr marL="457200" indent="-457200">
              <a:buAutoNum type="alphaUcPeriod"/>
            </a:pPr>
            <a:r>
              <a:rPr lang="nl-BE" dirty="0"/>
              <a:t>Een zombie</a:t>
            </a:r>
          </a:p>
        </p:txBody>
      </p:sp>
      <p:pic>
        <p:nvPicPr>
          <p:cNvPr id="34818" name="Picture 2" descr="Een Kind In Een Mummie Halloween Kostuum · Gratis stockfoto">
            <a:extLst>
              <a:ext uri="{FF2B5EF4-FFF2-40B4-BE49-F238E27FC236}">
                <a16:creationId xmlns:a16="http://schemas.microsoft.com/office/drawing/2014/main" id="{886A3088-9F37-7748-9BAF-4FD8193B95D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5690" y="2604341"/>
            <a:ext cx="5398976" cy="35993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1895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23. Wat is een skelet?</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r>
              <a:rPr lang="nl-BE" dirty="0"/>
              <a:t>Een plant</a:t>
            </a:r>
          </a:p>
          <a:p>
            <a:pPr marL="457200" indent="-457200">
              <a:buAutoNum type="alphaUcPeriod"/>
            </a:pPr>
            <a:r>
              <a:rPr lang="nl-BE" dirty="0"/>
              <a:t>Een boom zonder bladeren</a:t>
            </a:r>
          </a:p>
          <a:p>
            <a:pPr marL="457200" indent="-457200">
              <a:buAutoNum type="alphaUcPeriod"/>
            </a:pPr>
            <a:r>
              <a:rPr lang="nl-BE" dirty="0"/>
              <a:t>Alle botten van een mens</a:t>
            </a:r>
          </a:p>
        </p:txBody>
      </p:sp>
      <p:pic>
        <p:nvPicPr>
          <p:cNvPr id="5" name="Picture 2" descr="Menselijk Lichaam Magnetische Set (17-delig) | Blijfwijs.nl">
            <a:extLst>
              <a:ext uri="{FF2B5EF4-FFF2-40B4-BE49-F238E27FC236}">
                <a16:creationId xmlns:a16="http://schemas.microsoft.com/office/drawing/2014/main" id="{45314750-471D-6EE9-BE8D-250BCE73C07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20960" y="2424177"/>
            <a:ext cx="4947513" cy="35993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037386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23. Wat is een skelet?</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r>
              <a:rPr lang="nl-BE" dirty="0"/>
              <a:t>Een plant</a:t>
            </a:r>
          </a:p>
          <a:p>
            <a:pPr marL="457200" indent="-457200">
              <a:buAutoNum type="alphaUcPeriod"/>
            </a:pPr>
            <a:r>
              <a:rPr lang="nl-BE" dirty="0"/>
              <a:t>Een boom zonder bladeren</a:t>
            </a:r>
          </a:p>
          <a:p>
            <a:pPr marL="457200" indent="-457200">
              <a:buAutoNum type="alphaUcPeriod"/>
            </a:pPr>
            <a:r>
              <a:rPr lang="nl-BE" dirty="0">
                <a:solidFill>
                  <a:srgbClr val="7030A0"/>
                </a:solidFill>
              </a:rPr>
              <a:t>Alle botten van een mens</a:t>
            </a:r>
          </a:p>
        </p:txBody>
      </p:sp>
    </p:spTree>
    <p:extLst>
      <p:ext uri="{BB962C8B-B14F-4D97-AF65-F5344CB8AC3E}">
        <p14:creationId xmlns:p14="http://schemas.microsoft.com/office/powerpoint/2010/main" val="395908604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fontScale="90000"/>
          </a:bodyPr>
          <a:lstStyle/>
          <a:p>
            <a:r>
              <a:rPr lang="nl-BE" sz="3400" dirty="0">
                <a:latin typeface="Arial" panose="020B0604020202020204" pitchFamily="34" charset="0"/>
                <a:cs typeface="Arial" panose="020B0604020202020204" pitchFamily="34" charset="0"/>
              </a:rPr>
              <a:t>24. Een spin heeft 8 poten, van welk lichaamsdeel hebben sommige spinnen er ook 8?</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r>
              <a:rPr lang="nl-BE" dirty="0"/>
              <a:t>monden</a:t>
            </a:r>
          </a:p>
          <a:p>
            <a:pPr marL="457200" indent="-457200">
              <a:buAutoNum type="alphaUcPeriod"/>
            </a:pPr>
            <a:r>
              <a:rPr lang="nl-BE" dirty="0"/>
              <a:t>ogen</a:t>
            </a:r>
          </a:p>
        </p:txBody>
      </p:sp>
    </p:spTree>
    <p:extLst>
      <p:ext uri="{BB962C8B-B14F-4D97-AF65-F5344CB8AC3E}">
        <p14:creationId xmlns:p14="http://schemas.microsoft.com/office/powerpoint/2010/main" val="100255624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fontScale="90000"/>
          </a:bodyPr>
          <a:lstStyle/>
          <a:p>
            <a:r>
              <a:rPr lang="nl-BE" sz="3400" dirty="0">
                <a:latin typeface="Arial" panose="020B0604020202020204" pitchFamily="34" charset="0"/>
                <a:cs typeface="Arial" panose="020B0604020202020204" pitchFamily="34" charset="0"/>
              </a:rPr>
              <a:t>24. Een spin heeft 8 poten, van welk lichaamsdeel hebben sommige spinnen er ook 8?</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r>
              <a:rPr lang="nl-BE" dirty="0"/>
              <a:t>monden</a:t>
            </a:r>
          </a:p>
          <a:p>
            <a:pPr marL="457200" indent="-457200">
              <a:buAutoNum type="alphaUcPeriod"/>
            </a:pPr>
            <a:r>
              <a:rPr lang="nl-BE" dirty="0">
                <a:solidFill>
                  <a:srgbClr val="7030A0"/>
                </a:solidFill>
              </a:rPr>
              <a:t>ogen</a:t>
            </a:r>
          </a:p>
        </p:txBody>
      </p:sp>
      <p:pic>
        <p:nvPicPr>
          <p:cNvPr id="38914" name="Picture 2" descr="Waarom heeft een spin meerdere ogen?">
            <a:extLst>
              <a:ext uri="{FF2B5EF4-FFF2-40B4-BE49-F238E27FC236}">
                <a16:creationId xmlns:a16="http://schemas.microsoft.com/office/drawing/2014/main" id="{76AFCB25-FA14-3B75-2519-9446761069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1180" y="2612953"/>
            <a:ext cx="9525000" cy="4048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209683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25. Welke plant ruikt naar rottend vlees?</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normAutofit/>
          </a:bodyPr>
          <a:lstStyle/>
          <a:p>
            <a:pPr marL="457200" indent="-457200">
              <a:buAutoNum type="alphaUcPeriod"/>
            </a:pPr>
            <a:r>
              <a:rPr lang="nl-BE" dirty="0"/>
              <a:t>De reuzenaronskelk</a:t>
            </a:r>
          </a:p>
          <a:p>
            <a:pPr marL="457200" indent="-457200">
              <a:buAutoNum type="alphaUcPeriod"/>
            </a:pPr>
            <a:r>
              <a:rPr lang="nl-BE" dirty="0"/>
              <a:t>De venusvliegenvanger</a:t>
            </a:r>
          </a:p>
          <a:p>
            <a:pPr marL="457200" indent="-457200">
              <a:buAutoNum type="alphaUcPeriod"/>
            </a:pPr>
            <a:endParaRPr lang="nl-BE" b="0" i="0" dirty="0">
              <a:solidFill>
                <a:srgbClr val="1A1A1A"/>
              </a:solidFill>
              <a:effectLst/>
              <a:latin typeface="Gerbera"/>
            </a:endParaRPr>
          </a:p>
          <a:p>
            <a:pPr marL="0" indent="0">
              <a:buNone/>
            </a:pPr>
            <a:endParaRPr lang="nl-BE" dirty="0">
              <a:solidFill>
                <a:srgbClr val="1A1A1A"/>
              </a:solidFill>
              <a:latin typeface="Gerbera"/>
            </a:endParaRPr>
          </a:p>
          <a:p>
            <a:pPr marL="0" indent="0">
              <a:buNone/>
            </a:pPr>
            <a:endParaRPr lang="nl-BE" dirty="0">
              <a:solidFill>
                <a:srgbClr val="1A1A1A"/>
              </a:solidFill>
              <a:latin typeface="Gerbera"/>
            </a:endParaRPr>
          </a:p>
          <a:p>
            <a:pPr marL="0" indent="0">
              <a:buNone/>
            </a:pPr>
            <a:endParaRPr lang="nl-BE" dirty="0">
              <a:solidFill>
                <a:srgbClr val="1A1A1A"/>
              </a:solidFill>
              <a:latin typeface="Gerbera"/>
            </a:endParaRPr>
          </a:p>
        </p:txBody>
      </p:sp>
    </p:spTree>
    <p:extLst>
      <p:ext uri="{BB962C8B-B14F-4D97-AF65-F5344CB8AC3E}">
        <p14:creationId xmlns:p14="http://schemas.microsoft.com/office/powerpoint/2010/main" val="293020828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25. Welke plant ruikt naar rottend vlees?</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normAutofit lnSpcReduction="10000"/>
          </a:bodyPr>
          <a:lstStyle/>
          <a:p>
            <a:pPr marL="457200" indent="-457200">
              <a:buAutoNum type="alphaUcPeriod"/>
            </a:pPr>
            <a:r>
              <a:rPr lang="nl-BE" dirty="0">
                <a:solidFill>
                  <a:srgbClr val="7030A0"/>
                </a:solidFill>
              </a:rPr>
              <a:t>De reuzenaronskelk</a:t>
            </a:r>
          </a:p>
          <a:p>
            <a:pPr marL="457200" indent="-457200">
              <a:buAutoNum type="alphaUcPeriod"/>
            </a:pPr>
            <a:r>
              <a:rPr lang="nl-BE" dirty="0"/>
              <a:t>De venusvliegenvanger</a:t>
            </a:r>
          </a:p>
          <a:p>
            <a:pPr marL="457200" indent="-457200">
              <a:buAutoNum type="alphaUcPeriod"/>
            </a:pPr>
            <a:endParaRPr lang="nl-BE" b="0" i="0" dirty="0">
              <a:solidFill>
                <a:srgbClr val="1A1A1A"/>
              </a:solidFill>
              <a:effectLst/>
              <a:latin typeface="Gerbera"/>
            </a:endParaRPr>
          </a:p>
          <a:p>
            <a:pPr marL="0" indent="0">
              <a:buNone/>
            </a:pPr>
            <a:endParaRPr lang="nl-BE" dirty="0">
              <a:solidFill>
                <a:srgbClr val="1A1A1A"/>
              </a:solidFill>
              <a:latin typeface="Gerbera"/>
            </a:endParaRPr>
          </a:p>
          <a:p>
            <a:pPr marL="0" indent="0">
              <a:buNone/>
            </a:pPr>
            <a:endParaRPr lang="nl-BE" dirty="0">
              <a:solidFill>
                <a:srgbClr val="1A1A1A"/>
              </a:solidFill>
              <a:latin typeface="Gerbera"/>
            </a:endParaRPr>
          </a:p>
          <a:p>
            <a:pPr marL="0" indent="0">
              <a:buNone/>
            </a:pPr>
            <a:endParaRPr lang="nl-BE" dirty="0">
              <a:solidFill>
                <a:srgbClr val="1A1A1A"/>
              </a:solidFill>
              <a:latin typeface="Gerbera"/>
            </a:endParaRPr>
          </a:p>
          <a:p>
            <a:pPr marL="0" indent="0">
              <a:buNone/>
            </a:pPr>
            <a:r>
              <a:rPr lang="nl-BE" b="0" i="0">
                <a:solidFill>
                  <a:srgbClr val="1A1A1A"/>
                </a:solidFill>
                <a:effectLst/>
                <a:latin typeface="Gerbera"/>
              </a:rPr>
              <a:t>De reuzenaronskelk of </a:t>
            </a:r>
            <a:r>
              <a:rPr lang="nl-BE" b="0" i="0" dirty="0">
                <a:solidFill>
                  <a:srgbClr val="1A1A1A"/>
                </a:solidFill>
                <a:effectLst/>
                <a:latin typeface="Gerbera"/>
              </a:rPr>
              <a:t>lijkbloem is een doordringende plant die zelden en slechts korte tijd bloeit. Terwijl het in bloei staat, stoot de bloem een ​​sterke geur uit, vergelijkbaar met rottend vlees of, toepasselijk, een rottend lijk.</a:t>
            </a:r>
            <a:endParaRPr lang="nl-BE" dirty="0"/>
          </a:p>
        </p:txBody>
      </p:sp>
      <p:pic>
        <p:nvPicPr>
          <p:cNvPr id="40962" name="Picture 2" descr="Stinkende 'penisplant' komt eindelijk tot bloei | NOS Jeugdjournaal">
            <a:extLst>
              <a:ext uri="{FF2B5EF4-FFF2-40B4-BE49-F238E27FC236}">
                <a16:creationId xmlns:a16="http://schemas.microsoft.com/office/drawing/2014/main" id="{A1B36197-E843-F5D4-334F-A4C8EEDE558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11170" y="2209021"/>
            <a:ext cx="4252927" cy="23816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34217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2 Van waar is het woord Halloween afkomstig?</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r>
              <a:rPr lang="nl-BE" dirty="0">
                <a:solidFill>
                  <a:schemeClr val="accent5">
                    <a:lumMod val="50000"/>
                  </a:schemeClr>
                </a:solidFill>
              </a:rPr>
              <a:t>Uit het Engels ‘</a:t>
            </a:r>
            <a:r>
              <a:rPr lang="nl-BE" dirty="0" err="1">
                <a:solidFill>
                  <a:schemeClr val="accent5">
                    <a:lumMod val="50000"/>
                  </a:schemeClr>
                </a:solidFill>
              </a:rPr>
              <a:t>All</a:t>
            </a:r>
            <a:r>
              <a:rPr lang="nl-BE" dirty="0">
                <a:solidFill>
                  <a:schemeClr val="accent5">
                    <a:lumMod val="50000"/>
                  </a:schemeClr>
                </a:solidFill>
              </a:rPr>
              <a:t> </a:t>
            </a:r>
            <a:r>
              <a:rPr lang="nl-BE" dirty="0" err="1">
                <a:solidFill>
                  <a:schemeClr val="accent5">
                    <a:lumMod val="50000"/>
                  </a:schemeClr>
                </a:solidFill>
              </a:rPr>
              <a:t>Hallows</a:t>
            </a:r>
            <a:r>
              <a:rPr lang="nl-BE" dirty="0">
                <a:solidFill>
                  <a:schemeClr val="accent5">
                    <a:lumMod val="50000"/>
                  </a:schemeClr>
                </a:solidFill>
              </a:rPr>
              <a:t> Eve’</a:t>
            </a:r>
          </a:p>
          <a:p>
            <a:pPr marL="457200" indent="-457200">
              <a:buAutoNum type="alphaUcPeriod"/>
            </a:pPr>
            <a:r>
              <a:rPr lang="nl-BE" dirty="0"/>
              <a:t>Uit het Frans Halloween</a:t>
            </a:r>
          </a:p>
        </p:txBody>
      </p:sp>
      <p:sp>
        <p:nvSpPr>
          <p:cNvPr id="5" name="Tekstvak 4">
            <a:extLst>
              <a:ext uri="{FF2B5EF4-FFF2-40B4-BE49-F238E27FC236}">
                <a16:creationId xmlns:a16="http://schemas.microsoft.com/office/drawing/2014/main" id="{8F7A69E6-FB2D-D37C-CA89-15A1C17396FD}"/>
              </a:ext>
            </a:extLst>
          </p:cNvPr>
          <p:cNvSpPr txBox="1"/>
          <p:nvPr/>
        </p:nvSpPr>
        <p:spPr>
          <a:xfrm>
            <a:off x="4884490" y="3823506"/>
            <a:ext cx="6094602" cy="1015663"/>
          </a:xfrm>
          <a:prstGeom prst="rect">
            <a:avLst/>
          </a:prstGeom>
          <a:noFill/>
        </p:spPr>
        <p:txBody>
          <a:bodyPr wrap="square">
            <a:spAutoFit/>
          </a:bodyPr>
          <a:lstStyle/>
          <a:p>
            <a:r>
              <a:rPr lang="nl-BE" sz="2000" i="0" dirty="0">
                <a:solidFill>
                  <a:srgbClr val="202124"/>
                </a:solidFill>
                <a:effectLst/>
                <a:latin typeface="arial" panose="020B0604020202020204" pitchFamily="34" charset="0"/>
              </a:rPr>
              <a:t>De naam "Halloween" is afgeleid van </a:t>
            </a:r>
            <a:r>
              <a:rPr lang="nl-BE" sz="2000" i="0" dirty="0" err="1">
                <a:solidFill>
                  <a:srgbClr val="202124"/>
                </a:solidFill>
                <a:effectLst/>
                <a:latin typeface="arial" panose="020B0604020202020204" pitchFamily="34" charset="0"/>
              </a:rPr>
              <a:t>Hallow-e'en</a:t>
            </a:r>
            <a:r>
              <a:rPr lang="nl-BE" sz="2000" i="0" dirty="0">
                <a:solidFill>
                  <a:srgbClr val="202124"/>
                </a:solidFill>
                <a:effectLst/>
                <a:latin typeface="arial" panose="020B0604020202020204" pitchFamily="34" charset="0"/>
              </a:rPr>
              <a:t>, oftewel </a:t>
            </a:r>
            <a:r>
              <a:rPr lang="nl-BE" sz="2000" i="0" dirty="0" err="1">
                <a:solidFill>
                  <a:srgbClr val="202124"/>
                </a:solidFill>
                <a:effectLst/>
                <a:latin typeface="arial" panose="020B0604020202020204" pitchFamily="34" charset="0"/>
              </a:rPr>
              <a:t>All</a:t>
            </a:r>
            <a:r>
              <a:rPr lang="nl-BE" sz="2000" i="0" dirty="0">
                <a:solidFill>
                  <a:srgbClr val="202124"/>
                </a:solidFill>
                <a:effectLst/>
                <a:latin typeface="arial" panose="020B0604020202020204" pitchFamily="34" charset="0"/>
              </a:rPr>
              <a:t> </a:t>
            </a:r>
            <a:r>
              <a:rPr lang="nl-BE" sz="2000" i="0" dirty="0" err="1">
                <a:solidFill>
                  <a:srgbClr val="202124"/>
                </a:solidFill>
                <a:effectLst/>
                <a:latin typeface="arial" panose="020B0604020202020204" pitchFamily="34" charset="0"/>
              </a:rPr>
              <a:t>Hallows</a:t>
            </a:r>
            <a:r>
              <a:rPr lang="nl-BE" sz="2000" i="0" dirty="0">
                <a:solidFill>
                  <a:srgbClr val="202124"/>
                </a:solidFill>
                <a:effectLst/>
                <a:latin typeface="arial" panose="020B0604020202020204" pitchFamily="34" charset="0"/>
              </a:rPr>
              <a:t> Eve (Allerheiligenavond), de avond voor Allerheiligen, 1 november.</a:t>
            </a:r>
            <a:endParaRPr lang="nl-BE" sz="2000" dirty="0"/>
          </a:p>
        </p:txBody>
      </p:sp>
    </p:spTree>
    <p:extLst>
      <p:ext uri="{BB962C8B-B14F-4D97-AF65-F5344CB8AC3E}">
        <p14:creationId xmlns:p14="http://schemas.microsoft.com/office/powerpoint/2010/main" val="276251308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pPr algn="ctr"/>
            <a:r>
              <a:rPr lang="nl-BE" sz="3400" dirty="0">
                <a:latin typeface="Arial" panose="020B0604020202020204" pitchFamily="34" charset="0"/>
                <a:cs typeface="Arial" panose="020B0604020202020204" pitchFamily="34" charset="0"/>
              </a:rPr>
              <a:t>Bedankt voor jullie deelname en </a:t>
            </a:r>
            <a:br>
              <a:rPr lang="nl-BE" sz="3400" dirty="0">
                <a:latin typeface="Arial" panose="020B0604020202020204" pitchFamily="34" charset="0"/>
                <a:cs typeface="Arial" panose="020B0604020202020204" pitchFamily="34" charset="0"/>
              </a:rPr>
            </a:br>
            <a:r>
              <a:rPr lang="nl-BE" sz="3400" dirty="0">
                <a:latin typeface="Arial" panose="020B0604020202020204" pitchFamily="34" charset="0"/>
                <a:cs typeface="Arial" panose="020B0604020202020204" pitchFamily="34" charset="0"/>
              </a:rPr>
              <a:t>Happy Halloween</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endParaRPr lang="nl-BE" dirty="0"/>
          </a:p>
        </p:txBody>
      </p:sp>
      <p:pic>
        <p:nvPicPr>
          <p:cNvPr id="29700" name="Picture 4" descr="Happy halloween Images | Free Vectors, Stock Photos &amp; PSD">
            <a:extLst>
              <a:ext uri="{FF2B5EF4-FFF2-40B4-BE49-F238E27FC236}">
                <a16:creationId xmlns:a16="http://schemas.microsoft.com/office/drawing/2014/main" id="{EEFC473B-7FF9-7954-0FC8-7A350F4023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0980" y="2336873"/>
            <a:ext cx="6000532" cy="37925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96762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3 Van welke figuur gelooft men dat ze krachten </a:t>
            </a:r>
            <a:br>
              <a:rPr lang="nl-BE" sz="3400" dirty="0">
                <a:latin typeface="Arial" panose="020B0604020202020204" pitchFamily="34" charset="0"/>
                <a:cs typeface="Arial" panose="020B0604020202020204" pitchFamily="34" charset="0"/>
              </a:rPr>
            </a:br>
            <a:r>
              <a:rPr lang="nl-BE" sz="3400" dirty="0">
                <a:latin typeface="Arial" panose="020B0604020202020204" pitchFamily="34" charset="0"/>
                <a:cs typeface="Arial" panose="020B0604020202020204" pitchFamily="34" charset="0"/>
              </a:rPr>
              <a:t>    hebben en op bezems vliegen?</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r>
              <a:rPr lang="nl-BE" dirty="0"/>
              <a:t>Elfen</a:t>
            </a:r>
          </a:p>
          <a:p>
            <a:pPr marL="457200" indent="-457200">
              <a:buAutoNum type="alphaUcPeriod"/>
            </a:pPr>
            <a:r>
              <a:rPr lang="nl-BE" dirty="0"/>
              <a:t>Trollen</a:t>
            </a:r>
          </a:p>
          <a:p>
            <a:pPr marL="457200" indent="-457200">
              <a:buAutoNum type="alphaUcPeriod"/>
            </a:pPr>
            <a:r>
              <a:rPr lang="nl-BE" dirty="0"/>
              <a:t>Heksen</a:t>
            </a:r>
          </a:p>
        </p:txBody>
      </p:sp>
    </p:spTree>
    <p:extLst>
      <p:ext uri="{BB962C8B-B14F-4D97-AF65-F5344CB8AC3E}">
        <p14:creationId xmlns:p14="http://schemas.microsoft.com/office/powerpoint/2010/main" val="25500860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3 Van welke figuur geloven we dat ze krachten </a:t>
            </a:r>
            <a:br>
              <a:rPr lang="nl-BE" sz="3400" dirty="0">
                <a:latin typeface="Arial" panose="020B0604020202020204" pitchFamily="34" charset="0"/>
                <a:cs typeface="Arial" panose="020B0604020202020204" pitchFamily="34" charset="0"/>
              </a:rPr>
            </a:br>
            <a:r>
              <a:rPr lang="nl-BE" sz="3400" dirty="0">
                <a:latin typeface="Arial" panose="020B0604020202020204" pitchFamily="34" charset="0"/>
                <a:cs typeface="Arial" panose="020B0604020202020204" pitchFamily="34" charset="0"/>
              </a:rPr>
              <a:t>    hebben en op bezems vliegen?</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r>
              <a:rPr lang="nl-BE" dirty="0"/>
              <a:t>Elfen</a:t>
            </a:r>
          </a:p>
          <a:p>
            <a:pPr marL="457200" indent="-457200">
              <a:buAutoNum type="alphaUcPeriod"/>
            </a:pPr>
            <a:r>
              <a:rPr lang="nl-BE" dirty="0"/>
              <a:t>Trollen</a:t>
            </a:r>
          </a:p>
          <a:p>
            <a:pPr marL="457200" indent="-457200">
              <a:buAutoNum type="alphaUcPeriod"/>
            </a:pPr>
            <a:r>
              <a:rPr lang="nl-BE" dirty="0">
                <a:solidFill>
                  <a:schemeClr val="accent5">
                    <a:lumMod val="50000"/>
                  </a:schemeClr>
                </a:solidFill>
              </a:rPr>
              <a:t>Heksen</a:t>
            </a:r>
          </a:p>
        </p:txBody>
      </p:sp>
      <p:pic>
        <p:nvPicPr>
          <p:cNvPr id="7" name="Picture 2" descr="Heks op een bezemsteel Garden Art  Metal Black Garden afbeelding 1">
            <a:extLst>
              <a:ext uri="{FF2B5EF4-FFF2-40B4-BE49-F238E27FC236}">
                <a16:creationId xmlns:a16="http://schemas.microsoft.com/office/drawing/2014/main" id="{7D467643-BAC4-030D-54B2-7DC4B16B95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79347" y="2378298"/>
            <a:ext cx="4060598" cy="4060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15056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4. Wat is typisch voor Halloween?</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r>
              <a:rPr lang="nl-BE" dirty="0"/>
              <a:t>Griezelen</a:t>
            </a:r>
          </a:p>
          <a:p>
            <a:pPr marL="457200" indent="-457200">
              <a:buAutoNum type="alphaUcPeriod"/>
            </a:pPr>
            <a:r>
              <a:rPr lang="nl-BE" dirty="0"/>
              <a:t>Moppen vertellen</a:t>
            </a:r>
          </a:p>
          <a:p>
            <a:pPr marL="457200" indent="-457200">
              <a:buAutoNum type="alphaUcPeriod"/>
            </a:pPr>
            <a:endParaRPr lang="nl-BE" dirty="0"/>
          </a:p>
        </p:txBody>
      </p:sp>
    </p:spTree>
    <p:extLst>
      <p:ext uri="{BB962C8B-B14F-4D97-AF65-F5344CB8AC3E}">
        <p14:creationId xmlns:p14="http://schemas.microsoft.com/office/powerpoint/2010/main" val="19774854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F191F5-570A-F420-A394-F57265435B4A}"/>
              </a:ext>
            </a:extLst>
          </p:cNvPr>
          <p:cNvSpPr>
            <a:spLocks noGrp="1"/>
          </p:cNvSpPr>
          <p:nvPr>
            <p:ph type="title"/>
          </p:nvPr>
        </p:nvSpPr>
        <p:spPr/>
        <p:txBody>
          <a:bodyPr>
            <a:normAutofit/>
          </a:bodyPr>
          <a:lstStyle/>
          <a:p>
            <a:r>
              <a:rPr lang="nl-BE" sz="3400" dirty="0">
                <a:latin typeface="Arial" panose="020B0604020202020204" pitchFamily="34" charset="0"/>
                <a:cs typeface="Arial" panose="020B0604020202020204" pitchFamily="34" charset="0"/>
              </a:rPr>
              <a:t>4. Wat is typisch voor Halloween?</a:t>
            </a:r>
          </a:p>
        </p:txBody>
      </p:sp>
      <p:sp>
        <p:nvSpPr>
          <p:cNvPr id="3" name="Tijdelijke aanduiding voor inhoud 2">
            <a:extLst>
              <a:ext uri="{FF2B5EF4-FFF2-40B4-BE49-F238E27FC236}">
                <a16:creationId xmlns:a16="http://schemas.microsoft.com/office/drawing/2014/main" id="{937847A4-B3B8-E3B9-A6B0-9FC1CAC5A689}"/>
              </a:ext>
            </a:extLst>
          </p:cNvPr>
          <p:cNvSpPr>
            <a:spLocks noGrp="1"/>
          </p:cNvSpPr>
          <p:nvPr>
            <p:ph idx="1"/>
          </p:nvPr>
        </p:nvSpPr>
        <p:spPr/>
        <p:txBody>
          <a:bodyPr/>
          <a:lstStyle/>
          <a:p>
            <a:pPr marL="457200" indent="-457200">
              <a:buAutoNum type="alphaUcPeriod"/>
            </a:pPr>
            <a:r>
              <a:rPr lang="nl-BE" dirty="0">
                <a:solidFill>
                  <a:schemeClr val="accent5">
                    <a:lumMod val="50000"/>
                  </a:schemeClr>
                </a:solidFill>
              </a:rPr>
              <a:t>Griezelen</a:t>
            </a:r>
          </a:p>
          <a:p>
            <a:pPr marL="457200" indent="-457200">
              <a:buAutoNum type="alphaUcPeriod"/>
            </a:pPr>
            <a:r>
              <a:rPr lang="nl-BE" dirty="0"/>
              <a:t>Moppen vertellen</a:t>
            </a:r>
          </a:p>
          <a:p>
            <a:pPr marL="457200" indent="-457200">
              <a:buAutoNum type="alphaUcPeriod"/>
            </a:pPr>
            <a:endParaRPr lang="nl-BE" dirty="0"/>
          </a:p>
        </p:txBody>
      </p:sp>
      <p:pic>
        <p:nvPicPr>
          <p:cNvPr id="4098" name="Picture 2" descr="Griezelen in de slaapkamer">
            <a:extLst>
              <a:ext uri="{FF2B5EF4-FFF2-40B4-BE49-F238E27FC236}">
                <a16:creationId xmlns:a16="http://schemas.microsoft.com/office/drawing/2014/main" id="{66B1023E-9B46-4BC6-9B4D-69180F6963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58477" y="2489233"/>
            <a:ext cx="6858000" cy="3857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2991213"/>
      </p:ext>
    </p:extLst>
  </p:cSld>
  <p:clrMapOvr>
    <a:masterClrMapping/>
  </p:clrMapOvr>
</p:sld>
</file>

<file path=ppt/theme/theme1.xml><?xml version="1.0" encoding="utf-8"?>
<a:theme xmlns:a="http://schemas.openxmlformats.org/drawingml/2006/main" name="Berlijn">
  <a:themeElements>
    <a:clrScheme name="Berlijn">
      <a:dk1>
        <a:sysClr val="windowText" lastClr="000000"/>
      </a:dk1>
      <a:lt1>
        <a:sysClr val="window" lastClr="FFFFFF"/>
      </a:lt1>
      <a:dk2>
        <a:srgbClr val="9D360E"/>
      </a:dk2>
      <a:lt2>
        <a:srgbClr val="E7E6E6"/>
      </a:lt2>
      <a:accent1>
        <a:srgbClr val="F09415"/>
      </a:accent1>
      <a:accent2>
        <a:srgbClr val="C1B56B"/>
      </a:accent2>
      <a:accent3>
        <a:srgbClr val="4BAF73"/>
      </a:accent3>
      <a:accent4>
        <a:srgbClr val="5AA6C0"/>
      </a:accent4>
      <a:accent5>
        <a:srgbClr val="D17DF9"/>
      </a:accent5>
      <a:accent6>
        <a:srgbClr val="FA7E5C"/>
      </a:accent6>
      <a:hlink>
        <a:srgbClr val="FFAE3E"/>
      </a:hlink>
      <a:folHlink>
        <a:srgbClr val="FCC77E"/>
      </a:folHlink>
    </a:clrScheme>
    <a:fontScheme name="Berlijn">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ij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270000"/>
                <a:satMod val="200000"/>
                <a:lumMod val="128000"/>
              </a:schemeClr>
            </a:gs>
            <a:gs pos="50000">
              <a:schemeClr val="phClr">
                <a:shade val="100000"/>
                <a:hueMod val="100000"/>
                <a:satMod val="110000"/>
                <a:lumMod val="130000"/>
              </a:schemeClr>
            </a:gs>
            <a:gs pos="100000">
              <a:schemeClr val="phClr">
                <a:shade val="78000"/>
                <a:hueMod val="44000"/>
                <a:satMod val="200000"/>
                <a:lumMod val="69000"/>
              </a:schemeClr>
            </a:gs>
          </a:gsLst>
          <a:lin ang="2520000" scaled="0"/>
        </a:gradFill>
      </a:bgFillStyleLst>
    </a:fmtScheme>
  </a:themeElements>
  <a:objectDefaults/>
  <a:extraClrSchemeLst/>
  <a:extLst>
    <a:ext uri="{05A4C25C-085E-4340-85A3-A5531E510DB2}">
      <thm15:themeFamily xmlns:thm15="http://schemas.microsoft.com/office/thememl/2012/main" name="Berlin" id="{7B5DBA9E-B069-418E-9360-A61BDD0615A4}" vid="{C0CBE056-4EF4-4D92-969E-947779DA7AAA}"/>
    </a:ext>
  </a:extLst>
</a:theme>
</file>

<file path=docProps/app.xml><?xml version="1.0" encoding="utf-8"?>
<Properties xmlns="http://schemas.openxmlformats.org/officeDocument/2006/extended-properties" xmlns:vt="http://schemas.openxmlformats.org/officeDocument/2006/docPropsVTypes">
  <Template>Berlijn</Template>
  <TotalTime>247</TotalTime>
  <Words>1347</Words>
  <Application>Microsoft Office PowerPoint</Application>
  <PresentationFormat>Breedbeeld</PresentationFormat>
  <Paragraphs>201</Paragraphs>
  <Slides>50</Slides>
  <Notes>0</Notes>
  <HiddenSlides>0</HiddenSlides>
  <MMClips>0</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50</vt:i4>
      </vt:variant>
    </vt:vector>
  </HeadingPairs>
  <TitlesOfParts>
    <vt:vector size="56" baseType="lpstr">
      <vt:lpstr>Arial</vt:lpstr>
      <vt:lpstr>Arial</vt:lpstr>
      <vt:lpstr>Gerbera</vt:lpstr>
      <vt:lpstr>Open Sans</vt:lpstr>
      <vt:lpstr>Trebuchet MS</vt:lpstr>
      <vt:lpstr>Berlijn</vt:lpstr>
      <vt:lpstr>PowerPoint-presentatie</vt:lpstr>
      <vt:lpstr>1 Wanneer wordt Halloween gevierd?</vt:lpstr>
      <vt:lpstr>1 Wanneer wordt halloween gevierd?</vt:lpstr>
      <vt:lpstr>2 Van waar is het woord Halloween afkomstig?</vt:lpstr>
      <vt:lpstr>2 Van waar is het woord Halloween afkomstig?</vt:lpstr>
      <vt:lpstr>3 Van welke figuur gelooft men dat ze krachten      hebben en op bezems vliegen?</vt:lpstr>
      <vt:lpstr>3 Van welke figuur geloven we dat ze krachten      hebben en op bezems vliegen?</vt:lpstr>
      <vt:lpstr>4. Wat is typisch voor Halloween?</vt:lpstr>
      <vt:lpstr>4. Wat is typisch voor Halloween?</vt:lpstr>
      <vt:lpstr>5. Welke vrucht is typisch voor de periode rond      Halloween?</vt:lpstr>
      <vt:lpstr>5. Welke vrucht is typisch voor de periode rond      Halloween?</vt:lpstr>
      <vt:lpstr>6. Welk dier brengt volgens een oud geloof geluk      als je het ziet op Halloween?</vt:lpstr>
      <vt:lpstr>6. Welk dier brengt volgens een oud geloof geluk      als je het ziet op Halloween?</vt:lpstr>
      <vt:lpstr>7. Welk dier ziet men vaak in de buurt van een       heks?</vt:lpstr>
      <vt:lpstr>7. Welk dier ziet men vaak in de buurt van een       heks?</vt:lpstr>
      <vt:lpstr>9. Om Halloween te vieren draagt men ……?</vt:lpstr>
      <vt:lpstr>9. Om Halloween te vieren draagt men      meestal……?</vt:lpstr>
      <vt:lpstr>10. Op Halloween gaan kinderen van deur tot        deur en vragen om ………….?</vt:lpstr>
      <vt:lpstr>10. Op Halloween gaan kinderen van deur tot        deur en vragen om ………….?</vt:lpstr>
      <vt:lpstr>11. Bestaan er blauwe pompoenen?</vt:lpstr>
      <vt:lpstr>11. Bestaan er blauwe pompoenen?</vt:lpstr>
      <vt:lpstr>12. Waar is de uitgeholde pompoen van        afkomstig?</vt:lpstr>
      <vt:lpstr>12. Waar is de uitgeholde pompoen van        afkomstig?</vt:lpstr>
      <vt:lpstr>13. Welke film is niet griezelig?</vt:lpstr>
      <vt:lpstr>13. Welke film is niet griezelig?</vt:lpstr>
      <vt:lpstr>14. Wat is een kenmerk van een vampier?</vt:lpstr>
      <vt:lpstr>14. Wat is een kenmerk van een vampier?</vt:lpstr>
      <vt:lpstr>15. Hoe kan je best een heks verjagen?</vt:lpstr>
      <vt:lpstr>15. Hoe kan je best een heks verjagen?</vt:lpstr>
      <vt:lpstr>16. Welk monster is getekend op de foto?</vt:lpstr>
      <vt:lpstr>16. Welk monster is getekend op de foto?</vt:lpstr>
      <vt:lpstr>17. Op welk eiland gelooft de bevolking in        zombies?</vt:lpstr>
      <vt:lpstr>17. Op welk eiland gelooft de bevolking in        zombies?</vt:lpstr>
      <vt:lpstr>18. Wat is geen traditionele Halloween        decoratie?</vt:lpstr>
      <vt:lpstr>18. Wat is geen traditionele Halloween        decoratie?</vt:lpstr>
      <vt:lpstr>19. Wat roepen de kinderen wanneer ze op        Halloween langs de deuren gaan?</vt:lpstr>
      <vt:lpstr>19. Wat roepen de kinderen wanneer ze op        Halloween langs de deuren gaan?</vt:lpstr>
      <vt:lpstr>20. Hoe heet een papieren houder met een        kaars in.</vt:lpstr>
      <vt:lpstr>20. Hoe heet een papieren houder met een        kaars in.</vt:lpstr>
      <vt:lpstr>21. De Halloween kleuren oranje en zwart staan        symbool voor …?</vt:lpstr>
      <vt:lpstr>21. De Halloween kleuren oranje en zwart staan        symbool voor …?</vt:lpstr>
      <vt:lpstr>22. Welke levende dode hoort eigenlijk niet bij        Halloween?</vt:lpstr>
      <vt:lpstr>22. Welke levende dode hoort eigenlijk niet bij        Halloween?</vt:lpstr>
      <vt:lpstr>23. Wat is een skelet?</vt:lpstr>
      <vt:lpstr>23. Wat is een skelet?</vt:lpstr>
      <vt:lpstr>24. Een spin heeft 8 poten, van welk lichaamsdeel hebben sommige spinnen er ook 8?</vt:lpstr>
      <vt:lpstr>24. Een spin heeft 8 poten, van welk lichaamsdeel hebben sommige spinnen er ook 8?</vt:lpstr>
      <vt:lpstr>25. Welke plant ruikt naar rottend vlees?</vt:lpstr>
      <vt:lpstr>25. Welke plant ruikt naar rottend vlees?</vt:lpstr>
      <vt:lpstr>Bedankt voor jullie deelname en  Happy Halloween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Inne Mabbe</dc:creator>
  <cp:lastModifiedBy>Inne Mabbe</cp:lastModifiedBy>
  <cp:revision>14</cp:revision>
  <dcterms:created xsi:type="dcterms:W3CDTF">2022-10-27T08:24:55Z</dcterms:created>
  <dcterms:modified xsi:type="dcterms:W3CDTF">2022-10-27T12:32:26Z</dcterms:modified>
</cp:coreProperties>
</file>