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2" r:id="rId17"/>
    <p:sldId id="273" r:id="rId18"/>
    <p:sldId id="274" r:id="rId19"/>
    <p:sldId id="275" r:id="rId20"/>
    <p:sldId id="276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3" r:id="rId37"/>
    <p:sldId id="294" r:id="rId38"/>
    <p:sldId id="295" r:id="rId39"/>
    <p:sldId id="296" r:id="rId40"/>
    <p:sldId id="297" r:id="rId41"/>
    <p:sldId id="298" r:id="rId42"/>
    <p:sldId id="299" r:id="rId43"/>
    <p:sldId id="300" r:id="rId44"/>
  </p:sldIdLst>
  <p:sldSz cx="12192000" cy="6858000"/>
  <p:notesSz cx="6858000" cy="9144000"/>
  <p:defaultTextStyle>
    <a:defPPr>
      <a:defRPr lang="nl-B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640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132" y="1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2A6DF850-0AC5-4E4B-9ECF-A701A228BC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xmlns="" id="{BBB653D6-AB6B-4FF2-B564-B7A5B675F38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xmlns="" id="{5750A0ED-065A-40F4-A84B-873CE76D04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2F8C5-CD60-4635-AAB4-3C3164146B50}" type="datetimeFigureOut">
              <a:rPr lang="nl-BE" smtClean="0"/>
              <a:t>23/07/2024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xmlns="" id="{B010A62A-E0AC-4757-9BB0-107F747936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xmlns="" id="{E3078FF8-CAC8-4D3E-8C6F-6215888EAF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BD4A47-5DA0-44D3-AEC2-993E17F0F023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6976256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63B9242B-F95E-480F-8B11-5EFDA89282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xmlns="" id="{5B4B5985-EF58-48B6-887E-C34A5D51ADD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xmlns="" id="{60737489-3DCC-4E7C-AEA2-7615087901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2F8C5-CD60-4635-AAB4-3C3164146B50}" type="datetimeFigureOut">
              <a:rPr lang="nl-BE" smtClean="0"/>
              <a:t>23/07/2024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xmlns="" id="{4E6B176F-42AF-45C1-9938-F7189EFA16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xmlns="" id="{35C60E36-7BAC-420A-B6BC-7D377463F6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BD4A47-5DA0-44D3-AEC2-993E17F0F023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2173131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xmlns="" id="{D2947762-864C-4882-9350-DB0DE9C3EAE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xmlns="" id="{7FCA04AF-80F9-4539-A406-DEE77ACD151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xmlns="" id="{DD6CD455-57DB-4982-AD3A-0763F65692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2F8C5-CD60-4635-AAB4-3C3164146B50}" type="datetimeFigureOut">
              <a:rPr lang="nl-BE" smtClean="0"/>
              <a:t>23/07/2024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xmlns="" id="{FEA57E47-698D-4C1F-8C10-EB09AA552A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xmlns="" id="{464A035E-66AC-4079-BE07-BB5E4EEB3B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BD4A47-5DA0-44D3-AEC2-993E17F0F023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2508007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EDB6A007-79D2-4F80-9F5D-EDB60C4D87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xmlns="" id="{55698E5F-2A88-4FF5-A493-10B1AD22DA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xmlns="" id="{2580FF50-F6DB-4E98-8AE5-A69CD3B916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2F8C5-CD60-4635-AAB4-3C3164146B50}" type="datetimeFigureOut">
              <a:rPr lang="nl-BE" smtClean="0"/>
              <a:t>23/07/2024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xmlns="" id="{88574507-FD8E-4DFA-B3AC-D2E6553FC2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xmlns="" id="{D4409F85-33BE-42F4-AA35-5F0CFEB4C8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BD4A47-5DA0-44D3-AEC2-993E17F0F023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0433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049799B5-5701-4231-B105-D9F31617E0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xmlns="" id="{766640AE-E4CB-4262-9929-FE0F596CE2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xmlns="" id="{3B818849-A4A7-4ADC-BF89-02EA180E3E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2F8C5-CD60-4635-AAB4-3C3164146B50}" type="datetimeFigureOut">
              <a:rPr lang="nl-BE" smtClean="0"/>
              <a:t>23/07/2024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xmlns="" id="{83F82C16-525B-4130-BF7C-E5EA409E47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xmlns="" id="{99546323-BA82-4C53-9A11-6A9CA96FF9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BD4A47-5DA0-44D3-AEC2-993E17F0F023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1253969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5A0AEA64-E7B7-472B-8A16-9E247CF572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xmlns="" id="{D4085F12-53A9-43D6-9E6C-398BA3726EB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xmlns="" id="{020A414C-736B-4E4D-B0F9-228FE246F07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xmlns="" id="{39A1CB97-5560-4A86-A0E4-C3F9D61EB6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2F8C5-CD60-4635-AAB4-3C3164146B50}" type="datetimeFigureOut">
              <a:rPr lang="nl-BE" smtClean="0"/>
              <a:t>23/07/2024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xmlns="" id="{DFED3425-51DC-4822-824B-70C82BC945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xmlns="" id="{03D7E1AC-AE09-45FC-B401-1F80948264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BD4A47-5DA0-44D3-AEC2-993E17F0F023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7456112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B3FDB84F-4403-4E12-9C71-F932A70DC8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xmlns="" id="{FEAC4F9A-16C1-471B-9AA2-CF3A867AB2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xmlns="" id="{5D620D54-1A85-4041-B64C-0276A9EF616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xmlns="" id="{DF479C88-CC4A-4B66-A9E8-432CDF21DDD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xmlns="" id="{3E07FB1E-D50E-479F-8109-1E8EB76401E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xmlns="" id="{4FEE7BEA-26CB-450B-8C87-4E0F096DED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2F8C5-CD60-4635-AAB4-3C3164146B50}" type="datetimeFigureOut">
              <a:rPr lang="nl-BE" smtClean="0"/>
              <a:t>23/07/2024</a:t>
            </a:fld>
            <a:endParaRPr lang="nl-BE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xmlns="" id="{093E43AF-566C-4138-9A87-45F7051F04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xmlns="" id="{26654F13-ED7E-4085-9EE5-32D78C57B7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BD4A47-5DA0-44D3-AEC2-993E17F0F023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8782862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34003326-562F-4108-883B-779FD11D32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xmlns="" id="{BDA0ECD5-8C21-430E-A361-C0D740761A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2F8C5-CD60-4635-AAB4-3C3164146B50}" type="datetimeFigureOut">
              <a:rPr lang="nl-BE" smtClean="0"/>
              <a:t>23/07/2024</a:t>
            </a:fld>
            <a:endParaRPr lang="nl-BE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xmlns="" id="{DA3B5FCA-9069-4A06-B419-807A00FE75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xmlns="" id="{AED1771B-AF58-41FA-9766-67745D9D22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BD4A47-5DA0-44D3-AEC2-993E17F0F023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1037113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xmlns="" id="{FDE923D7-FCE7-4206-8F40-A389E1EE42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2F8C5-CD60-4635-AAB4-3C3164146B50}" type="datetimeFigureOut">
              <a:rPr lang="nl-BE" smtClean="0"/>
              <a:t>23/07/2024</a:t>
            </a:fld>
            <a:endParaRPr lang="nl-BE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xmlns="" id="{3B5AFC6D-C14B-4146-BF4E-F3CFBBEE5E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xmlns="" id="{2DEB0073-6AB5-415B-83C8-7CEB53BC5A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BD4A47-5DA0-44D3-AEC2-993E17F0F023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0823010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C0A3BE5E-8320-4C42-B91F-D01D3A627D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xmlns="" id="{C0931252-ABAF-46D9-B528-4D7221B730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xmlns="" id="{1CAB69C9-5CF8-4CDE-9804-ABD51CCDC30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xmlns="" id="{75A2852D-2F01-41A2-BEC8-D59C283A8A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2F8C5-CD60-4635-AAB4-3C3164146B50}" type="datetimeFigureOut">
              <a:rPr lang="nl-BE" smtClean="0"/>
              <a:t>23/07/2024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xmlns="" id="{CE1A1F11-2341-4C38-B3FF-8ED68A73B8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xmlns="" id="{528EBD86-CEB9-421D-94F8-B5BA54840C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BD4A47-5DA0-44D3-AEC2-993E17F0F023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1487245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982A2D79-8155-4E53-8B27-CBD5159648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xmlns="" id="{16D95A03-4342-431F-8596-E14F410B92E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BE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xmlns="" id="{3D070FE3-0847-4B53-AAF7-20C5F34DDE7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xmlns="" id="{341A743A-BEF7-445C-B713-339F50C7B7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2F8C5-CD60-4635-AAB4-3C3164146B50}" type="datetimeFigureOut">
              <a:rPr lang="nl-BE" smtClean="0"/>
              <a:t>23/07/2024</a:t>
            </a:fld>
            <a:endParaRPr lang="nl-BE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xmlns="" id="{636B06CA-6496-49F3-883B-D481F9A612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xmlns="" id="{924A2DE0-EEA3-4538-B61A-CBFDFF14D4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BD4A47-5DA0-44D3-AEC2-993E17F0F023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113546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xmlns="" id="{1137394E-DC88-4B89-990C-3EFE3FC2B9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  <a:endParaRPr lang="nl-BE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xmlns="" id="{A17ECFB0-F6AC-4B67-9876-AC0D5BD3F3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xmlns="" id="{93BBD3BA-C1A9-4238-8061-7DBCD6C8460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A2F8C5-CD60-4635-AAB4-3C3164146B50}" type="datetimeFigureOut">
              <a:rPr lang="nl-BE" smtClean="0"/>
              <a:t>23/07/2024</a:t>
            </a:fld>
            <a:endParaRPr lang="nl-BE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xmlns="" id="{E95F2270-EDFF-45BF-8126-85E74F58B9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BE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xmlns="" id="{9782979B-11A9-416B-9817-85B02BEA1F9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BD4A47-5DA0-44D3-AEC2-993E17F0F023}" type="slidenum">
              <a:rPr lang="nl-BE" smtClean="0"/>
              <a:t>‹nr.›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4140477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B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1232B9C9-9965-4C35-86A4-001C5625498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nl-BE" sz="6600" b="1" dirty="0"/>
              <a:t>homoniemenquiz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xmlns="" id="{CB6F14CD-782E-4AF0-8183-190BB32C8CA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6124607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0E4DF1F9-ED8C-49CF-927D-08725E6D7A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9576" y="365125"/>
            <a:ext cx="6674224" cy="1325563"/>
          </a:xfrm>
        </p:spPr>
        <p:txBody>
          <a:bodyPr>
            <a:normAutofit/>
          </a:bodyPr>
          <a:lstStyle/>
          <a:p>
            <a:r>
              <a:rPr lang="nl-BE" sz="5500" b="1" dirty="0"/>
              <a:t>arm</a:t>
            </a:r>
          </a:p>
        </p:txBody>
      </p:sp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xmlns="" id="{7CEF005F-0B00-4494-AC83-A34E47F50AA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89124" y="2164975"/>
            <a:ext cx="5557019" cy="3697943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xmlns="" id="{60F4CF24-5BBB-4D1D-AD5C-078E85C445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2224062"/>
            <a:ext cx="6016241" cy="3638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22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715B6120-BE1E-47EE-91C4-27EE7C7782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97188" y="365125"/>
            <a:ext cx="6956612" cy="1325563"/>
          </a:xfrm>
        </p:spPr>
        <p:txBody>
          <a:bodyPr>
            <a:normAutofit/>
          </a:bodyPr>
          <a:lstStyle/>
          <a:p>
            <a:r>
              <a:rPr lang="nl-BE" sz="5500" b="1" dirty="0"/>
              <a:t>schimmel</a:t>
            </a:r>
          </a:p>
        </p:txBody>
      </p:sp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xmlns="" id="{06C34145-A9EF-4F23-A549-35B3661682C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8085"/>
          <a:stretch/>
        </p:blipFill>
        <p:spPr>
          <a:xfrm>
            <a:off x="618564" y="1947227"/>
            <a:ext cx="4582687" cy="4248262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xmlns="" id="{EBC4E64C-F723-4529-BC0F-A0DF908DF5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97388" y="1944892"/>
            <a:ext cx="5940276" cy="4250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8177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3DA985C8-8591-427D-9CD9-721CB54D7B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98894" y="365125"/>
            <a:ext cx="6754906" cy="1325563"/>
          </a:xfrm>
        </p:spPr>
        <p:txBody>
          <a:bodyPr>
            <a:normAutofit/>
          </a:bodyPr>
          <a:lstStyle/>
          <a:p>
            <a:r>
              <a:rPr lang="nl-BE" sz="5500" b="1" dirty="0"/>
              <a:t>muis</a:t>
            </a:r>
          </a:p>
        </p:txBody>
      </p:sp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xmlns="" id="{0C6A35B9-0584-4ED9-AE8D-23BED35F77A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r="40317"/>
          <a:stretch/>
        </p:blipFill>
        <p:spPr>
          <a:xfrm>
            <a:off x="486261" y="1777745"/>
            <a:ext cx="4556386" cy="4467097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xmlns="" id="{113F18E3-D675-4826-AF0B-9C50E301F9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99897" y="1777617"/>
            <a:ext cx="5905500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877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925F8F01-B270-40F9-B5C6-30F73A5350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09882" y="365125"/>
            <a:ext cx="6243918" cy="1325563"/>
          </a:xfrm>
        </p:spPr>
        <p:txBody>
          <a:bodyPr>
            <a:normAutofit/>
          </a:bodyPr>
          <a:lstStyle/>
          <a:p>
            <a:r>
              <a:rPr lang="nl-BE" sz="5500" b="1" dirty="0"/>
              <a:t>Kater </a:t>
            </a:r>
          </a:p>
        </p:txBody>
      </p:sp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xmlns="" id="{8B916FBC-93D6-48EB-9739-262F103A6DC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4966" r="13324"/>
          <a:stretch/>
        </p:blipFill>
        <p:spPr>
          <a:xfrm>
            <a:off x="6096000" y="1841942"/>
            <a:ext cx="5849471" cy="4218573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xmlns="" id="{EC658D12-97BD-4B6C-A7B0-3DF98700485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9421"/>
          <a:stretch/>
        </p:blipFill>
        <p:spPr>
          <a:xfrm>
            <a:off x="542365" y="1857375"/>
            <a:ext cx="5140512" cy="4203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0444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06BC93D0-CBC1-4673-93B8-4C8FCF3744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9832" y="365125"/>
            <a:ext cx="7533968" cy="1325563"/>
          </a:xfrm>
        </p:spPr>
        <p:txBody>
          <a:bodyPr>
            <a:normAutofit/>
          </a:bodyPr>
          <a:lstStyle/>
          <a:p>
            <a:r>
              <a:rPr lang="nl-BE" sz="5500" b="1" dirty="0"/>
              <a:t>kussen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xmlns="" id="{D9801462-E41B-4EF6-B99E-4A3B69A9382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BE" dirty="0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xmlns="" id="{4742D46E-BCBB-4B1A-86D8-E0D6FF2F4B2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591" r="16555"/>
          <a:stretch/>
        </p:blipFill>
        <p:spPr>
          <a:xfrm>
            <a:off x="298064" y="2288677"/>
            <a:ext cx="4137858" cy="4204200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xmlns="" id="{7E0AED11-2622-4BD8-886A-6DF2022AC2A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6645" t="1017" r="27375" b="3112"/>
          <a:stretch/>
        </p:blipFill>
        <p:spPr>
          <a:xfrm>
            <a:off x="4846320" y="2288677"/>
            <a:ext cx="7047616" cy="4023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3936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A6B4C9FA-49A6-44C2-BF00-2B652D4E67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92118" y="365125"/>
            <a:ext cx="6961682" cy="1325563"/>
          </a:xfrm>
        </p:spPr>
        <p:txBody>
          <a:bodyPr>
            <a:normAutofit/>
          </a:bodyPr>
          <a:lstStyle/>
          <a:p>
            <a:r>
              <a:rPr lang="nl-BE" sz="5500" b="1" dirty="0"/>
              <a:t> bloem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xmlns="" id="{FE3172F0-B801-4A05-9F3E-FA1011441D4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226" r="8900"/>
          <a:stretch/>
        </p:blipFill>
        <p:spPr>
          <a:xfrm>
            <a:off x="396240" y="1853754"/>
            <a:ext cx="5699760" cy="4639121"/>
          </a:xfrm>
          <a:prstGeom prst="rect">
            <a:avLst/>
          </a:prstGeom>
        </p:spPr>
      </p:pic>
      <p:sp>
        <p:nvSpPr>
          <p:cNvPr id="7" name="Tijdelijke aanduiding voor inhoud 6">
            <a:extLst>
              <a:ext uri="{FF2B5EF4-FFF2-40B4-BE49-F238E27FC236}">
                <a16:creationId xmlns:a16="http://schemas.microsoft.com/office/drawing/2014/main" xmlns="" id="{21F35933-C3E2-49D9-A884-16FD876DB7A4}"/>
              </a:ext>
            </a:extLst>
          </p:cNvPr>
          <p:cNvSpPr>
            <a:spLocks noGrp="1"/>
          </p:cNvSpPr>
          <p:nvPr>
            <p:ph idx="1"/>
          </p:nvPr>
        </p:nvSpPr>
        <p:spPr>
          <a:xfrm flipV="1">
            <a:off x="838200" y="6176962"/>
            <a:ext cx="1150620" cy="338137"/>
          </a:xfrm>
        </p:spPr>
        <p:txBody>
          <a:bodyPr>
            <a:normAutofit fontScale="77500" lnSpcReduction="20000"/>
          </a:bodyPr>
          <a:lstStyle/>
          <a:p>
            <a:endParaRPr lang="nl-BE" dirty="0"/>
          </a:p>
        </p:txBody>
      </p:sp>
      <p:pic>
        <p:nvPicPr>
          <p:cNvPr id="8" name="Afbeelding 7">
            <a:extLst>
              <a:ext uri="{FF2B5EF4-FFF2-40B4-BE49-F238E27FC236}">
                <a16:creationId xmlns:a16="http://schemas.microsoft.com/office/drawing/2014/main" xmlns="" id="{8ED23E93-A338-47E8-8F39-2760A12A2AC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402" r="6948"/>
          <a:stretch/>
        </p:blipFill>
        <p:spPr>
          <a:xfrm>
            <a:off x="6294120" y="1825826"/>
            <a:ext cx="5699760" cy="4689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3377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8A983766-48F7-4024-B51A-4F623546D1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01784" y="365125"/>
            <a:ext cx="6452016" cy="1325563"/>
          </a:xfrm>
        </p:spPr>
        <p:txBody>
          <a:bodyPr>
            <a:normAutofit/>
          </a:bodyPr>
          <a:lstStyle/>
          <a:p>
            <a:r>
              <a:rPr lang="nl-BE" sz="5500" b="1" dirty="0"/>
              <a:t>zagen</a:t>
            </a:r>
          </a:p>
        </p:txBody>
      </p:sp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xmlns="" id="{5AEA8D3A-7A83-4882-B404-1D4CCB18513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b="8015"/>
          <a:stretch/>
        </p:blipFill>
        <p:spPr>
          <a:xfrm>
            <a:off x="179884" y="2259633"/>
            <a:ext cx="5694299" cy="3777522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xmlns="" id="{F498A283-984F-47CF-ABF7-F94D9454130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267" r="18512"/>
          <a:stretch/>
        </p:blipFill>
        <p:spPr>
          <a:xfrm>
            <a:off x="6317819" y="2259633"/>
            <a:ext cx="5694299" cy="3888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170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2719BE24-1D1A-4EC6-9C58-920FEAD3E1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91921" y="213685"/>
            <a:ext cx="7726180" cy="1375895"/>
          </a:xfrm>
        </p:spPr>
        <p:txBody>
          <a:bodyPr>
            <a:normAutofit/>
          </a:bodyPr>
          <a:lstStyle/>
          <a:p>
            <a:r>
              <a:rPr lang="nl-BE" sz="5500" b="1" dirty="0"/>
              <a:t>veer</a:t>
            </a:r>
          </a:p>
        </p:txBody>
      </p:sp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xmlns="" id="{AF893BC2-C5C4-4FD8-9BFC-7A958E31CC8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b="5559"/>
          <a:stretch/>
        </p:blipFill>
        <p:spPr>
          <a:xfrm rot="16200000">
            <a:off x="1189180" y="653185"/>
            <a:ext cx="4405022" cy="6240188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xmlns="" id="{AF916C6C-8F65-4E5C-A773-A3C19CE5670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5750" b="15239"/>
          <a:stretch/>
        </p:blipFill>
        <p:spPr>
          <a:xfrm rot="16200000">
            <a:off x="7120800" y="1849532"/>
            <a:ext cx="4361197" cy="3852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2081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D44EDBBB-6EC3-4041-8303-9B824A4C24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29397" y="246803"/>
            <a:ext cx="7081603" cy="1325563"/>
          </a:xfrm>
        </p:spPr>
        <p:txBody>
          <a:bodyPr>
            <a:normAutofit/>
          </a:bodyPr>
          <a:lstStyle/>
          <a:p>
            <a:r>
              <a:rPr lang="nl-BE" sz="5500" b="1" dirty="0"/>
              <a:t>viool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xmlns="" id="{55ADDBE1-5094-452C-B92D-2CFDFC2E645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BE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xmlns="" id="{38E75773-E2F7-40D8-9E2C-CED6E4E8AE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572366"/>
            <a:ext cx="5778054" cy="4805415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xmlns="" id="{4405787B-E480-465C-97C1-13DAB6748C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3200" y="1572366"/>
            <a:ext cx="4805415" cy="4805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0557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2D5C6F8C-7D2E-46C2-AE33-970DF42379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32157" y="365125"/>
            <a:ext cx="7021642" cy="1325563"/>
          </a:xfrm>
        </p:spPr>
        <p:txBody>
          <a:bodyPr>
            <a:normAutofit/>
          </a:bodyPr>
          <a:lstStyle/>
          <a:p>
            <a:r>
              <a:rPr lang="nl-BE" sz="5500" b="1" dirty="0"/>
              <a:t>noot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xmlns="" id="{DE436597-A730-4BF1-93D3-CCFBD078E7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BE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xmlns="" id="{F086D3D4-BCDF-43BD-A018-C57D8CA012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639" y="1690688"/>
            <a:ext cx="3617232" cy="4802187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xmlns="" id="{F3A4D188-0F5E-4CB4-8527-81979CF41A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1772" y="1690688"/>
            <a:ext cx="7087589" cy="4621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8889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DED8EA04-AC9B-41B5-9C37-1DAA2939F9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BE" sz="5400" b="1" dirty="0"/>
              <a:t>Wat is een homoniem?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xmlns="" id="{116ED4E1-7EE0-47AE-9128-B0134C1A44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BE" b="1" dirty="0"/>
          </a:p>
          <a:p>
            <a:r>
              <a:rPr lang="nl-BE" b="1" dirty="0"/>
              <a:t>Homoniemen zijn woorden die er hetzelfde uitzien en hetzelfde klinken, maar een verschillende betekenis hebben.</a:t>
            </a:r>
          </a:p>
          <a:p>
            <a:pPr marL="0" indent="0">
              <a:buNone/>
            </a:pPr>
            <a:r>
              <a:rPr lang="nl-BE" b="1" dirty="0"/>
              <a:t>  Bijvoorbeeld bank (om op te zitten) en bank (als geldinstelling).</a:t>
            </a:r>
          </a:p>
        </p:txBody>
      </p:sp>
    </p:spTree>
    <p:extLst>
      <p:ext uri="{BB962C8B-B14F-4D97-AF65-F5344CB8AC3E}">
        <p14:creationId xmlns:p14="http://schemas.microsoft.com/office/powerpoint/2010/main" val="212413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F380BE1D-CF4C-44E3-AD68-CCC8A97ADF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42020" y="365125"/>
            <a:ext cx="6811779" cy="1325563"/>
          </a:xfrm>
        </p:spPr>
        <p:txBody>
          <a:bodyPr>
            <a:normAutofit/>
          </a:bodyPr>
          <a:lstStyle/>
          <a:p>
            <a:r>
              <a:rPr lang="nl-BE" sz="5500" b="1" dirty="0"/>
              <a:t>Pad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xmlns="" id="{2919A24D-890E-45F4-A22B-BB7410177F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BE" dirty="0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xmlns="" id="{3B3C7D2D-697E-4EBB-BEB5-B324675B1DA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530" r="2585"/>
          <a:stretch/>
        </p:blipFill>
        <p:spPr>
          <a:xfrm>
            <a:off x="351768" y="1825625"/>
            <a:ext cx="6362700" cy="4667250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xmlns="" id="{3E42821D-F259-48B5-BA1D-C29A426F84B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678" r="20245"/>
          <a:stretch/>
        </p:blipFill>
        <p:spPr>
          <a:xfrm>
            <a:off x="7200900" y="1825625"/>
            <a:ext cx="4425221" cy="4675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2252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40AAF099-D959-4D0D-9787-2AA017629C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37089" y="365125"/>
            <a:ext cx="6916710" cy="1325563"/>
          </a:xfrm>
        </p:spPr>
        <p:txBody>
          <a:bodyPr>
            <a:normAutofit/>
          </a:bodyPr>
          <a:lstStyle/>
          <a:p>
            <a:r>
              <a:rPr lang="nl-BE" sz="5500" b="1" dirty="0"/>
              <a:t>ruit</a:t>
            </a:r>
          </a:p>
        </p:txBody>
      </p:sp>
      <p:pic>
        <p:nvPicPr>
          <p:cNvPr id="5" name="Tijdelijke aanduiding voor inhoud 4">
            <a:extLst>
              <a:ext uri="{FF2B5EF4-FFF2-40B4-BE49-F238E27FC236}">
                <a16:creationId xmlns:a16="http://schemas.microsoft.com/office/drawing/2014/main" xmlns="" id="{B0D4125B-356F-46FD-9D7B-8A463D018E0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096000" y="1581260"/>
            <a:ext cx="5090659" cy="5090659"/>
          </a:xfrm>
          <a:prstGeom prst="rect">
            <a:avLst/>
          </a:prstGeom>
        </p:spPr>
      </p:pic>
      <p:pic>
        <p:nvPicPr>
          <p:cNvPr id="4" name="Afbeelding 3">
            <a:extLst>
              <a:ext uri="{FF2B5EF4-FFF2-40B4-BE49-F238E27FC236}">
                <a16:creationId xmlns:a16="http://schemas.microsoft.com/office/drawing/2014/main" xmlns="" id="{9209B5BD-FA03-4A5B-9F3B-B13CE82308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301" y="1581260"/>
            <a:ext cx="5090659" cy="5090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2349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C7BF2812-10E3-4297-9BC2-4BCC4B8373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29100" y="365125"/>
            <a:ext cx="7124700" cy="1325563"/>
          </a:xfrm>
        </p:spPr>
        <p:txBody>
          <a:bodyPr>
            <a:normAutofit/>
          </a:bodyPr>
          <a:lstStyle/>
          <a:p>
            <a:r>
              <a:rPr lang="nl-BE" sz="5500" b="1" dirty="0"/>
              <a:t>kroon</a:t>
            </a:r>
          </a:p>
        </p:txBody>
      </p:sp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xmlns="" id="{B9465746-D8DD-49ED-BB90-EF7C85B9A67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b="6816"/>
          <a:stretch/>
        </p:blipFill>
        <p:spPr>
          <a:xfrm>
            <a:off x="106680" y="1894563"/>
            <a:ext cx="5269230" cy="4598312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xmlns="" id="{4A188F1A-0AC8-4D80-8D37-9B52AA34150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499" r="14513" b="5449"/>
          <a:stretch/>
        </p:blipFill>
        <p:spPr>
          <a:xfrm>
            <a:off x="5750856" y="1894563"/>
            <a:ext cx="6334464" cy="4598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75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04452CD5-EE3E-43DB-9426-9E5028ED71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74920" y="365125"/>
            <a:ext cx="6278879" cy="1325563"/>
          </a:xfrm>
        </p:spPr>
        <p:txBody>
          <a:bodyPr>
            <a:normAutofit/>
          </a:bodyPr>
          <a:lstStyle/>
          <a:p>
            <a:r>
              <a:rPr lang="nl-BE" sz="5500" b="1" dirty="0"/>
              <a:t>zeven</a:t>
            </a:r>
          </a:p>
        </p:txBody>
      </p:sp>
      <p:pic>
        <p:nvPicPr>
          <p:cNvPr id="5" name="Tijdelijke aanduiding voor inhoud 4">
            <a:extLst>
              <a:ext uri="{FF2B5EF4-FFF2-40B4-BE49-F238E27FC236}">
                <a16:creationId xmlns:a16="http://schemas.microsoft.com/office/drawing/2014/main" xmlns="" id="{D4A36C87-6CB2-4971-B394-4E6A34E3CDC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415910" y="1539341"/>
            <a:ext cx="3551739" cy="4597954"/>
          </a:xfrm>
          <a:prstGeom prst="rect">
            <a:avLst/>
          </a:prstGeom>
        </p:spPr>
      </p:pic>
      <p:pic>
        <p:nvPicPr>
          <p:cNvPr id="4" name="Afbeelding 3">
            <a:extLst>
              <a:ext uri="{FF2B5EF4-FFF2-40B4-BE49-F238E27FC236}">
                <a16:creationId xmlns:a16="http://schemas.microsoft.com/office/drawing/2014/main" xmlns="" id="{76DAC136-317A-4B70-8D37-6877A3C967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345" y="1539341"/>
            <a:ext cx="7655233" cy="4597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416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841541F4-94EE-4282-A62B-B000F0C46D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7760" y="365125"/>
            <a:ext cx="6416040" cy="1325563"/>
          </a:xfrm>
        </p:spPr>
        <p:txBody>
          <a:bodyPr>
            <a:normAutofit/>
          </a:bodyPr>
          <a:lstStyle/>
          <a:p>
            <a:r>
              <a:rPr lang="nl-BE" sz="5400" b="1" dirty="0"/>
              <a:t>slang</a:t>
            </a:r>
          </a:p>
        </p:txBody>
      </p:sp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xmlns="" id="{03C5684F-F882-43EE-8928-E6A0B5FD4D3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0577" y="1966708"/>
            <a:ext cx="5684270" cy="3789513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xmlns="" id="{C493EAFA-6136-46B4-8333-876D27E3EF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27153" y="1966709"/>
            <a:ext cx="5684270" cy="3789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5539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72E38963-AF42-4D6D-9068-D6E875B879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0" y="365125"/>
            <a:ext cx="6781800" cy="1325563"/>
          </a:xfrm>
        </p:spPr>
        <p:txBody>
          <a:bodyPr>
            <a:normAutofit/>
          </a:bodyPr>
          <a:lstStyle/>
          <a:p>
            <a:r>
              <a:rPr lang="nl-BE" sz="5500" b="1" dirty="0"/>
              <a:t>Poot </a:t>
            </a:r>
          </a:p>
        </p:txBody>
      </p:sp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xmlns="" id="{0A9B6062-45DD-4074-8E54-2530BE1C6E1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535560"/>
            <a:ext cx="6034088" cy="4519742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xmlns="" id="{8BF741DF-D8F8-43C9-A774-478B78183A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7912" y="1535560"/>
            <a:ext cx="6034088" cy="4525566"/>
          </a:xfrm>
          <a:prstGeom prst="rect">
            <a:avLst/>
          </a:prstGeom>
        </p:spPr>
      </p:pic>
      <p:sp>
        <p:nvSpPr>
          <p:cNvPr id="6" name="Pijl: rechts 5">
            <a:extLst>
              <a:ext uri="{FF2B5EF4-FFF2-40B4-BE49-F238E27FC236}">
                <a16:creationId xmlns:a16="http://schemas.microsoft.com/office/drawing/2014/main" xmlns="" id="{FB545845-A487-4A07-AE34-60C81CB816E4}"/>
              </a:ext>
            </a:extLst>
          </p:cNvPr>
          <p:cNvSpPr/>
          <p:nvPr/>
        </p:nvSpPr>
        <p:spPr>
          <a:xfrm rot="19317304">
            <a:off x="6798945" y="4322386"/>
            <a:ext cx="2674620" cy="153556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368776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368D4686-303D-4E10-92A6-C7868FABAF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29200" y="365125"/>
            <a:ext cx="6324600" cy="1325563"/>
          </a:xfrm>
        </p:spPr>
        <p:txBody>
          <a:bodyPr>
            <a:normAutofit/>
          </a:bodyPr>
          <a:lstStyle/>
          <a:p>
            <a:r>
              <a:rPr lang="nl-BE" sz="5500" b="1" dirty="0"/>
              <a:t>Bord </a:t>
            </a:r>
          </a:p>
        </p:txBody>
      </p:sp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xmlns="" id="{3F450AD6-29DD-43A4-8DD5-FC844631DFD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4350" y="1372552"/>
            <a:ext cx="4899660" cy="4899660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xmlns="" id="{F2947E57-249A-485B-92D7-CDA1FDF34D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98009" y="1372552"/>
            <a:ext cx="6459641" cy="4899660"/>
          </a:xfrm>
          <a:prstGeom prst="rect">
            <a:avLst/>
          </a:prstGeom>
        </p:spPr>
      </p:pic>
      <p:sp>
        <p:nvSpPr>
          <p:cNvPr id="6" name="Pijl: rechts 5">
            <a:extLst>
              <a:ext uri="{FF2B5EF4-FFF2-40B4-BE49-F238E27FC236}">
                <a16:creationId xmlns:a16="http://schemas.microsoft.com/office/drawing/2014/main" xmlns="" id="{7C67D447-029E-4459-A0FF-88BC70A23AC5}"/>
              </a:ext>
            </a:extLst>
          </p:cNvPr>
          <p:cNvSpPr/>
          <p:nvPr/>
        </p:nvSpPr>
        <p:spPr>
          <a:xfrm rot="7421391">
            <a:off x="9791633" y="845820"/>
            <a:ext cx="2103120" cy="153162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963724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nl-BE" sz="5500" b="1" dirty="0" smtClean="0"/>
              <a:t>Bel</a:t>
            </a:r>
            <a:endParaRPr lang="nl-BE" sz="5500" b="1" dirty="0"/>
          </a:p>
        </p:txBody>
      </p:sp>
      <p:pic>
        <p:nvPicPr>
          <p:cNvPr id="1026" name="Picture 2" descr="5 x dit was vroeger heel normaal tijdens het winkelen in Arnhem - indebuurt  Arnhem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129441"/>
            <a:ext cx="4699000" cy="3743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Zeepbellen en vloeibare organisaties - nieuworganiseren.nu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9877" y="2065866"/>
            <a:ext cx="5411789" cy="3807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109525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nl-BE" sz="5400" b="1" dirty="0" smtClean="0"/>
              <a:t>BANK</a:t>
            </a:r>
            <a:endParaRPr lang="nl-BE" b="1" dirty="0"/>
          </a:p>
        </p:txBody>
      </p:sp>
      <p:pic>
        <p:nvPicPr>
          <p:cNvPr id="2050" name="Picture 2" descr="Bank Park In Het - Gratis foto op Pixabay - Pixabay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825624"/>
            <a:ext cx="5181600" cy="427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ash geld moet toegankelijk en gratis blijven | Test Aankoop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5534" y="1825623"/>
            <a:ext cx="4859866" cy="4151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766413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nl-BE" b="1" dirty="0" smtClean="0"/>
              <a:t>Munt</a:t>
            </a:r>
            <a:endParaRPr lang="nl-BE" b="1" dirty="0"/>
          </a:p>
        </p:txBody>
      </p:sp>
      <p:pic>
        <p:nvPicPr>
          <p:cNvPr id="3074" name="Picture 2" descr="Zo houd je je muntplantje wél lang in leven - Foodies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990461"/>
            <a:ext cx="5181600" cy="3886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1 euro coin - Wikipedia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5223" y="1990461"/>
            <a:ext cx="3822222" cy="3809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67705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0868C376-9A6F-42F5-880B-A4D2682C07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12440" y="2346325"/>
            <a:ext cx="10515600" cy="1325563"/>
          </a:xfrm>
        </p:spPr>
        <p:txBody>
          <a:bodyPr>
            <a:normAutofit/>
          </a:bodyPr>
          <a:lstStyle/>
          <a:p>
            <a:r>
              <a:rPr lang="nl-BE" sz="5400" b="1" dirty="0"/>
              <a:t>Raad het homoniem</a:t>
            </a:r>
          </a:p>
        </p:txBody>
      </p:sp>
    </p:spTree>
    <p:extLst>
      <p:ext uri="{BB962C8B-B14F-4D97-AF65-F5344CB8AC3E}">
        <p14:creationId xmlns:p14="http://schemas.microsoft.com/office/powerpoint/2010/main" val="156803856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nl-BE" sz="5500" b="1" dirty="0" smtClean="0"/>
              <a:t>Pak</a:t>
            </a:r>
            <a:endParaRPr lang="nl-BE" sz="5500" b="1" dirty="0"/>
          </a:p>
        </p:txBody>
      </p:sp>
      <p:pic>
        <p:nvPicPr>
          <p:cNvPr id="4098" name="Picture 2" descr="JPRFRANCO Super Slim Fit Pak met 20% korting! | Jack &amp; Jones®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7248" y="1825625"/>
            <a:ext cx="3263503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Geen prettig nieuws voor wie nu een pakje bestelt | Redactie24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936950"/>
            <a:ext cx="5181600" cy="3651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927018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nl-BE" sz="5400" b="1" dirty="0" smtClean="0"/>
              <a:t>Advocaat</a:t>
            </a:r>
            <a:endParaRPr lang="nl-BE" sz="5400" b="1" dirty="0"/>
          </a:p>
        </p:txBody>
      </p:sp>
      <p:pic>
        <p:nvPicPr>
          <p:cNvPr id="5122" name="Picture 2" descr="Strafrecht Advocaat Eindhoven | Beukers &amp; Faber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264" y="1825625"/>
            <a:ext cx="3479678" cy="4236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4" name="Picture 14" descr="Filliers Advokaat Duo Pack online kopen? | Drankgigant.nl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6734" y="2015859"/>
            <a:ext cx="3237018" cy="4046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Ovaal 10"/>
          <p:cNvSpPr/>
          <p:nvPr/>
        </p:nvSpPr>
        <p:spPr>
          <a:xfrm>
            <a:off x="7794943" y="3759200"/>
            <a:ext cx="2260600" cy="1608667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58789575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nl-BE" b="1" dirty="0" smtClean="0"/>
              <a:t>Peper</a:t>
            </a:r>
            <a:endParaRPr lang="nl-BE" b="1" dirty="0"/>
          </a:p>
        </p:txBody>
      </p:sp>
      <p:pic>
        <p:nvPicPr>
          <p:cNvPr id="6146" name="Picture 2" descr="De voedingswaarde van chilipeper (Spaanse peper) - aHealthylife.nl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832843"/>
            <a:ext cx="5181600" cy="2336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Zwarte Peper | Kruiden en specerijen blo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6866" y="2335130"/>
            <a:ext cx="5181600" cy="3061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hthoek 4"/>
          <p:cNvSpPr/>
          <p:nvPr/>
        </p:nvSpPr>
        <p:spPr>
          <a:xfrm>
            <a:off x="9787467" y="4842933"/>
            <a:ext cx="1464733" cy="326811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82944303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nl-BE" sz="4800" b="1" dirty="0" smtClean="0"/>
              <a:t>Been</a:t>
            </a:r>
            <a:endParaRPr lang="nl-BE" sz="4800" b="1" dirty="0"/>
          </a:p>
        </p:txBody>
      </p:sp>
      <p:pic>
        <p:nvPicPr>
          <p:cNvPr id="7170" name="Picture 2" descr="712,602 Been de Foto's van de Voorraad - de Vrije &amp; Royalty-Vrije Foto's  van de Voorraad van Dreamweaver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127822"/>
            <a:ext cx="5181600" cy="3746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Kauwsnack Hond - Geperst Been Buffelhuid - 10 cm - ca. 40 Gram - 50 stuks |  bol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1331" y="1825625"/>
            <a:ext cx="3923337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705217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nl-BE" sz="5400" b="1" dirty="0" smtClean="0"/>
              <a:t>Chili</a:t>
            </a:r>
            <a:endParaRPr lang="nl-BE" sz="5400" b="1" dirty="0"/>
          </a:p>
        </p:txBody>
      </p:sp>
      <p:pic>
        <p:nvPicPr>
          <p:cNvPr id="8194" name="Picture 2" descr="Chili | Reisinformatie | Landenkompas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133" y="1869929"/>
            <a:ext cx="5418667" cy="4307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hthoek 4"/>
          <p:cNvSpPr/>
          <p:nvPr/>
        </p:nvSpPr>
        <p:spPr>
          <a:xfrm>
            <a:off x="3200400" y="3158067"/>
            <a:ext cx="482600" cy="169333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pic>
        <p:nvPicPr>
          <p:cNvPr id="8196" name="Picture 4" descr="Snel recept: chili con carne - Diëtist Pieter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1869929"/>
            <a:ext cx="5181600" cy="4262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561829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nl-BE" sz="5400" b="1" dirty="0" smtClean="0"/>
              <a:t>Ezel</a:t>
            </a:r>
            <a:endParaRPr lang="nl-BE" sz="5400" b="1" dirty="0"/>
          </a:p>
        </p:txBody>
      </p:sp>
      <p:pic>
        <p:nvPicPr>
          <p:cNvPr id="9218" name="Picture 2" descr="tamme ezel – het diertje van de da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825625"/>
            <a:ext cx="5181600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AYOO® Driepoot Schildersezel - Schildersezel - Atelierezel - Veldezel -  Studio ezel -... | bol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7331" y="1825625"/>
            <a:ext cx="4351338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889402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nl-BE" sz="5400" b="1" dirty="0" smtClean="0"/>
              <a:t>Garage</a:t>
            </a:r>
            <a:endParaRPr lang="nl-BE" sz="5400" b="1" dirty="0"/>
          </a:p>
        </p:txBody>
      </p:sp>
      <p:pic>
        <p:nvPicPr>
          <p:cNvPr id="10242" name="Picture 2" descr="Service - Autobedrijf Pels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825625"/>
            <a:ext cx="5181600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Car Garage Holding Cars There Is About Inches Betw…, 51% OFF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1825625"/>
            <a:ext cx="5181600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651592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nl-BE" sz="5400" b="1" dirty="0" smtClean="0"/>
              <a:t>Golf</a:t>
            </a:r>
            <a:endParaRPr lang="nl-BE" sz="5400" b="1" dirty="0"/>
          </a:p>
        </p:txBody>
      </p:sp>
      <p:pic>
        <p:nvPicPr>
          <p:cNvPr id="11266" name="Picture 2" descr="Brasil vai gerar energia a partir da força das marés - Erica Rusch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3833" y="1895740"/>
            <a:ext cx="4931767" cy="4211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PIJL-OMLAAG 4"/>
          <p:cNvSpPr/>
          <p:nvPr/>
        </p:nvSpPr>
        <p:spPr>
          <a:xfrm>
            <a:off x="8398933" y="643467"/>
            <a:ext cx="685800" cy="1905000"/>
          </a:xfrm>
          <a:prstGeom prst="downArrow">
            <a:avLst/>
          </a:prstGeom>
          <a:solidFill>
            <a:srgbClr val="FF000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pic>
        <p:nvPicPr>
          <p:cNvPr id="11268" name="Picture 4" descr="Adidas Frostguard Insulated Trousers Review | Golf Monthly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8266" y="1895740"/>
            <a:ext cx="5181600" cy="4211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540927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nl-BE" sz="5400" b="1" dirty="0" smtClean="0"/>
              <a:t>IJs</a:t>
            </a:r>
            <a:endParaRPr lang="nl-BE" sz="5400" b="1" dirty="0"/>
          </a:p>
        </p:txBody>
      </p:sp>
      <p:pic>
        <p:nvPicPr>
          <p:cNvPr id="12290" name="Picture 2" descr="Calorieën in ijs: welk ijs kun je zonder spijt eten – Bootcamp ...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6999" y="2572798"/>
            <a:ext cx="5274733" cy="2786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6" descr="9 Amazing Facts About Greenland That'll Make You Want to Visit!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042446"/>
            <a:ext cx="5181600" cy="3847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538133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nl-BE" sz="8000" b="1" dirty="0" smtClean="0"/>
              <a:t>Kiwi</a:t>
            </a:r>
            <a:endParaRPr lang="nl-BE" sz="8000" b="1" dirty="0"/>
          </a:p>
        </p:txBody>
      </p:sp>
      <p:pic>
        <p:nvPicPr>
          <p:cNvPr id="13314" name="Picture 2" descr="Kiwi (fruit) - Wikipedia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232031"/>
            <a:ext cx="5181600" cy="3538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Kiwi alert: alles over deze zeldzame vogels in Nieuw-Zeeland |  TravelEssence | TravelEssence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7733" y="2232031"/>
            <a:ext cx="5181600" cy="3538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18409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A6A991CD-D5F4-4C99-A222-1B430FFC39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8539" y="385535"/>
            <a:ext cx="2002972" cy="1325563"/>
          </a:xfrm>
        </p:spPr>
        <p:txBody>
          <a:bodyPr>
            <a:normAutofit/>
          </a:bodyPr>
          <a:lstStyle/>
          <a:p>
            <a:r>
              <a:rPr lang="nl-BE" sz="5500" b="1" dirty="0"/>
              <a:t>nagel</a:t>
            </a:r>
          </a:p>
        </p:txBody>
      </p:sp>
      <p:pic>
        <p:nvPicPr>
          <p:cNvPr id="5" name="Tijdelijke aanduiding voor inhoud 4">
            <a:extLst>
              <a:ext uri="{FF2B5EF4-FFF2-40B4-BE49-F238E27FC236}">
                <a16:creationId xmlns:a16="http://schemas.microsoft.com/office/drawing/2014/main" xmlns="" id="{EE515121-BB5C-48CB-AD35-FF283C36771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355606" y="2220685"/>
            <a:ext cx="5383496" cy="3588997"/>
          </a:xfrm>
          <a:prstGeom prst="rect">
            <a:avLst/>
          </a:prstGeom>
        </p:spPr>
      </p:pic>
      <p:pic>
        <p:nvPicPr>
          <p:cNvPr id="4" name="Afbeelding 3">
            <a:extLst>
              <a:ext uri="{FF2B5EF4-FFF2-40B4-BE49-F238E27FC236}">
                <a16:creationId xmlns:a16="http://schemas.microsoft.com/office/drawing/2014/main" xmlns="" id="{8FC54FA9-D00F-40CB-BA31-8EFD92DDAA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0" y="2220686"/>
            <a:ext cx="5372750" cy="3588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3689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nl-BE" sz="6000" b="1" dirty="0" smtClean="0"/>
              <a:t>Knuffel</a:t>
            </a:r>
            <a:endParaRPr lang="nl-BE" sz="6000" b="1" dirty="0"/>
          </a:p>
        </p:txBody>
      </p:sp>
      <p:pic>
        <p:nvPicPr>
          <p:cNvPr id="14338" name="Picture 2" descr="Waarom ik niet zonder een knuffel kan - Charlie's Kitchen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750" y="1825625"/>
            <a:ext cx="4762500" cy="4439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Jollein // Knuffel teddy bear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7464" y="1825625"/>
            <a:ext cx="4546336" cy="4546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084506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nl-BE" sz="8000" b="1" dirty="0" smtClean="0"/>
              <a:t>Oog</a:t>
            </a:r>
            <a:endParaRPr lang="nl-BE" sz="8000" b="1" dirty="0"/>
          </a:p>
        </p:txBody>
      </p:sp>
      <p:pic>
        <p:nvPicPr>
          <p:cNvPr id="15362" name="Picture 2" descr="Door het oog van de naald - foto van w.keller - Diversen - Zoom.nl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7667" y="1967706"/>
            <a:ext cx="5181600" cy="4067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PIJL-OMLAAG 4"/>
          <p:cNvSpPr/>
          <p:nvPr/>
        </p:nvSpPr>
        <p:spPr>
          <a:xfrm>
            <a:off x="9999134" y="1167606"/>
            <a:ext cx="279400" cy="160020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pic>
        <p:nvPicPr>
          <p:cNvPr id="15364" name="Picture 4" descr="Hoe werkt een gezond oog? - Pearle Opticiens Blo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967705"/>
            <a:ext cx="5181600" cy="4067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964618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nl-BE" sz="8000" b="1" dirty="0" smtClean="0"/>
              <a:t>Oor</a:t>
            </a:r>
            <a:endParaRPr lang="nl-BE" sz="8000" b="1" dirty="0"/>
          </a:p>
        </p:txBody>
      </p:sp>
      <p:pic>
        <p:nvPicPr>
          <p:cNvPr id="16386" name="Picture 2" descr="Basic mok - wit - 35 cl | Xenos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4264" y="1901825"/>
            <a:ext cx="4351338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PIJL-OMLAAG 4"/>
          <p:cNvSpPr/>
          <p:nvPr/>
        </p:nvSpPr>
        <p:spPr>
          <a:xfrm rot="2158743">
            <a:off x="10575500" y="1577703"/>
            <a:ext cx="760205" cy="1864617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pic>
        <p:nvPicPr>
          <p:cNvPr id="16388" name="Picture 4" descr="Oor | Kno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901826"/>
            <a:ext cx="5181600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007662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nl-BE" sz="8000" b="1" dirty="0" smtClean="0"/>
              <a:t>Paard</a:t>
            </a:r>
            <a:endParaRPr lang="nl-BE" sz="8000" b="1" dirty="0"/>
          </a:p>
        </p:txBody>
      </p:sp>
      <p:pic>
        <p:nvPicPr>
          <p:cNvPr id="17410" name="Picture 2" descr="Paard (turntoestel) | Gevonden op Marktplaats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2043030"/>
            <a:ext cx="5181600" cy="3916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4" name="Picture 6" descr="Help, ik voer &amp; train hetzelfde, maar mijn paard valt in! - VITALBIX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531" y="2043030"/>
            <a:ext cx="4614201" cy="3916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55295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DCCE8881-83C8-4117-8A57-4C909478DD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64760" y="192405"/>
            <a:ext cx="1031240" cy="1325563"/>
          </a:xfrm>
        </p:spPr>
        <p:txBody>
          <a:bodyPr>
            <a:normAutofit/>
          </a:bodyPr>
          <a:lstStyle/>
          <a:p>
            <a:r>
              <a:rPr lang="nl-BE" sz="5500" b="1" dirty="0"/>
              <a:t>bal</a:t>
            </a:r>
          </a:p>
        </p:txBody>
      </p:sp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xmlns="" id="{7009E6DB-5EA7-490E-9414-881F22B8B22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2024577"/>
            <a:ext cx="4380108" cy="4289137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xmlns="" id="{A0B5A6E4-F43D-4FDE-A896-3D5CAD5855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13516" y="2024577"/>
            <a:ext cx="5718849" cy="4289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7501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32E9BEBA-ED57-4240-A316-9595E74189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6476" y="304165"/>
            <a:ext cx="1901203" cy="1325563"/>
          </a:xfrm>
        </p:spPr>
        <p:txBody>
          <a:bodyPr>
            <a:noAutofit/>
          </a:bodyPr>
          <a:lstStyle/>
          <a:p>
            <a:r>
              <a:rPr lang="nl-BE" sz="5500" b="1" dirty="0"/>
              <a:t>pony</a:t>
            </a:r>
          </a:p>
        </p:txBody>
      </p:sp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xmlns="" id="{67C71C3C-DA46-4274-98A8-D34D35505A6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80670" y="2241770"/>
            <a:ext cx="5166067" cy="3874550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xmlns="" id="{D41EDA68-0950-4B70-9715-6B0D7F4600D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-245" t="31288" r="245" b="-959"/>
          <a:stretch/>
        </p:blipFill>
        <p:spPr>
          <a:xfrm>
            <a:off x="6837680" y="2241769"/>
            <a:ext cx="4145280" cy="3928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5410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E0C11615-83EC-4C67-8552-8D000540E3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19600" y="365125"/>
            <a:ext cx="1584960" cy="1325563"/>
          </a:xfrm>
        </p:spPr>
        <p:txBody>
          <a:bodyPr>
            <a:normAutofit/>
          </a:bodyPr>
          <a:lstStyle/>
          <a:p>
            <a:r>
              <a:rPr lang="nl-BE" sz="6000" b="1" dirty="0"/>
              <a:t>roos</a:t>
            </a:r>
          </a:p>
        </p:txBody>
      </p:sp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xmlns="" id="{50CBF9E0-4A96-40C8-A643-81DC4E433E7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1937385"/>
            <a:ext cx="3976294" cy="4351338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xmlns="" id="{6DC9EC8C-D25F-4CAE-9820-B21D7EEBEC3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8551" t="5010" r="3075" b="18573"/>
          <a:stretch/>
        </p:blipFill>
        <p:spPr>
          <a:xfrm>
            <a:off x="6376746" y="1939930"/>
            <a:ext cx="4596054" cy="4348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799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A0DCE90A-99E1-419D-A8B4-A6BBCDAA1B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4880" y="365125"/>
            <a:ext cx="6598920" cy="1325563"/>
          </a:xfrm>
        </p:spPr>
        <p:txBody>
          <a:bodyPr>
            <a:normAutofit/>
          </a:bodyPr>
          <a:lstStyle/>
          <a:p>
            <a:r>
              <a:rPr lang="nl-BE" sz="5500" b="1" dirty="0"/>
              <a:t>pijp</a:t>
            </a:r>
          </a:p>
        </p:txBody>
      </p:sp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xmlns="" id="{F62C16D3-3868-4100-B4D7-12B7090AD66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1906905"/>
            <a:ext cx="4351338" cy="4351338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xmlns="" id="{B317955D-3C21-4D42-8B23-1A853FD0C06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0265" r="19077"/>
          <a:stretch/>
        </p:blipFill>
        <p:spPr>
          <a:xfrm>
            <a:off x="6380480" y="1906905"/>
            <a:ext cx="4135120" cy="4351338"/>
          </a:xfrm>
          <a:prstGeom prst="rect">
            <a:avLst/>
          </a:prstGeom>
        </p:spPr>
      </p:pic>
      <p:sp>
        <p:nvSpPr>
          <p:cNvPr id="10" name="Pijl: rechts 9">
            <a:extLst>
              <a:ext uri="{FF2B5EF4-FFF2-40B4-BE49-F238E27FC236}">
                <a16:creationId xmlns:a16="http://schemas.microsoft.com/office/drawing/2014/main" xmlns="" id="{65A7B76A-E09A-4CD2-8D09-EEC76994851C}"/>
              </a:ext>
            </a:extLst>
          </p:cNvPr>
          <p:cNvSpPr/>
          <p:nvPr/>
        </p:nvSpPr>
        <p:spPr>
          <a:xfrm rot="9624817">
            <a:off x="9486328" y="4869769"/>
            <a:ext cx="1588136" cy="94051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529621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xmlns="" id="{8656247C-0E98-4120-AF1B-BDE8D5B3A1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80560" y="365125"/>
            <a:ext cx="6873240" cy="1325563"/>
          </a:xfrm>
        </p:spPr>
        <p:txBody>
          <a:bodyPr>
            <a:normAutofit/>
          </a:bodyPr>
          <a:lstStyle/>
          <a:p>
            <a:r>
              <a:rPr lang="nl-BE" sz="5500" b="1" dirty="0"/>
              <a:t>Kraan </a:t>
            </a:r>
          </a:p>
        </p:txBody>
      </p:sp>
      <p:pic>
        <p:nvPicPr>
          <p:cNvPr id="5" name="Tijdelijke aanduiding voor inhoud 4">
            <a:extLst>
              <a:ext uri="{FF2B5EF4-FFF2-40B4-BE49-F238E27FC236}">
                <a16:creationId xmlns:a16="http://schemas.microsoft.com/office/drawing/2014/main" xmlns="" id="{5109189A-E946-4A46-9302-1C4AB3DA885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897966" y="2286000"/>
            <a:ext cx="5187951" cy="3890963"/>
          </a:xfrm>
          <a:prstGeom prst="rect">
            <a:avLst/>
          </a:prstGeom>
        </p:spPr>
      </p:pic>
      <p:pic>
        <p:nvPicPr>
          <p:cNvPr id="4" name="Afbeelding 3">
            <a:extLst>
              <a:ext uri="{FF2B5EF4-FFF2-40B4-BE49-F238E27FC236}">
                <a16:creationId xmlns:a16="http://schemas.microsoft.com/office/drawing/2014/main" xmlns="" id="{477F6504-2B35-47E2-9712-0A67EE6B45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6153" y="2286000"/>
            <a:ext cx="4401542" cy="3890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1960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82</Words>
  <Application>Microsoft Office PowerPoint</Application>
  <PresentationFormat>Breedbeeld</PresentationFormat>
  <Paragraphs>46</Paragraphs>
  <Slides>43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43</vt:i4>
      </vt:variant>
    </vt:vector>
  </HeadingPairs>
  <TitlesOfParts>
    <vt:vector size="47" baseType="lpstr">
      <vt:lpstr>Arial</vt:lpstr>
      <vt:lpstr>Calibri</vt:lpstr>
      <vt:lpstr>Calibri Light</vt:lpstr>
      <vt:lpstr>Kantoorthema</vt:lpstr>
      <vt:lpstr>homoniemenquiz</vt:lpstr>
      <vt:lpstr>Wat is een homoniem?</vt:lpstr>
      <vt:lpstr>Raad het homoniem</vt:lpstr>
      <vt:lpstr>nagel</vt:lpstr>
      <vt:lpstr>bal</vt:lpstr>
      <vt:lpstr>pony</vt:lpstr>
      <vt:lpstr>roos</vt:lpstr>
      <vt:lpstr>pijp</vt:lpstr>
      <vt:lpstr>Kraan </vt:lpstr>
      <vt:lpstr>arm</vt:lpstr>
      <vt:lpstr>schimmel</vt:lpstr>
      <vt:lpstr>muis</vt:lpstr>
      <vt:lpstr>Kater </vt:lpstr>
      <vt:lpstr>kussen</vt:lpstr>
      <vt:lpstr> bloem</vt:lpstr>
      <vt:lpstr>zagen</vt:lpstr>
      <vt:lpstr>veer</vt:lpstr>
      <vt:lpstr>viool</vt:lpstr>
      <vt:lpstr>noot</vt:lpstr>
      <vt:lpstr>Pad </vt:lpstr>
      <vt:lpstr>ruit</vt:lpstr>
      <vt:lpstr>kroon</vt:lpstr>
      <vt:lpstr>zeven</vt:lpstr>
      <vt:lpstr>slang</vt:lpstr>
      <vt:lpstr>Poot </vt:lpstr>
      <vt:lpstr>Bord </vt:lpstr>
      <vt:lpstr>Bel</vt:lpstr>
      <vt:lpstr>BANK</vt:lpstr>
      <vt:lpstr>Munt</vt:lpstr>
      <vt:lpstr>Pak</vt:lpstr>
      <vt:lpstr>Advocaat</vt:lpstr>
      <vt:lpstr>Peper</vt:lpstr>
      <vt:lpstr>Been</vt:lpstr>
      <vt:lpstr>Chili</vt:lpstr>
      <vt:lpstr>Ezel</vt:lpstr>
      <vt:lpstr>Garage</vt:lpstr>
      <vt:lpstr>Golf</vt:lpstr>
      <vt:lpstr>IJs</vt:lpstr>
      <vt:lpstr>Kiwi</vt:lpstr>
      <vt:lpstr>Knuffel</vt:lpstr>
      <vt:lpstr>Oog</vt:lpstr>
      <vt:lpstr>Oor</vt:lpstr>
      <vt:lpstr>Paard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homoniemenquiz</dc:title>
  <dc:creator>luna pecceu</dc:creator>
  <cp:lastModifiedBy>Ergo_BH</cp:lastModifiedBy>
  <cp:revision>17</cp:revision>
  <dcterms:created xsi:type="dcterms:W3CDTF">2020-11-04T12:38:24Z</dcterms:created>
  <dcterms:modified xsi:type="dcterms:W3CDTF">2024-07-23T12:20:28Z</dcterms:modified>
</cp:coreProperties>
</file>