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92" r:id="rId2"/>
    <p:sldId id="256" r:id="rId3"/>
    <p:sldId id="257" r:id="rId4"/>
    <p:sldId id="260" r:id="rId5"/>
    <p:sldId id="261" r:id="rId6"/>
    <p:sldId id="258" r:id="rId7"/>
    <p:sldId id="259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96" r:id="rId17"/>
    <p:sldId id="297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98" r:id="rId27"/>
    <p:sldId id="299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4" r:id="rId43"/>
    <p:sldId id="295" r:id="rId4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 snapToGrid="0" snapToObjects="1">
      <p:cViewPr>
        <p:scale>
          <a:sx n="75" d="100"/>
          <a:sy n="75" d="100"/>
        </p:scale>
        <p:origin x="1704" y="18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Video 4" descr="Hond die op de vloer ligt">
            <a:extLst>
              <a:ext uri="{FF2B5EF4-FFF2-40B4-BE49-F238E27FC236}">
                <a16:creationId xmlns:a16="http://schemas.microsoft.com/office/drawing/2014/main" id="{26A6BDF8-D779-D38C-2265-5D104087099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2142" r="22644" b="-1"/>
          <a:stretch>
            <a:fillRect/>
          </a:stretch>
        </p:blipFill>
        <p:spPr>
          <a:xfrm>
            <a:off x="-2285" y="0"/>
            <a:ext cx="9143999" cy="6857990"/>
          </a:xfrm>
          <a:prstGeom prst="rect">
            <a:avLst/>
          </a:prstGeom>
        </p:spPr>
      </p:pic>
      <p:sp>
        <p:nvSpPr>
          <p:cNvPr id="14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9143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B26A0A2-67A5-85B1-8A70-D519A517EF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9040" y="430"/>
            <a:ext cx="7543800" cy="9647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4500" b="1" u="sng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HONDEN QUIZ</a:t>
            </a:r>
            <a:endParaRPr lang="nl-BE" sz="4500" b="1" u="sng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E403B64-F16A-1268-92D1-D4FEE0619E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5038" y="4072043"/>
            <a:ext cx="75438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endParaRPr lang="nl-B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07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 descr="beagle-puppy-running-through-a-yard-with-a-ball-in-his-mout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419" y="1599588"/>
            <a:ext cx="4720452" cy="3139100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3" name="TextBox 2"/>
          <p:cNvSpPr txBox="1"/>
          <p:nvPr/>
        </p:nvSpPr>
        <p:spPr>
          <a:xfrm>
            <a:off x="5208485" y="1872624"/>
            <a:ext cx="4094129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r>
              <a:rPr lang="en-US" sz="3200" dirty="0"/>
              <a:t>Welke </a:t>
            </a:r>
            <a:r>
              <a:rPr lang="en-US" sz="3200" dirty="0" err="1"/>
              <a:t>hond</a:t>
            </a:r>
            <a:r>
              <a:rPr lang="en-US" sz="3200" dirty="0"/>
              <a:t> is </a:t>
            </a:r>
            <a:r>
              <a:rPr lang="en-US" sz="3200" dirty="0" err="1"/>
              <a:t>dit</a:t>
            </a:r>
            <a:r>
              <a:rPr lang="en-US" sz="3200" dirty="0"/>
              <a:t>?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1. Jack Russel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2. Golden retriever  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3. Beagle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4. Border Collie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eagle-puppy-running-through-a-yard-with-a-ball-in-his-mouth.jpg"/>
          <p:cNvPicPr>
            <a:picLocks noChangeAspect="1"/>
          </p:cNvPicPr>
          <p:nvPr/>
        </p:nvPicPr>
        <p:blipFill>
          <a:blip r:embed="rId2"/>
          <a:srcRect l="10037" r="1297"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92906" y="5241983"/>
            <a:ext cx="8408194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19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2400" b="1"/>
            </a:pP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✅ Dit is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een</a:t>
            </a: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Beagle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 descr="lucia-macedo-LTRy8wQuK_0-unspla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386" y="660206"/>
            <a:ext cx="3583036" cy="5367844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3" name="TextBox 2"/>
          <p:cNvSpPr txBox="1"/>
          <p:nvPr/>
        </p:nvSpPr>
        <p:spPr>
          <a:xfrm>
            <a:off x="4421221" y="1984443"/>
            <a:ext cx="4094129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r>
              <a:rPr lang="en-US" sz="3200" dirty="0"/>
              <a:t>Welke </a:t>
            </a:r>
            <a:r>
              <a:rPr lang="en-US" sz="3200" dirty="0" err="1"/>
              <a:t>hond</a:t>
            </a:r>
            <a:r>
              <a:rPr lang="en-US" sz="3200" dirty="0"/>
              <a:t> is </a:t>
            </a:r>
            <a:r>
              <a:rPr lang="en-US" sz="3200" dirty="0" err="1"/>
              <a:t>dit</a:t>
            </a:r>
            <a:r>
              <a:rPr lang="en-US" sz="3200" dirty="0"/>
              <a:t>?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1. </a:t>
            </a:r>
            <a:r>
              <a:rPr lang="en-US" sz="3200" dirty="0" err="1"/>
              <a:t>Maltezer</a:t>
            </a:r>
            <a:endParaRPr lang="en-US" sz="32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2. Yorkshire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3. Chowchow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4. Shih Tzu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7BD7FCF-A254-4A97-A15C-319B67622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2FFAF72-6204-4676-9C6F-9A4CC4D918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472088" cy="6858000"/>
          </a:xfrm>
          <a:custGeom>
            <a:avLst/>
            <a:gdLst>
              <a:gd name="connsiteX0" fmla="*/ 1044839 w 5962785"/>
              <a:gd name="connsiteY0" fmla="*/ 0 h 6858000"/>
              <a:gd name="connsiteX1" fmla="*/ 5962785 w 5962785"/>
              <a:gd name="connsiteY1" fmla="*/ 0 h 6858000"/>
              <a:gd name="connsiteX2" fmla="*/ 5962785 w 5962785"/>
              <a:gd name="connsiteY2" fmla="*/ 6858000 h 6858000"/>
              <a:gd name="connsiteX3" fmla="*/ 1469886 w 5962785"/>
              <a:gd name="connsiteY3" fmla="*/ 6858000 h 6858000"/>
              <a:gd name="connsiteX4" fmla="*/ 1416006 w 5962785"/>
              <a:gd name="connsiteY4" fmla="*/ 6823984 h 6858000"/>
              <a:gd name="connsiteX5" fmla="*/ 1232473 w 5962785"/>
              <a:gd name="connsiteY5" fmla="*/ 6733873 h 6858000"/>
              <a:gd name="connsiteX6" fmla="*/ 1075471 w 5962785"/>
              <a:gd name="connsiteY6" fmla="*/ 6503186 h 6858000"/>
              <a:gd name="connsiteX7" fmla="*/ 1020229 w 5962785"/>
              <a:gd name="connsiteY7" fmla="*/ 6438306 h 6858000"/>
              <a:gd name="connsiteX8" fmla="*/ 883579 w 5962785"/>
              <a:gd name="connsiteY8" fmla="*/ 6351798 h 6858000"/>
              <a:gd name="connsiteX9" fmla="*/ 645167 w 5962785"/>
              <a:gd name="connsiteY9" fmla="*/ 6167969 h 6858000"/>
              <a:gd name="connsiteX10" fmla="*/ 732391 w 5962785"/>
              <a:gd name="connsiteY10" fmla="*/ 6124716 h 6858000"/>
              <a:gd name="connsiteX11" fmla="*/ 985339 w 5962785"/>
              <a:gd name="connsiteY11" fmla="*/ 6236455 h 6858000"/>
              <a:gd name="connsiteX12" fmla="*/ 1168509 w 5962785"/>
              <a:gd name="connsiteY12" fmla="*/ 6265291 h 6858000"/>
              <a:gd name="connsiteX13" fmla="*/ 909746 w 5962785"/>
              <a:gd name="connsiteY13" fmla="*/ 6070649 h 6858000"/>
              <a:gd name="connsiteX14" fmla="*/ 659704 w 5962785"/>
              <a:gd name="connsiteY14" fmla="*/ 5818335 h 6858000"/>
              <a:gd name="connsiteX15" fmla="*/ 851597 w 5962785"/>
              <a:gd name="connsiteY15" fmla="*/ 5865193 h 6858000"/>
              <a:gd name="connsiteX16" fmla="*/ 860319 w 5962785"/>
              <a:gd name="connsiteY16" fmla="*/ 5832753 h 6858000"/>
              <a:gd name="connsiteX17" fmla="*/ 691686 w 5962785"/>
              <a:gd name="connsiteY17" fmla="*/ 5533581 h 6858000"/>
              <a:gd name="connsiteX18" fmla="*/ 610278 w 5962785"/>
              <a:gd name="connsiteY18" fmla="*/ 5411029 h 6858000"/>
              <a:gd name="connsiteX19" fmla="*/ 238123 w 5962785"/>
              <a:gd name="connsiteY19" fmla="*/ 5046976 h 6858000"/>
              <a:gd name="connsiteX20" fmla="*/ 592833 w 5962785"/>
              <a:gd name="connsiteY20" fmla="*/ 5209177 h 6858000"/>
              <a:gd name="connsiteX21" fmla="*/ 226494 w 5962785"/>
              <a:gd name="connsiteY21" fmla="*/ 4855939 h 6858000"/>
              <a:gd name="connsiteX22" fmla="*/ 49139 w 5962785"/>
              <a:gd name="connsiteY22" fmla="*/ 4726177 h 6858000"/>
              <a:gd name="connsiteX23" fmla="*/ 5527 w 5962785"/>
              <a:gd name="connsiteY23" fmla="*/ 4650483 h 6858000"/>
              <a:gd name="connsiteX24" fmla="*/ 84029 w 5962785"/>
              <a:gd name="connsiteY24" fmla="*/ 4632460 h 6858000"/>
              <a:gd name="connsiteX25" fmla="*/ 325347 w 5962785"/>
              <a:gd name="connsiteY25" fmla="*/ 4661296 h 6858000"/>
              <a:gd name="connsiteX26" fmla="*/ 25879 w 5962785"/>
              <a:gd name="connsiteY26" fmla="*/ 4423401 h 6858000"/>
              <a:gd name="connsiteX27" fmla="*/ 249753 w 5962785"/>
              <a:gd name="connsiteY27" fmla="*/ 4459446 h 6858000"/>
              <a:gd name="connsiteX28" fmla="*/ 313718 w 5962785"/>
              <a:gd name="connsiteY28" fmla="*/ 4365729 h 6858000"/>
              <a:gd name="connsiteX29" fmla="*/ 418386 w 5962785"/>
              <a:gd name="connsiteY29" fmla="*/ 4214341 h 6858000"/>
              <a:gd name="connsiteX30" fmla="*/ 491072 w 5962785"/>
              <a:gd name="connsiteY30" fmla="*/ 4131438 h 6858000"/>
              <a:gd name="connsiteX31" fmla="*/ 520147 w 5962785"/>
              <a:gd name="connsiteY31" fmla="*/ 3864706 h 6858000"/>
              <a:gd name="connsiteX32" fmla="*/ 459090 w 5962785"/>
              <a:gd name="connsiteY32" fmla="*/ 3572743 h 6858000"/>
              <a:gd name="connsiteX33" fmla="*/ 290458 w 5962785"/>
              <a:gd name="connsiteY33" fmla="*/ 3424959 h 6858000"/>
              <a:gd name="connsiteX34" fmla="*/ 339884 w 5962785"/>
              <a:gd name="connsiteY34" fmla="*/ 3259153 h 6858000"/>
              <a:gd name="connsiteX35" fmla="*/ 697501 w 5962785"/>
              <a:gd name="connsiteY35" fmla="*/ 3360078 h 6858000"/>
              <a:gd name="connsiteX36" fmla="*/ 165437 w 5962785"/>
              <a:gd name="connsiteY36" fmla="*/ 2967190 h 6858000"/>
              <a:gd name="connsiteX37" fmla="*/ 255568 w 5962785"/>
              <a:gd name="connsiteY37" fmla="*/ 2949167 h 6858000"/>
              <a:gd name="connsiteX38" fmla="*/ 578296 w 5962785"/>
              <a:gd name="connsiteY38" fmla="*/ 2725691 h 6858000"/>
              <a:gd name="connsiteX39" fmla="*/ 595740 w 5962785"/>
              <a:gd name="connsiteY39" fmla="*/ 2714876 h 6858000"/>
              <a:gd name="connsiteX40" fmla="*/ 650982 w 5962785"/>
              <a:gd name="connsiteY40" fmla="*/ 2574301 h 6858000"/>
              <a:gd name="connsiteX41" fmla="*/ 825429 w 5962785"/>
              <a:gd name="connsiteY41" fmla="*/ 2552674 h 6858000"/>
              <a:gd name="connsiteX42" fmla="*/ 970802 w 5962785"/>
              <a:gd name="connsiteY42" fmla="*/ 2585115 h 6858000"/>
              <a:gd name="connsiteX43" fmla="*/ 1127805 w 5962785"/>
              <a:gd name="connsiteY43" fmla="*/ 2545465 h 6858000"/>
              <a:gd name="connsiteX44" fmla="*/ 1267362 w 5962785"/>
              <a:gd name="connsiteY44" fmla="*/ 2563488 h 6858000"/>
              <a:gd name="connsiteX45" fmla="*/ 1386568 w 5962785"/>
              <a:gd name="connsiteY45" fmla="*/ 2538257 h 6858000"/>
              <a:gd name="connsiteX46" fmla="*/ 1270270 w 5962785"/>
              <a:gd name="connsiteY46" fmla="*/ 2419309 h 6858000"/>
              <a:gd name="connsiteX47" fmla="*/ 1107453 w 5962785"/>
              <a:gd name="connsiteY47" fmla="*/ 2419309 h 6858000"/>
              <a:gd name="connsiteX48" fmla="*/ 991154 w 5962785"/>
              <a:gd name="connsiteY48" fmla="*/ 2343615 h 6858000"/>
              <a:gd name="connsiteX49" fmla="*/ 880671 w 5962785"/>
              <a:gd name="connsiteY49" fmla="*/ 2206645 h 6858000"/>
              <a:gd name="connsiteX50" fmla="*/ 491072 w 5962785"/>
              <a:gd name="connsiteY50" fmla="*/ 1986771 h 6858000"/>
              <a:gd name="connsiteX51" fmla="*/ 421293 w 5962785"/>
              <a:gd name="connsiteY51" fmla="*/ 1903868 h 6858000"/>
              <a:gd name="connsiteX52" fmla="*/ 1531941 w 5962785"/>
              <a:gd name="connsiteY52" fmla="*/ 2224667 h 6858000"/>
              <a:gd name="connsiteX53" fmla="*/ 1188861 w 5962785"/>
              <a:gd name="connsiteY53" fmla="*/ 2091301 h 6858000"/>
              <a:gd name="connsiteX54" fmla="*/ 1421458 w 5962785"/>
              <a:gd name="connsiteY54" fmla="*/ 2116532 h 6858000"/>
              <a:gd name="connsiteX55" fmla="*/ 1549386 w 5962785"/>
              <a:gd name="connsiteY55" fmla="*/ 2026420 h 6858000"/>
              <a:gd name="connsiteX56" fmla="*/ 1549386 w 5962785"/>
              <a:gd name="connsiteY56" fmla="*/ 1997584 h 6858000"/>
              <a:gd name="connsiteX57" fmla="*/ 1453440 w 5962785"/>
              <a:gd name="connsiteY57" fmla="*/ 1914682 h 6858000"/>
              <a:gd name="connsiteX58" fmla="*/ 1398198 w 5962785"/>
              <a:gd name="connsiteY58" fmla="*/ 1860614 h 6858000"/>
              <a:gd name="connsiteX59" fmla="*/ 1247011 w 5962785"/>
              <a:gd name="connsiteY59" fmla="*/ 1665972 h 6858000"/>
              <a:gd name="connsiteX60" fmla="*/ 1354586 w 5962785"/>
              <a:gd name="connsiteY60" fmla="*/ 1644345 h 6858000"/>
              <a:gd name="connsiteX61" fmla="*/ 1395290 w 5962785"/>
              <a:gd name="connsiteY61" fmla="*/ 1604696 h 6858000"/>
              <a:gd name="connsiteX62" fmla="*/ 1366216 w 5962785"/>
              <a:gd name="connsiteY62" fmla="*/ 1547025 h 6858000"/>
              <a:gd name="connsiteX63" fmla="*/ 1031858 w 5962785"/>
              <a:gd name="connsiteY63" fmla="*/ 1370405 h 6858000"/>
              <a:gd name="connsiteX64" fmla="*/ 1005692 w 5962785"/>
              <a:gd name="connsiteY64" fmla="*/ 1233435 h 6858000"/>
              <a:gd name="connsiteX65" fmla="*/ 1069655 w 5962785"/>
              <a:gd name="connsiteY65" fmla="*/ 1211808 h 6858000"/>
              <a:gd name="connsiteX66" fmla="*/ 1142342 w 5962785"/>
              <a:gd name="connsiteY66" fmla="*/ 1222621 h 6858000"/>
              <a:gd name="connsiteX67" fmla="*/ 1084193 w 5962785"/>
              <a:gd name="connsiteY67" fmla="*/ 1114487 h 6858000"/>
              <a:gd name="connsiteX68" fmla="*/ 848689 w 5962785"/>
              <a:gd name="connsiteY68" fmla="*/ 1006353 h 6858000"/>
              <a:gd name="connsiteX69" fmla="*/ 805077 w 5962785"/>
              <a:gd name="connsiteY69" fmla="*/ 948681 h 6858000"/>
              <a:gd name="connsiteX70" fmla="*/ 863226 w 5962785"/>
              <a:gd name="connsiteY70" fmla="*/ 919844 h 6858000"/>
              <a:gd name="connsiteX71" fmla="*/ 906838 w 5962785"/>
              <a:gd name="connsiteY71" fmla="*/ 909031 h 6858000"/>
              <a:gd name="connsiteX72" fmla="*/ 5527 w 5962785"/>
              <a:gd name="connsiteY72" fmla="*/ 458471 h 6858000"/>
              <a:gd name="connsiteX73" fmla="*/ 209049 w 5962785"/>
              <a:gd name="connsiteY73" fmla="*/ 454867 h 6858000"/>
              <a:gd name="connsiteX74" fmla="*/ 409664 w 5962785"/>
              <a:gd name="connsiteY74" fmla="*/ 526956 h 6858000"/>
              <a:gd name="connsiteX75" fmla="*/ 621908 w 5962785"/>
              <a:gd name="connsiteY75" fmla="*/ 516143 h 6858000"/>
              <a:gd name="connsiteX76" fmla="*/ 822522 w 5962785"/>
              <a:gd name="connsiteY76" fmla="*/ 552188 h 6858000"/>
              <a:gd name="connsiteX77" fmla="*/ 996969 w 5962785"/>
              <a:gd name="connsiteY77" fmla="*/ 552188 h 6858000"/>
              <a:gd name="connsiteX78" fmla="*/ 834151 w 5962785"/>
              <a:gd name="connsiteY78" fmla="*/ 498120 h 6858000"/>
              <a:gd name="connsiteX79" fmla="*/ 773095 w 5962785"/>
              <a:gd name="connsiteY79" fmla="*/ 408008 h 6858000"/>
              <a:gd name="connsiteX80" fmla="*/ 793447 w 5962785"/>
              <a:gd name="connsiteY80" fmla="*/ 325106 h 6858000"/>
              <a:gd name="connsiteX81" fmla="*/ 860319 w 5962785"/>
              <a:gd name="connsiteY81" fmla="*/ 350336 h 6858000"/>
              <a:gd name="connsiteX82" fmla="*/ 938820 w 5962785"/>
              <a:gd name="connsiteY82" fmla="*/ 444054 h 6858000"/>
              <a:gd name="connsiteX83" fmla="*/ 956265 w 5962785"/>
              <a:gd name="connsiteY83" fmla="*/ 386381 h 6858000"/>
              <a:gd name="connsiteX84" fmla="*/ 1002784 w 5962785"/>
              <a:gd name="connsiteY84" fmla="*/ 343127 h 6858000"/>
              <a:gd name="connsiteX85" fmla="*/ 1270270 w 5962785"/>
              <a:gd name="connsiteY85" fmla="*/ 364755 h 6858000"/>
              <a:gd name="connsiteX86" fmla="*/ 1092915 w 5962785"/>
              <a:gd name="connsiteY86" fmla="*/ 180926 h 6858000"/>
              <a:gd name="connsiteX87" fmla="*/ 979525 w 5962785"/>
              <a:gd name="connsiteY87" fmla="*/ 152090 h 6858000"/>
              <a:gd name="connsiteX88" fmla="*/ 953358 w 5962785"/>
              <a:gd name="connsiteY88" fmla="*/ 76396 h 6858000"/>
              <a:gd name="connsiteX89" fmla="*/ 1005692 w 5962785"/>
              <a:gd name="connsiteY89" fmla="*/ 58373 h 6858000"/>
              <a:gd name="connsiteX90" fmla="*/ 1267362 w 5962785"/>
              <a:gd name="connsiteY90" fmla="*/ 123254 h 6858000"/>
              <a:gd name="connsiteX91" fmla="*/ 1310975 w 5962785"/>
              <a:gd name="connsiteY91" fmla="*/ 98023 h 6858000"/>
              <a:gd name="connsiteX92" fmla="*/ 1159787 w 5962785"/>
              <a:gd name="connsiteY92" fmla="*/ 435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74206" y="2023316"/>
            <a:ext cx="4638039" cy="159364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2400" b="1"/>
            </a:pPr>
            <a:r>
              <a: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✅ Dit is </a:t>
            </a:r>
            <a:r>
              <a:rPr lang="en-US" sz="3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een</a:t>
            </a:r>
            <a:r>
              <a: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Shih Tzu</a:t>
            </a:r>
          </a:p>
        </p:txBody>
      </p:sp>
      <p:pic>
        <p:nvPicPr>
          <p:cNvPr id="2" name="Picture 1" descr="lucia-macedo-LTRy8wQuK_0-unspla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088" y="290939"/>
            <a:ext cx="4189311" cy="627612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 descr="xiangkun-zhu-MegtPJ0x8eY-unspla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088" y="1383298"/>
            <a:ext cx="4718131" cy="3161148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3" name="TextBox 2"/>
          <p:cNvSpPr txBox="1"/>
          <p:nvPr/>
        </p:nvSpPr>
        <p:spPr>
          <a:xfrm>
            <a:off x="5089523" y="1707831"/>
            <a:ext cx="4094129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r>
              <a:rPr lang="en-US" sz="3200" dirty="0"/>
              <a:t>Welke </a:t>
            </a:r>
            <a:r>
              <a:rPr lang="en-US" sz="3200" dirty="0" err="1"/>
              <a:t>hond</a:t>
            </a:r>
            <a:r>
              <a:rPr lang="en-US" sz="3200" dirty="0"/>
              <a:t> is </a:t>
            </a:r>
            <a:r>
              <a:rPr lang="en-US" sz="3200" dirty="0" err="1"/>
              <a:t>dit</a:t>
            </a:r>
            <a:r>
              <a:rPr lang="en-US" sz="3200" dirty="0"/>
              <a:t>?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1. Beagle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2. </a:t>
            </a:r>
            <a:r>
              <a:rPr lang="en-US" sz="3200" dirty="0" err="1"/>
              <a:t>Maltezer</a:t>
            </a:r>
            <a:endParaRPr lang="en-US" sz="32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3. Bulldog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4. </a:t>
            </a:r>
            <a:r>
              <a:rPr lang="en-US" sz="3200" dirty="0" err="1"/>
              <a:t>Poedel</a:t>
            </a:r>
            <a:endParaRPr lang="en-US" sz="3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iangkun-zhu-MegtPJ0x8eY-unsplash.jpg"/>
          <p:cNvPicPr>
            <a:picLocks noChangeAspect="1"/>
          </p:cNvPicPr>
          <p:nvPr/>
        </p:nvPicPr>
        <p:blipFill>
          <a:blip r:embed="rId2"/>
          <a:srcRect l="3868" r="6801" b="2"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92906" y="5241983"/>
            <a:ext cx="8408194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19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2400" b="1"/>
            </a:pP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✅ Dit is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een</a:t>
            </a: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Poedel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78D52D-2F09-0947-33CC-8023CC50E4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59" name="Arc 2058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61" name="Freeform: Shape 2060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052" name="Picture 4" descr="Pomeriaan - Petduka.com">
            <a:extLst>
              <a:ext uri="{FF2B5EF4-FFF2-40B4-BE49-F238E27FC236}">
                <a16:creationId xmlns:a16="http://schemas.microsoft.com/office/drawing/2014/main" id="{7FD821E5-389A-9A76-05EF-7077765C17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8"/>
          <a:stretch>
            <a:fillRect/>
          </a:stretch>
        </p:blipFill>
        <p:spPr bwMode="auto">
          <a:xfrm>
            <a:off x="527386" y="357685"/>
            <a:ext cx="4511974" cy="4953124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DA8A57F-DCEE-66D7-F62D-A2BB2E783E5E}"/>
              </a:ext>
            </a:extLst>
          </p:cNvPr>
          <p:cNvSpPr txBox="1"/>
          <p:nvPr/>
        </p:nvSpPr>
        <p:spPr>
          <a:xfrm>
            <a:off x="4766661" y="1984443"/>
            <a:ext cx="4094129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Welke </a:t>
            </a:r>
            <a:r>
              <a:rPr lang="en-US" sz="3200" dirty="0" err="1"/>
              <a:t>hond</a:t>
            </a:r>
            <a:r>
              <a:rPr lang="en-US" sz="3200" dirty="0"/>
              <a:t> is </a:t>
            </a:r>
            <a:r>
              <a:rPr lang="en-US" sz="3200" dirty="0" err="1"/>
              <a:t>dit</a:t>
            </a:r>
            <a:r>
              <a:rPr lang="en-US" sz="3200" dirty="0"/>
              <a:t>?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1. </a:t>
            </a:r>
            <a:r>
              <a:rPr lang="en-US" sz="3200" dirty="0" err="1"/>
              <a:t>Chichuachua</a:t>
            </a:r>
            <a:endParaRPr lang="en-US" sz="32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2. </a:t>
            </a:r>
            <a:r>
              <a:rPr lang="en-US" sz="3200" dirty="0" err="1"/>
              <a:t>Pomeriaan</a:t>
            </a:r>
            <a:endParaRPr lang="en-US" sz="32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3. Chowchow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4. Yorkshire</a:t>
            </a:r>
          </a:p>
        </p:txBody>
      </p:sp>
    </p:spTree>
    <p:extLst>
      <p:ext uri="{BB962C8B-B14F-4D97-AF65-F5344CB8AC3E}">
        <p14:creationId xmlns:p14="http://schemas.microsoft.com/office/powerpoint/2010/main" val="1268676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D6C624-26DF-45E5-3F9D-78FE09BED1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omeriaan - Petduka.com">
            <a:extLst>
              <a:ext uri="{FF2B5EF4-FFF2-40B4-BE49-F238E27FC236}">
                <a16:creationId xmlns:a16="http://schemas.microsoft.com/office/drawing/2014/main" id="{D6F688F0-08B7-E761-6E6D-F700923C9A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5" b="13877"/>
          <a:stretch>
            <a:fillRect/>
          </a:stretch>
        </p:blipFill>
        <p:spPr bwMode="auto">
          <a:xfrm>
            <a:off x="-1381760" y="-1036326"/>
            <a:ext cx="10525760" cy="789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9" name="Rectangle 3078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2BF681-A703-718A-19FE-81AAD41D8083}"/>
              </a:ext>
            </a:extLst>
          </p:cNvPr>
          <p:cNvSpPr txBox="1"/>
          <p:nvPr/>
        </p:nvSpPr>
        <p:spPr>
          <a:xfrm>
            <a:off x="-216694" y="5241983"/>
            <a:ext cx="8408194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19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2400" b="1"/>
            </a:pP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✅ Dit is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een</a:t>
            </a: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Pomeriaan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3081" name="Straight Connector 3080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3" name="Straight Connector 3082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6786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 descr="bailey-mahon-geeQEO07FpU-unspla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30" y="1699204"/>
            <a:ext cx="4813883" cy="3213266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3" name="TextBox 2"/>
          <p:cNvSpPr txBox="1"/>
          <p:nvPr/>
        </p:nvSpPr>
        <p:spPr>
          <a:xfrm>
            <a:off x="5201001" y="1872624"/>
            <a:ext cx="4094129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  <a:defRPr sz="2000"/>
            </a:pPr>
            <a:r>
              <a:rPr lang="en-US" sz="3200" dirty="0"/>
              <a:t>Welke </a:t>
            </a:r>
            <a:r>
              <a:rPr lang="en-US" sz="3200" dirty="0" err="1"/>
              <a:t>hond</a:t>
            </a:r>
            <a:r>
              <a:rPr lang="en-US" sz="3200" dirty="0"/>
              <a:t> is </a:t>
            </a:r>
            <a:r>
              <a:rPr lang="en-US" sz="3200" dirty="0" err="1"/>
              <a:t>dit</a:t>
            </a:r>
            <a:r>
              <a:rPr lang="en-US" sz="3200" dirty="0"/>
              <a:t>?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1. Staffordshire bull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2. Doberman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3. </a:t>
            </a:r>
            <a:r>
              <a:rPr lang="en-US" sz="3200" dirty="0" err="1"/>
              <a:t>Maltezer</a:t>
            </a:r>
            <a:endParaRPr lang="en-US" sz="32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4. </a:t>
            </a:r>
            <a:r>
              <a:rPr lang="en-US" sz="3200" dirty="0" err="1"/>
              <a:t>Duitse</a:t>
            </a:r>
            <a:r>
              <a:rPr lang="en-US" sz="3200" dirty="0"/>
              <a:t> Herder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iley-mahon-geeQEO07FpU-unsplash.jpg"/>
          <p:cNvPicPr>
            <a:picLocks noChangeAspect="1"/>
          </p:cNvPicPr>
          <p:nvPr/>
        </p:nvPicPr>
        <p:blipFill>
          <a:blip r:embed="rId2"/>
          <a:srcRect l="9443" r="1556" b="-1"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26586" y="5187704"/>
            <a:ext cx="8408194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19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2400" b="1"/>
            </a:pPr>
            <a:r>
              <a:rPr lang="en-US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✅ Dit is </a:t>
            </a:r>
            <a:r>
              <a:rPr lang="en-US" sz="35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een</a:t>
            </a:r>
            <a:r>
              <a:rPr lang="en-US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5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Duitse</a:t>
            </a:r>
            <a:r>
              <a:rPr lang="en-US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Herder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 descr="lauren-mcconachie-1MQuTwE0ie8-unspla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693" y="1728598"/>
            <a:ext cx="4522486" cy="3018758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3" name="TextBox 2"/>
          <p:cNvSpPr txBox="1"/>
          <p:nvPr/>
        </p:nvSpPr>
        <p:spPr>
          <a:xfrm>
            <a:off x="5049871" y="1940832"/>
            <a:ext cx="4094129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r>
              <a:rPr lang="en-US" sz="3200" b="1" dirty="0"/>
              <a:t>Welke </a:t>
            </a:r>
            <a:r>
              <a:rPr lang="en-US" sz="3200" b="1" dirty="0" err="1"/>
              <a:t>hond</a:t>
            </a:r>
            <a:r>
              <a:rPr lang="en-US" sz="3200" b="1" dirty="0"/>
              <a:t> is </a:t>
            </a:r>
            <a:r>
              <a:rPr lang="en-US" sz="3200" b="1" dirty="0" err="1"/>
              <a:t>dit</a:t>
            </a:r>
            <a:r>
              <a:rPr lang="en-US" sz="3200" b="1" dirty="0"/>
              <a:t>?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1. Bulldog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2. </a:t>
            </a:r>
            <a:r>
              <a:rPr lang="en-US" sz="3200" dirty="0" err="1"/>
              <a:t>Dalmatiër</a:t>
            </a:r>
            <a:endParaRPr lang="en-US" sz="32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3. Staffordshire bull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4. Shiba Inu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185408" y="1987686"/>
            <a:ext cx="4094129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r>
              <a:rPr lang="en-US" sz="3200" dirty="0"/>
              <a:t>Welke </a:t>
            </a:r>
            <a:r>
              <a:rPr lang="en-US" sz="3200" dirty="0" err="1"/>
              <a:t>hond</a:t>
            </a:r>
            <a:r>
              <a:rPr lang="en-US" sz="3200" dirty="0"/>
              <a:t> is </a:t>
            </a:r>
            <a:r>
              <a:rPr lang="en-US" sz="3200" dirty="0" err="1"/>
              <a:t>dit</a:t>
            </a:r>
            <a:r>
              <a:rPr lang="en-US" sz="3200" dirty="0"/>
              <a:t>?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1. Boxer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2. Shih Tzu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3. </a:t>
            </a:r>
            <a:r>
              <a:rPr lang="en-US" sz="3200" dirty="0" err="1"/>
              <a:t>Dalmatiër</a:t>
            </a:r>
            <a:endParaRPr lang="en-US" sz="32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4. </a:t>
            </a:r>
            <a:r>
              <a:rPr lang="en-US" sz="3200" dirty="0" err="1"/>
              <a:t>Duitse</a:t>
            </a:r>
            <a:r>
              <a:rPr lang="en-US" sz="3200" dirty="0"/>
              <a:t> Herder</a:t>
            </a:r>
          </a:p>
        </p:txBody>
      </p:sp>
      <p:pic>
        <p:nvPicPr>
          <p:cNvPr id="7170" name="Picture 2" descr="Boxer - Petduka.com">
            <a:extLst>
              <a:ext uri="{FF2B5EF4-FFF2-40B4-BE49-F238E27FC236}">
                <a16:creationId xmlns:a16="http://schemas.microsoft.com/office/drawing/2014/main" id="{DBFA1DB7-093F-2870-BB46-50945BCB25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55"/>
          <a:stretch>
            <a:fillRect/>
          </a:stretch>
        </p:blipFill>
        <p:spPr bwMode="auto">
          <a:xfrm>
            <a:off x="129688" y="609599"/>
            <a:ext cx="4960472" cy="4568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Boxer - Petduka.com">
            <a:extLst>
              <a:ext uri="{FF2B5EF4-FFF2-40B4-BE49-F238E27FC236}">
                <a16:creationId xmlns:a16="http://schemas.microsoft.com/office/drawing/2014/main" id="{1C69A4C2-3F3A-221E-CC07-780ED6E194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82" b="15868"/>
          <a:stretch>
            <a:fillRect/>
          </a:stretch>
        </p:blipFill>
        <p:spPr bwMode="auto">
          <a:xfrm>
            <a:off x="-568940" y="-1188711"/>
            <a:ext cx="10728940" cy="804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9" name="Rectangle 8198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92906" y="5231140"/>
            <a:ext cx="8408194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19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2400" b="1"/>
            </a:pP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✅ Dit is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een</a:t>
            </a: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Boxer</a:t>
            </a:r>
          </a:p>
        </p:txBody>
      </p:sp>
      <p:cxnSp>
        <p:nvCxnSpPr>
          <p:cNvPr id="8201" name="Straight Connector 8200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03" name="Straight Connector 8202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7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4" name="Arc 9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 descr="chihuahua-dog-breed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45" y="1050040"/>
            <a:ext cx="4278645" cy="4278645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3" name="TextBox 2"/>
          <p:cNvSpPr txBox="1"/>
          <p:nvPr/>
        </p:nvSpPr>
        <p:spPr>
          <a:xfrm>
            <a:off x="5089523" y="1707831"/>
            <a:ext cx="4094129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r>
              <a:rPr lang="en-US" sz="3200" dirty="0"/>
              <a:t>Welke </a:t>
            </a:r>
            <a:r>
              <a:rPr lang="en-US" sz="3200" dirty="0" err="1"/>
              <a:t>hond</a:t>
            </a:r>
            <a:r>
              <a:rPr lang="en-US" sz="3200" dirty="0"/>
              <a:t> is </a:t>
            </a:r>
            <a:r>
              <a:rPr lang="en-US" sz="3200" dirty="0" err="1"/>
              <a:t>dit</a:t>
            </a:r>
            <a:r>
              <a:rPr lang="en-US" sz="3200" dirty="0"/>
              <a:t>?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1. Cocker Spaniel 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2. Yorkshire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3. Chihuahua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4. </a:t>
            </a:r>
            <a:r>
              <a:rPr lang="en-US" sz="3200" dirty="0" err="1"/>
              <a:t>Maltezer</a:t>
            </a:r>
            <a:endParaRPr lang="en-US" sz="32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DA3C418-758E-4180-A5D0-8655D680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C8EF06-5EC3-4883-AFAF-D74FF4655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0"/>
            <a:ext cx="3851978" cy="687164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chihuahua-dog-breed-1.jpg"/>
          <p:cNvPicPr>
            <a:picLocks noChangeAspect="1"/>
          </p:cNvPicPr>
          <p:nvPr/>
        </p:nvPicPr>
        <p:blipFill>
          <a:blip r:embed="rId2"/>
          <a:srcRect r="3" b="1432"/>
          <a:stretch>
            <a:fillRect/>
          </a:stretch>
        </p:blipFill>
        <p:spPr>
          <a:xfrm>
            <a:off x="2186591" y="10"/>
            <a:ext cx="6957409" cy="6857990"/>
          </a:xfrm>
          <a:custGeom>
            <a:avLst/>
            <a:gdLst/>
            <a:ahLst/>
            <a:cxnLst/>
            <a:rect l="l" t="t" r="r" b="b"/>
            <a:pathLst>
              <a:path w="9276545" h="6871647">
                <a:moveTo>
                  <a:pt x="9276545" y="0"/>
                </a:moveTo>
                <a:lnTo>
                  <a:pt x="9276545" y="6858000"/>
                </a:lnTo>
                <a:lnTo>
                  <a:pt x="1546051" y="6871647"/>
                </a:lnTo>
                <a:lnTo>
                  <a:pt x="1535751" y="6828910"/>
                </a:lnTo>
                <a:cubicBezTo>
                  <a:pt x="1530460" y="6775140"/>
                  <a:pt x="1515370" y="6618042"/>
                  <a:pt x="1514301" y="6549029"/>
                </a:cubicBezTo>
                <a:cubicBezTo>
                  <a:pt x="1518045" y="6491396"/>
                  <a:pt x="1528503" y="6450608"/>
                  <a:pt x="1529339" y="6414828"/>
                </a:cubicBezTo>
                <a:cubicBezTo>
                  <a:pt x="1525062" y="6359280"/>
                  <a:pt x="1502062" y="6307149"/>
                  <a:pt x="1493941" y="6268848"/>
                </a:cubicBezTo>
                <a:cubicBezTo>
                  <a:pt x="1502669" y="6254191"/>
                  <a:pt x="1469920" y="6200171"/>
                  <a:pt x="1480613" y="6185025"/>
                </a:cubicBezTo>
                <a:cubicBezTo>
                  <a:pt x="1481020" y="6164522"/>
                  <a:pt x="1458164" y="6060790"/>
                  <a:pt x="1443364" y="6018360"/>
                </a:cubicBezTo>
                <a:cubicBezTo>
                  <a:pt x="1426694" y="5970758"/>
                  <a:pt x="1390307" y="5920074"/>
                  <a:pt x="1380584" y="5899407"/>
                </a:cubicBezTo>
                <a:cubicBezTo>
                  <a:pt x="1370860" y="5878740"/>
                  <a:pt x="1392244" y="5920877"/>
                  <a:pt x="1385023" y="5894356"/>
                </a:cubicBezTo>
                <a:cubicBezTo>
                  <a:pt x="1377800" y="5867835"/>
                  <a:pt x="1345702" y="5770498"/>
                  <a:pt x="1337254" y="5740279"/>
                </a:cubicBezTo>
                <a:cubicBezTo>
                  <a:pt x="1353956" y="5738860"/>
                  <a:pt x="1323673" y="5722040"/>
                  <a:pt x="1334321" y="5713042"/>
                </a:cubicBezTo>
                <a:cubicBezTo>
                  <a:pt x="1343675" y="5706701"/>
                  <a:pt x="1336672" y="5700118"/>
                  <a:pt x="1335877" y="5692870"/>
                </a:cubicBezTo>
                <a:cubicBezTo>
                  <a:pt x="1343201" y="5683812"/>
                  <a:pt x="1329617" y="5652064"/>
                  <a:pt x="1319978" y="5643427"/>
                </a:cubicBezTo>
                <a:cubicBezTo>
                  <a:pt x="1286551" y="5622177"/>
                  <a:pt x="1310947" y="5579803"/>
                  <a:pt x="1285321" y="5562271"/>
                </a:cubicBezTo>
                <a:cubicBezTo>
                  <a:pt x="1281540" y="5556238"/>
                  <a:pt x="1279983" y="5550455"/>
                  <a:pt x="1279815" y="5544867"/>
                </a:cubicBezTo>
                <a:lnTo>
                  <a:pt x="1282507" y="5529404"/>
                </a:lnTo>
                <a:lnTo>
                  <a:pt x="1289604" y="5525378"/>
                </a:lnTo>
                <a:lnTo>
                  <a:pt x="1287766" y="5515726"/>
                </a:lnTo>
                <a:lnTo>
                  <a:pt x="1288829" y="5513051"/>
                </a:lnTo>
                <a:cubicBezTo>
                  <a:pt x="1290896" y="5507946"/>
                  <a:pt x="1292688" y="5502897"/>
                  <a:pt x="1293373" y="5497833"/>
                </a:cubicBezTo>
                <a:cubicBezTo>
                  <a:pt x="1288690" y="5483829"/>
                  <a:pt x="1272696" y="5459278"/>
                  <a:pt x="1260736" y="5429027"/>
                </a:cubicBezTo>
                <a:cubicBezTo>
                  <a:pt x="1238579" y="5396416"/>
                  <a:pt x="1238884" y="5351600"/>
                  <a:pt x="1221610" y="5316328"/>
                </a:cubicBezTo>
                <a:lnTo>
                  <a:pt x="1216099" y="5309330"/>
                </a:lnTo>
                <a:lnTo>
                  <a:pt x="1217278" y="5279477"/>
                </a:lnTo>
                <a:cubicBezTo>
                  <a:pt x="1221588" y="5274318"/>
                  <a:pt x="1222716" y="5266940"/>
                  <a:pt x="1218469" y="5260597"/>
                </a:cubicBezTo>
                <a:lnTo>
                  <a:pt x="1206220" y="5152555"/>
                </a:lnTo>
                <a:cubicBezTo>
                  <a:pt x="1205294" y="5116878"/>
                  <a:pt x="1196908" y="5101727"/>
                  <a:pt x="1212921" y="5046536"/>
                </a:cubicBezTo>
                <a:cubicBezTo>
                  <a:pt x="1234138" y="4987918"/>
                  <a:pt x="1204801" y="4903116"/>
                  <a:pt x="1212183" y="4837345"/>
                </a:cubicBezTo>
                <a:cubicBezTo>
                  <a:pt x="1183151" y="4802424"/>
                  <a:pt x="1209228" y="4821062"/>
                  <a:pt x="1202048" y="4784195"/>
                </a:cubicBezTo>
                <a:cubicBezTo>
                  <a:pt x="1202483" y="4760878"/>
                  <a:pt x="1202919" y="4737561"/>
                  <a:pt x="1203354" y="4714245"/>
                </a:cubicBezTo>
                <a:lnTo>
                  <a:pt x="1201502" y="4700836"/>
                </a:lnTo>
                <a:lnTo>
                  <a:pt x="1194919" y="4697224"/>
                </a:lnTo>
                <a:lnTo>
                  <a:pt x="1187792" y="4677162"/>
                </a:lnTo>
                <a:cubicBezTo>
                  <a:pt x="1186060" y="4669625"/>
                  <a:pt x="1185291" y="4661478"/>
                  <a:pt x="1186080" y="4652429"/>
                </a:cubicBezTo>
                <a:cubicBezTo>
                  <a:pt x="1199189" y="4622456"/>
                  <a:pt x="1167081" y="4571771"/>
                  <a:pt x="1184722" y="4534840"/>
                </a:cubicBezTo>
                <a:cubicBezTo>
                  <a:pt x="1182407" y="4499077"/>
                  <a:pt x="1175424" y="4460227"/>
                  <a:pt x="1172188" y="4437851"/>
                </a:cubicBezTo>
                <a:cubicBezTo>
                  <a:pt x="1161331" y="4428466"/>
                  <a:pt x="1178123" y="4398274"/>
                  <a:pt x="1165306" y="4400581"/>
                </a:cubicBezTo>
                <a:cubicBezTo>
                  <a:pt x="1171061" y="4389819"/>
                  <a:pt x="1173552" y="4346771"/>
                  <a:pt x="1168602" y="4335651"/>
                </a:cubicBezTo>
                <a:lnTo>
                  <a:pt x="1178384" y="4280215"/>
                </a:lnTo>
                <a:lnTo>
                  <a:pt x="1177294" y="4274660"/>
                </a:lnTo>
                <a:cubicBezTo>
                  <a:pt x="1177138" y="4268882"/>
                  <a:pt x="1177520" y="4251103"/>
                  <a:pt x="1177448" y="4245552"/>
                </a:cubicBezTo>
                <a:cubicBezTo>
                  <a:pt x="1177252" y="4244155"/>
                  <a:pt x="1177058" y="4242757"/>
                  <a:pt x="1176863" y="4241361"/>
                </a:cubicBezTo>
                <a:lnTo>
                  <a:pt x="1162386" y="4207167"/>
                </a:lnTo>
                <a:cubicBezTo>
                  <a:pt x="1162950" y="4202536"/>
                  <a:pt x="1174655" y="4199565"/>
                  <a:pt x="1174343" y="4192380"/>
                </a:cubicBezTo>
                <a:lnTo>
                  <a:pt x="1160516" y="4164062"/>
                </a:lnTo>
                <a:lnTo>
                  <a:pt x="1161365" y="4158623"/>
                </a:lnTo>
                <a:lnTo>
                  <a:pt x="1144878" y="4076261"/>
                </a:lnTo>
                <a:lnTo>
                  <a:pt x="1123687" y="4005692"/>
                </a:lnTo>
                <a:lnTo>
                  <a:pt x="1096720" y="3754257"/>
                </a:lnTo>
                <a:cubicBezTo>
                  <a:pt x="1083618" y="3639924"/>
                  <a:pt x="1064313" y="3636659"/>
                  <a:pt x="1047682" y="3517638"/>
                </a:cubicBezTo>
                <a:cubicBezTo>
                  <a:pt x="1048550" y="3477187"/>
                  <a:pt x="1049418" y="3436735"/>
                  <a:pt x="1050285" y="3396284"/>
                </a:cubicBezTo>
                <a:lnTo>
                  <a:pt x="1030166" y="3320814"/>
                </a:lnTo>
                <a:lnTo>
                  <a:pt x="1034128" y="3260443"/>
                </a:lnTo>
                <a:lnTo>
                  <a:pt x="1007751" y="3198916"/>
                </a:lnTo>
                <a:cubicBezTo>
                  <a:pt x="1003323" y="3193074"/>
                  <a:pt x="1001150" y="3187393"/>
                  <a:pt x="1000384" y="3181839"/>
                </a:cubicBezTo>
                <a:cubicBezTo>
                  <a:pt x="1000734" y="3176675"/>
                  <a:pt x="1001085" y="3171511"/>
                  <a:pt x="1001435" y="3166346"/>
                </a:cubicBezTo>
                <a:lnTo>
                  <a:pt x="968918" y="3112638"/>
                </a:lnTo>
                <a:cubicBezTo>
                  <a:pt x="957125" y="3092489"/>
                  <a:pt x="955617" y="3065232"/>
                  <a:pt x="934483" y="3031628"/>
                </a:cubicBezTo>
                <a:cubicBezTo>
                  <a:pt x="914631" y="2997037"/>
                  <a:pt x="908933" y="3005661"/>
                  <a:pt x="879229" y="2948196"/>
                </a:cubicBezTo>
                <a:cubicBezTo>
                  <a:pt x="850845" y="2897154"/>
                  <a:pt x="820829" y="2806798"/>
                  <a:pt x="798666" y="2761198"/>
                </a:cubicBezTo>
                <a:cubicBezTo>
                  <a:pt x="773970" y="2714562"/>
                  <a:pt x="758278" y="2715446"/>
                  <a:pt x="746962" y="2694939"/>
                </a:cubicBezTo>
                <a:lnTo>
                  <a:pt x="712796" y="2614779"/>
                </a:lnTo>
                <a:lnTo>
                  <a:pt x="697701" y="2600020"/>
                </a:lnTo>
                <a:cubicBezTo>
                  <a:pt x="697743" y="2598787"/>
                  <a:pt x="697784" y="2597555"/>
                  <a:pt x="697823" y="2596321"/>
                </a:cubicBezTo>
                <a:lnTo>
                  <a:pt x="679645" y="2572602"/>
                </a:lnTo>
                <a:lnTo>
                  <a:pt x="680789" y="2571831"/>
                </a:lnTo>
                <a:cubicBezTo>
                  <a:pt x="682946" y="2569560"/>
                  <a:pt x="683757" y="2566863"/>
                  <a:pt x="681771" y="2563200"/>
                </a:cubicBezTo>
                <a:cubicBezTo>
                  <a:pt x="705290" y="2562299"/>
                  <a:pt x="688388" y="2558438"/>
                  <a:pt x="680456" y="2547723"/>
                </a:cubicBezTo>
                <a:cubicBezTo>
                  <a:pt x="679482" y="2534148"/>
                  <a:pt x="677183" y="2493617"/>
                  <a:pt x="675922" y="2481749"/>
                </a:cubicBezTo>
                <a:lnTo>
                  <a:pt x="672894" y="2476509"/>
                </a:lnTo>
                <a:lnTo>
                  <a:pt x="673143" y="2476297"/>
                </a:lnTo>
                <a:cubicBezTo>
                  <a:pt x="673152" y="2474932"/>
                  <a:pt x="672405" y="2473126"/>
                  <a:pt x="670567" y="2470561"/>
                </a:cubicBezTo>
                <a:lnTo>
                  <a:pt x="667369" y="2466951"/>
                </a:lnTo>
                <a:lnTo>
                  <a:pt x="661495" y="2456785"/>
                </a:lnTo>
                <a:cubicBezTo>
                  <a:pt x="661510" y="2455387"/>
                  <a:pt x="661525" y="2453987"/>
                  <a:pt x="661540" y="2452588"/>
                </a:cubicBezTo>
                <a:lnTo>
                  <a:pt x="664540" y="2449913"/>
                </a:lnTo>
                <a:lnTo>
                  <a:pt x="663581" y="2449129"/>
                </a:lnTo>
                <a:cubicBezTo>
                  <a:pt x="653014" y="2444453"/>
                  <a:pt x="642406" y="2445872"/>
                  <a:pt x="663129" y="2426579"/>
                </a:cubicBezTo>
                <a:cubicBezTo>
                  <a:pt x="643271" y="2414167"/>
                  <a:pt x="657229" y="2404769"/>
                  <a:pt x="650205" y="2379928"/>
                </a:cubicBezTo>
                <a:cubicBezTo>
                  <a:pt x="634911" y="2374359"/>
                  <a:pt x="634260" y="2365346"/>
                  <a:pt x="638008" y="2354824"/>
                </a:cubicBezTo>
                <a:cubicBezTo>
                  <a:pt x="621083" y="2334576"/>
                  <a:pt x="620949" y="2310146"/>
                  <a:pt x="609851" y="2284299"/>
                </a:cubicBezTo>
                <a:lnTo>
                  <a:pt x="585585" y="2155739"/>
                </a:lnTo>
                <a:lnTo>
                  <a:pt x="581391" y="2152892"/>
                </a:lnTo>
                <a:cubicBezTo>
                  <a:pt x="578821" y="2150768"/>
                  <a:pt x="577525" y="2149149"/>
                  <a:pt x="577083" y="2147807"/>
                </a:cubicBezTo>
                <a:lnTo>
                  <a:pt x="577251" y="2147544"/>
                </a:lnTo>
                <a:lnTo>
                  <a:pt x="546845" y="2085601"/>
                </a:lnTo>
                <a:cubicBezTo>
                  <a:pt x="538270" y="2073917"/>
                  <a:pt x="486356" y="1955894"/>
                  <a:pt x="470837" y="1931362"/>
                </a:cubicBezTo>
                <a:lnTo>
                  <a:pt x="428154" y="1657167"/>
                </a:lnTo>
                <a:lnTo>
                  <a:pt x="392797" y="1510175"/>
                </a:lnTo>
                <a:cubicBezTo>
                  <a:pt x="380165" y="1504446"/>
                  <a:pt x="369910" y="1451095"/>
                  <a:pt x="372847" y="1440507"/>
                </a:cubicBezTo>
                <a:cubicBezTo>
                  <a:pt x="369015" y="1433783"/>
                  <a:pt x="338503" y="1376212"/>
                  <a:pt x="344479" y="1367690"/>
                </a:cubicBezTo>
                <a:cubicBezTo>
                  <a:pt x="332264" y="1342150"/>
                  <a:pt x="321736" y="1310521"/>
                  <a:pt x="299558" y="1287266"/>
                </a:cubicBezTo>
                <a:cubicBezTo>
                  <a:pt x="277380" y="1264010"/>
                  <a:pt x="259203" y="1269909"/>
                  <a:pt x="243216" y="1249403"/>
                </a:cubicBezTo>
                <a:cubicBezTo>
                  <a:pt x="227230" y="1228898"/>
                  <a:pt x="218454" y="1166841"/>
                  <a:pt x="203639" y="1164232"/>
                </a:cubicBezTo>
                <a:cubicBezTo>
                  <a:pt x="192352" y="1144923"/>
                  <a:pt x="198158" y="1133798"/>
                  <a:pt x="169195" y="1087898"/>
                </a:cubicBezTo>
                <a:cubicBezTo>
                  <a:pt x="139228" y="1002950"/>
                  <a:pt x="140891" y="969630"/>
                  <a:pt x="98775" y="910071"/>
                </a:cubicBezTo>
                <a:cubicBezTo>
                  <a:pt x="45025" y="831068"/>
                  <a:pt x="34038" y="817468"/>
                  <a:pt x="43820" y="712632"/>
                </a:cubicBezTo>
                <a:cubicBezTo>
                  <a:pt x="34816" y="659496"/>
                  <a:pt x="43273" y="613587"/>
                  <a:pt x="44748" y="591246"/>
                </a:cubicBezTo>
                <a:lnTo>
                  <a:pt x="36767" y="546725"/>
                </a:lnTo>
                <a:cubicBezTo>
                  <a:pt x="36093" y="528360"/>
                  <a:pt x="35418" y="509996"/>
                  <a:pt x="34744" y="491632"/>
                </a:cubicBezTo>
                <a:cubicBezTo>
                  <a:pt x="34670" y="458441"/>
                  <a:pt x="29296" y="473054"/>
                  <a:pt x="29222" y="439863"/>
                </a:cubicBezTo>
                <a:cubicBezTo>
                  <a:pt x="29152" y="439762"/>
                  <a:pt x="2578" y="397168"/>
                  <a:pt x="2507" y="397065"/>
                </a:cubicBezTo>
                <a:cubicBezTo>
                  <a:pt x="-7796" y="385479"/>
                  <a:pt x="17492" y="336832"/>
                  <a:pt x="9810" y="317232"/>
                </a:cubicBezTo>
                <a:lnTo>
                  <a:pt x="25323" y="268841"/>
                </a:lnTo>
                <a:cubicBezTo>
                  <a:pt x="20582" y="241406"/>
                  <a:pt x="55391" y="238509"/>
                  <a:pt x="50278" y="195107"/>
                </a:cubicBezTo>
                <a:cubicBezTo>
                  <a:pt x="49891" y="157638"/>
                  <a:pt x="41873" y="124837"/>
                  <a:pt x="47653" y="93413"/>
                </a:cubicBezTo>
                <a:cubicBezTo>
                  <a:pt x="41389" y="80245"/>
                  <a:pt x="38874" y="67990"/>
                  <a:pt x="48323" y="56668"/>
                </a:cubicBezTo>
                <a:cubicBezTo>
                  <a:pt x="46028" y="30349"/>
                  <a:pt x="37896" y="18658"/>
                  <a:pt x="38423" y="5323"/>
                </a:cubicBezTo>
                <a:lnTo>
                  <a:pt x="39875" y="1"/>
                </a:lnTo>
                <a:close/>
              </a:path>
            </a:pathLst>
          </a:custGeom>
        </p:spPr>
      </p:pic>
      <p:sp>
        <p:nvSpPr>
          <p:cNvPr id="3" name="TextBox 2"/>
          <p:cNvSpPr txBox="1"/>
          <p:nvPr/>
        </p:nvSpPr>
        <p:spPr>
          <a:xfrm>
            <a:off x="203200" y="2115700"/>
            <a:ext cx="2956559" cy="2640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1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2400" b="1"/>
            </a:pP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✅ Dit is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een</a:t>
            </a: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Chihuahua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 descr="elijah-ekdahl-s_qievJKgEQ-unspla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386" y="1392556"/>
            <a:ext cx="4390054" cy="3512042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3" name="TextBox 2"/>
          <p:cNvSpPr txBox="1"/>
          <p:nvPr/>
        </p:nvSpPr>
        <p:spPr>
          <a:xfrm>
            <a:off x="5129175" y="1910914"/>
            <a:ext cx="4094129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r>
              <a:rPr lang="en-US" sz="3200" dirty="0"/>
              <a:t>Welke </a:t>
            </a:r>
            <a:r>
              <a:rPr lang="en-US" sz="3200" dirty="0" err="1"/>
              <a:t>hond</a:t>
            </a:r>
            <a:r>
              <a:rPr lang="en-US" sz="3200" dirty="0"/>
              <a:t> is </a:t>
            </a:r>
            <a:r>
              <a:rPr lang="en-US" sz="3200" dirty="0" err="1"/>
              <a:t>dit</a:t>
            </a:r>
            <a:r>
              <a:rPr lang="en-US" sz="3200" dirty="0"/>
              <a:t>?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1. Shih Tzu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2. Yorkshire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3. </a:t>
            </a:r>
            <a:r>
              <a:rPr lang="en-US" sz="3200" dirty="0" err="1"/>
              <a:t>Maltezer</a:t>
            </a:r>
            <a:endParaRPr lang="en-US" sz="32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4. Cocker Spaniel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lijah-ekdahl-s_qievJKgEQ-unsplash.jpg"/>
          <p:cNvPicPr>
            <a:picLocks noChangeAspect="1"/>
          </p:cNvPicPr>
          <p:nvPr/>
        </p:nvPicPr>
        <p:blipFill>
          <a:blip r:embed="rId2"/>
          <a:srcRect t="744" b="5506"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92906" y="5177544"/>
            <a:ext cx="8408194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19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2400" b="1"/>
            </a:pP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✅ Dit is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een</a:t>
            </a: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Maltezer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120A52-494A-05CD-814E-4B3FF1369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0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Arc 12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Freeform: Shape 14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736448F4-F412-97FC-4B85-D7EE087235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926" y="1591941"/>
            <a:ext cx="4654214" cy="3327762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B60B279-7326-CE63-1789-BBB15F1C227D}"/>
              </a:ext>
            </a:extLst>
          </p:cNvPr>
          <p:cNvSpPr txBox="1"/>
          <p:nvPr/>
        </p:nvSpPr>
        <p:spPr>
          <a:xfrm>
            <a:off x="5049871" y="1872624"/>
            <a:ext cx="4094129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Welke </a:t>
            </a:r>
            <a:r>
              <a:rPr lang="en-US" sz="3200" dirty="0" err="1"/>
              <a:t>hond</a:t>
            </a:r>
            <a:r>
              <a:rPr lang="en-US" sz="3200" dirty="0"/>
              <a:t> is </a:t>
            </a:r>
            <a:r>
              <a:rPr lang="en-US" sz="3200" dirty="0" err="1"/>
              <a:t>dit</a:t>
            </a:r>
            <a:r>
              <a:rPr lang="en-US" sz="3200" dirty="0"/>
              <a:t>?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1. </a:t>
            </a:r>
            <a:r>
              <a:rPr lang="en-US" sz="3200" dirty="0" err="1"/>
              <a:t>Siberische</a:t>
            </a:r>
            <a:r>
              <a:rPr lang="en-US" sz="3200" dirty="0"/>
              <a:t> husky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2. Shiba </a:t>
            </a:r>
            <a:r>
              <a:rPr lang="en-US" sz="3200" dirty="0" err="1"/>
              <a:t>inu</a:t>
            </a:r>
            <a:endParaRPr lang="en-US" sz="32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3. Dobermann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4. Bulldog</a:t>
            </a:r>
          </a:p>
        </p:txBody>
      </p:sp>
    </p:spTree>
    <p:extLst>
      <p:ext uri="{BB962C8B-B14F-4D97-AF65-F5344CB8AC3E}">
        <p14:creationId xmlns:p14="http://schemas.microsoft.com/office/powerpoint/2010/main" val="20340762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C65D5E-EE4E-7B01-E532-A0EDC388D6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Siberian Husky | Size, Temperament &amp; Lifespan | Britannica">
            <a:extLst>
              <a:ext uri="{FF2B5EF4-FFF2-40B4-BE49-F238E27FC236}">
                <a16:creationId xmlns:a16="http://schemas.microsoft.com/office/drawing/2014/main" id="{78D643DD-54F5-5AA9-733E-48E1608A93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7"/>
          <a:stretch>
            <a:fillRect/>
          </a:stretch>
        </p:blipFill>
        <p:spPr bwMode="auto">
          <a:xfrm>
            <a:off x="20" y="10"/>
            <a:ext cx="9143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3" name="Rectangle 4102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A8B1ED-BC61-27A6-5A58-FA252F126BD7}"/>
              </a:ext>
            </a:extLst>
          </p:cNvPr>
          <p:cNvSpPr txBox="1"/>
          <p:nvPr/>
        </p:nvSpPr>
        <p:spPr>
          <a:xfrm>
            <a:off x="367903" y="5238285"/>
            <a:ext cx="8408194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19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2400" b="1"/>
            </a:pPr>
            <a:r>
              <a:rPr lang="en-US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✅ Dit is </a:t>
            </a:r>
            <a:r>
              <a:rPr lang="en-US" sz="35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een</a:t>
            </a:r>
            <a:r>
              <a:rPr lang="en-US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5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Siberische</a:t>
            </a:r>
            <a:r>
              <a:rPr lang="en-US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husky</a:t>
            </a:r>
          </a:p>
        </p:txBody>
      </p:sp>
      <p:cxnSp>
        <p:nvCxnSpPr>
          <p:cNvPr id="4105" name="Straight Connector 4104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7" name="Straight Connector 4106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6438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6" name="Arc 25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 descr="jaycee-xie-TcByXvrIrno-unsplash.jpg"/>
          <p:cNvPicPr>
            <a:picLocks noChangeAspect="1"/>
          </p:cNvPicPr>
          <p:nvPr/>
        </p:nvPicPr>
        <p:blipFill>
          <a:blip r:embed="rId2"/>
          <a:srcRect r="55450" b="-2"/>
          <a:stretch>
            <a:fillRect/>
          </a:stretch>
        </p:blipFill>
        <p:spPr>
          <a:xfrm>
            <a:off x="659574" y="659814"/>
            <a:ext cx="3465386" cy="5192345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3" name="TextBox 2"/>
          <p:cNvSpPr txBox="1"/>
          <p:nvPr/>
        </p:nvSpPr>
        <p:spPr>
          <a:xfrm>
            <a:off x="4421221" y="1984443"/>
            <a:ext cx="4094129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Welke </a:t>
            </a:r>
            <a:r>
              <a:rPr lang="en-US" sz="3200" dirty="0" err="1"/>
              <a:t>hond</a:t>
            </a:r>
            <a:r>
              <a:rPr lang="en-US" sz="3200" dirty="0"/>
              <a:t> is </a:t>
            </a:r>
            <a:r>
              <a:rPr lang="en-US" sz="3200" dirty="0" err="1"/>
              <a:t>dit</a:t>
            </a:r>
            <a:r>
              <a:rPr lang="en-US" sz="3200" dirty="0"/>
              <a:t>?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1. </a:t>
            </a:r>
            <a:r>
              <a:rPr lang="en-US" sz="3200" dirty="0" err="1"/>
              <a:t>Poedel</a:t>
            </a:r>
            <a:endParaRPr lang="en-US" sz="32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2. Shiba </a:t>
            </a:r>
            <a:r>
              <a:rPr lang="en-US" sz="3200" dirty="0" err="1"/>
              <a:t>inu</a:t>
            </a:r>
            <a:endParaRPr lang="en-US" sz="32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3. Dobermann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4. Bulldog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aycee-xie-TcByXvrIrno-unsplash.jpg"/>
          <p:cNvPicPr>
            <a:picLocks noChangeAspect="1"/>
          </p:cNvPicPr>
          <p:nvPr/>
        </p:nvPicPr>
        <p:blipFill>
          <a:blip r:embed="rId2"/>
          <a:srcRect r="10999" b="-1"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84346" y="5241983"/>
            <a:ext cx="8408194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19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2400" b="1"/>
            </a:pP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✅ Dit is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een</a:t>
            </a: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Shiba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inu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auren-mcconachie-1MQuTwE0ie8-unsplash.jpg"/>
          <p:cNvPicPr>
            <a:picLocks noChangeAspect="1"/>
          </p:cNvPicPr>
          <p:nvPr/>
        </p:nvPicPr>
        <p:blipFill>
          <a:blip r:embed="rId2"/>
          <a:srcRect l="11000" r="-1" b="-1"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67903" y="5226554"/>
            <a:ext cx="8408194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19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2400" b="1"/>
            </a:pPr>
            <a:r>
              <a:rPr lang="en-US" sz="3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✅ Dit is </a:t>
            </a:r>
            <a:r>
              <a:rPr lang="en-US" sz="3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een</a:t>
            </a:r>
            <a:r>
              <a:rPr lang="en-US" sz="3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Bulldog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 descr="jorge-rosales-Glz3qayP5us-unspla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211" y="660206"/>
            <a:ext cx="3445284" cy="5161474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3" name="TextBox 2"/>
          <p:cNvSpPr txBox="1"/>
          <p:nvPr/>
        </p:nvSpPr>
        <p:spPr>
          <a:xfrm>
            <a:off x="4301801" y="1707831"/>
            <a:ext cx="4094129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r>
              <a:rPr lang="en-US" sz="3200" dirty="0"/>
              <a:t>Welke </a:t>
            </a:r>
            <a:r>
              <a:rPr lang="en-US" sz="3200" dirty="0" err="1"/>
              <a:t>hond</a:t>
            </a:r>
            <a:r>
              <a:rPr lang="en-US" sz="3200" dirty="0"/>
              <a:t> is </a:t>
            </a:r>
            <a:r>
              <a:rPr lang="en-US" sz="3200" dirty="0" err="1"/>
              <a:t>dit</a:t>
            </a:r>
            <a:r>
              <a:rPr lang="en-US" sz="3200" dirty="0"/>
              <a:t>?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1. </a:t>
            </a:r>
            <a:r>
              <a:rPr lang="en-US" sz="3200" dirty="0" err="1"/>
              <a:t>Maltezer</a:t>
            </a:r>
            <a:endParaRPr lang="en-US" sz="32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2. Doberman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3. </a:t>
            </a:r>
            <a:r>
              <a:rPr lang="en-US" sz="3200" dirty="0" err="1"/>
              <a:t>Schotse</a:t>
            </a:r>
            <a:r>
              <a:rPr lang="en-US" sz="3200" dirty="0"/>
              <a:t> collie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4. </a:t>
            </a:r>
            <a:r>
              <a:rPr lang="en-US" sz="3200" dirty="0" err="1"/>
              <a:t>Windhond</a:t>
            </a:r>
            <a:endParaRPr lang="en-US" sz="32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DA3C418-758E-4180-A5D0-8655D680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C8EF06-5EC3-4883-AFAF-D74FF4655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0"/>
            <a:ext cx="3851978" cy="687164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jorge-rosales-Glz3qayP5us-unsplash.jpg"/>
          <p:cNvPicPr>
            <a:picLocks noChangeAspect="1"/>
          </p:cNvPicPr>
          <p:nvPr/>
        </p:nvPicPr>
        <p:blipFill>
          <a:blip r:embed="rId2"/>
          <a:srcRect t="5527" r="1" b="28677"/>
          <a:stretch>
            <a:fillRect/>
          </a:stretch>
        </p:blipFill>
        <p:spPr>
          <a:xfrm>
            <a:off x="2186591" y="10"/>
            <a:ext cx="6957409" cy="6857990"/>
          </a:xfrm>
          <a:custGeom>
            <a:avLst/>
            <a:gdLst/>
            <a:ahLst/>
            <a:cxnLst/>
            <a:rect l="l" t="t" r="r" b="b"/>
            <a:pathLst>
              <a:path w="9276545" h="6871647">
                <a:moveTo>
                  <a:pt x="9276545" y="0"/>
                </a:moveTo>
                <a:lnTo>
                  <a:pt x="9276545" y="6858000"/>
                </a:lnTo>
                <a:lnTo>
                  <a:pt x="1546051" y="6871647"/>
                </a:lnTo>
                <a:lnTo>
                  <a:pt x="1535751" y="6828910"/>
                </a:lnTo>
                <a:cubicBezTo>
                  <a:pt x="1530460" y="6775140"/>
                  <a:pt x="1515370" y="6618042"/>
                  <a:pt x="1514301" y="6549029"/>
                </a:cubicBezTo>
                <a:cubicBezTo>
                  <a:pt x="1518045" y="6491396"/>
                  <a:pt x="1528503" y="6450608"/>
                  <a:pt x="1529339" y="6414828"/>
                </a:cubicBezTo>
                <a:cubicBezTo>
                  <a:pt x="1525062" y="6359280"/>
                  <a:pt x="1502062" y="6307149"/>
                  <a:pt x="1493941" y="6268848"/>
                </a:cubicBezTo>
                <a:cubicBezTo>
                  <a:pt x="1502669" y="6254191"/>
                  <a:pt x="1469920" y="6200171"/>
                  <a:pt x="1480613" y="6185025"/>
                </a:cubicBezTo>
                <a:cubicBezTo>
                  <a:pt x="1481020" y="6164522"/>
                  <a:pt x="1458164" y="6060790"/>
                  <a:pt x="1443364" y="6018360"/>
                </a:cubicBezTo>
                <a:cubicBezTo>
                  <a:pt x="1426694" y="5970758"/>
                  <a:pt x="1390307" y="5920074"/>
                  <a:pt x="1380584" y="5899407"/>
                </a:cubicBezTo>
                <a:cubicBezTo>
                  <a:pt x="1370860" y="5878740"/>
                  <a:pt x="1392244" y="5920877"/>
                  <a:pt x="1385023" y="5894356"/>
                </a:cubicBezTo>
                <a:cubicBezTo>
                  <a:pt x="1377800" y="5867835"/>
                  <a:pt x="1345702" y="5770498"/>
                  <a:pt x="1337254" y="5740279"/>
                </a:cubicBezTo>
                <a:cubicBezTo>
                  <a:pt x="1353956" y="5738860"/>
                  <a:pt x="1323673" y="5722040"/>
                  <a:pt x="1334321" y="5713042"/>
                </a:cubicBezTo>
                <a:cubicBezTo>
                  <a:pt x="1343675" y="5706701"/>
                  <a:pt x="1336672" y="5700118"/>
                  <a:pt x="1335877" y="5692870"/>
                </a:cubicBezTo>
                <a:cubicBezTo>
                  <a:pt x="1343201" y="5683812"/>
                  <a:pt x="1329617" y="5652064"/>
                  <a:pt x="1319978" y="5643427"/>
                </a:cubicBezTo>
                <a:cubicBezTo>
                  <a:pt x="1286551" y="5622177"/>
                  <a:pt x="1310947" y="5579803"/>
                  <a:pt x="1285321" y="5562271"/>
                </a:cubicBezTo>
                <a:cubicBezTo>
                  <a:pt x="1281540" y="5556238"/>
                  <a:pt x="1279983" y="5550455"/>
                  <a:pt x="1279815" y="5544867"/>
                </a:cubicBezTo>
                <a:lnTo>
                  <a:pt x="1282507" y="5529404"/>
                </a:lnTo>
                <a:lnTo>
                  <a:pt x="1289604" y="5525378"/>
                </a:lnTo>
                <a:lnTo>
                  <a:pt x="1287766" y="5515726"/>
                </a:lnTo>
                <a:lnTo>
                  <a:pt x="1288829" y="5513051"/>
                </a:lnTo>
                <a:cubicBezTo>
                  <a:pt x="1290896" y="5507946"/>
                  <a:pt x="1292688" y="5502897"/>
                  <a:pt x="1293373" y="5497833"/>
                </a:cubicBezTo>
                <a:cubicBezTo>
                  <a:pt x="1288690" y="5483829"/>
                  <a:pt x="1272696" y="5459278"/>
                  <a:pt x="1260736" y="5429027"/>
                </a:cubicBezTo>
                <a:cubicBezTo>
                  <a:pt x="1238579" y="5396416"/>
                  <a:pt x="1238884" y="5351600"/>
                  <a:pt x="1221610" y="5316328"/>
                </a:cubicBezTo>
                <a:lnTo>
                  <a:pt x="1216099" y="5309330"/>
                </a:lnTo>
                <a:lnTo>
                  <a:pt x="1217278" y="5279477"/>
                </a:lnTo>
                <a:cubicBezTo>
                  <a:pt x="1221588" y="5274318"/>
                  <a:pt x="1222716" y="5266940"/>
                  <a:pt x="1218469" y="5260597"/>
                </a:cubicBezTo>
                <a:lnTo>
                  <a:pt x="1206220" y="5152555"/>
                </a:lnTo>
                <a:cubicBezTo>
                  <a:pt x="1205294" y="5116878"/>
                  <a:pt x="1196908" y="5101727"/>
                  <a:pt x="1212921" y="5046536"/>
                </a:cubicBezTo>
                <a:cubicBezTo>
                  <a:pt x="1234138" y="4987918"/>
                  <a:pt x="1204801" y="4903116"/>
                  <a:pt x="1212183" y="4837345"/>
                </a:cubicBezTo>
                <a:cubicBezTo>
                  <a:pt x="1183151" y="4802424"/>
                  <a:pt x="1209228" y="4821062"/>
                  <a:pt x="1202048" y="4784195"/>
                </a:cubicBezTo>
                <a:cubicBezTo>
                  <a:pt x="1202483" y="4760878"/>
                  <a:pt x="1202919" y="4737561"/>
                  <a:pt x="1203354" y="4714245"/>
                </a:cubicBezTo>
                <a:lnTo>
                  <a:pt x="1201502" y="4700836"/>
                </a:lnTo>
                <a:lnTo>
                  <a:pt x="1194919" y="4697224"/>
                </a:lnTo>
                <a:lnTo>
                  <a:pt x="1187792" y="4677162"/>
                </a:lnTo>
                <a:cubicBezTo>
                  <a:pt x="1186060" y="4669625"/>
                  <a:pt x="1185291" y="4661478"/>
                  <a:pt x="1186080" y="4652429"/>
                </a:cubicBezTo>
                <a:cubicBezTo>
                  <a:pt x="1199189" y="4622456"/>
                  <a:pt x="1167081" y="4571771"/>
                  <a:pt x="1184722" y="4534840"/>
                </a:cubicBezTo>
                <a:cubicBezTo>
                  <a:pt x="1182407" y="4499077"/>
                  <a:pt x="1175424" y="4460227"/>
                  <a:pt x="1172188" y="4437851"/>
                </a:cubicBezTo>
                <a:cubicBezTo>
                  <a:pt x="1161331" y="4428466"/>
                  <a:pt x="1178123" y="4398274"/>
                  <a:pt x="1165306" y="4400581"/>
                </a:cubicBezTo>
                <a:cubicBezTo>
                  <a:pt x="1171061" y="4389819"/>
                  <a:pt x="1173552" y="4346771"/>
                  <a:pt x="1168602" y="4335651"/>
                </a:cubicBezTo>
                <a:lnTo>
                  <a:pt x="1178384" y="4280215"/>
                </a:lnTo>
                <a:lnTo>
                  <a:pt x="1177294" y="4274660"/>
                </a:lnTo>
                <a:cubicBezTo>
                  <a:pt x="1177138" y="4268882"/>
                  <a:pt x="1177520" y="4251103"/>
                  <a:pt x="1177448" y="4245552"/>
                </a:cubicBezTo>
                <a:cubicBezTo>
                  <a:pt x="1177252" y="4244155"/>
                  <a:pt x="1177058" y="4242757"/>
                  <a:pt x="1176863" y="4241361"/>
                </a:cubicBezTo>
                <a:lnTo>
                  <a:pt x="1162386" y="4207167"/>
                </a:lnTo>
                <a:cubicBezTo>
                  <a:pt x="1162950" y="4202536"/>
                  <a:pt x="1174655" y="4199565"/>
                  <a:pt x="1174343" y="4192380"/>
                </a:cubicBezTo>
                <a:lnTo>
                  <a:pt x="1160516" y="4164062"/>
                </a:lnTo>
                <a:lnTo>
                  <a:pt x="1161365" y="4158623"/>
                </a:lnTo>
                <a:lnTo>
                  <a:pt x="1144878" y="4076261"/>
                </a:lnTo>
                <a:lnTo>
                  <a:pt x="1123687" y="4005692"/>
                </a:lnTo>
                <a:lnTo>
                  <a:pt x="1096720" y="3754257"/>
                </a:lnTo>
                <a:cubicBezTo>
                  <a:pt x="1083618" y="3639924"/>
                  <a:pt x="1064313" y="3636659"/>
                  <a:pt x="1047682" y="3517638"/>
                </a:cubicBezTo>
                <a:cubicBezTo>
                  <a:pt x="1048550" y="3477187"/>
                  <a:pt x="1049418" y="3436735"/>
                  <a:pt x="1050285" y="3396284"/>
                </a:cubicBezTo>
                <a:lnTo>
                  <a:pt x="1030166" y="3320814"/>
                </a:lnTo>
                <a:lnTo>
                  <a:pt x="1034128" y="3260443"/>
                </a:lnTo>
                <a:lnTo>
                  <a:pt x="1007751" y="3198916"/>
                </a:lnTo>
                <a:cubicBezTo>
                  <a:pt x="1003323" y="3193074"/>
                  <a:pt x="1001150" y="3187393"/>
                  <a:pt x="1000384" y="3181839"/>
                </a:cubicBezTo>
                <a:cubicBezTo>
                  <a:pt x="1000734" y="3176675"/>
                  <a:pt x="1001085" y="3171511"/>
                  <a:pt x="1001435" y="3166346"/>
                </a:cubicBezTo>
                <a:lnTo>
                  <a:pt x="968918" y="3112638"/>
                </a:lnTo>
                <a:cubicBezTo>
                  <a:pt x="957125" y="3092489"/>
                  <a:pt x="955617" y="3065232"/>
                  <a:pt x="934483" y="3031628"/>
                </a:cubicBezTo>
                <a:cubicBezTo>
                  <a:pt x="914631" y="2997037"/>
                  <a:pt x="908933" y="3005661"/>
                  <a:pt x="879229" y="2948196"/>
                </a:cubicBezTo>
                <a:cubicBezTo>
                  <a:pt x="850845" y="2897154"/>
                  <a:pt x="820829" y="2806798"/>
                  <a:pt x="798666" y="2761198"/>
                </a:cubicBezTo>
                <a:cubicBezTo>
                  <a:pt x="773970" y="2714562"/>
                  <a:pt x="758278" y="2715446"/>
                  <a:pt x="746962" y="2694939"/>
                </a:cubicBezTo>
                <a:lnTo>
                  <a:pt x="712796" y="2614779"/>
                </a:lnTo>
                <a:lnTo>
                  <a:pt x="697701" y="2600020"/>
                </a:lnTo>
                <a:cubicBezTo>
                  <a:pt x="697743" y="2598787"/>
                  <a:pt x="697784" y="2597555"/>
                  <a:pt x="697823" y="2596321"/>
                </a:cubicBezTo>
                <a:lnTo>
                  <a:pt x="679645" y="2572602"/>
                </a:lnTo>
                <a:lnTo>
                  <a:pt x="680789" y="2571831"/>
                </a:lnTo>
                <a:cubicBezTo>
                  <a:pt x="682946" y="2569560"/>
                  <a:pt x="683757" y="2566863"/>
                  <a:pt x="681771" y="2563200"/>
                </a:cubicBezTo>
                <a:cubicBezTo>
                  <a:pt x="705290" y="2562299"/>
                  <a:pt x="688388" y="2558438"/>
                  <a:pt x="680456" y="2547723"/>
                </a:cubicBezTo>
                <a:cubicBezTo>
                  <a:pt x="679482" y="2534148"/>
                  <a:pt x="677183" y="2493617"/>
                  <a:pt x="675922" y="2481749"/>
                </a:cubicBezTo>
                <a:lnTo>
                  <a:pt x="672894" y="2476509"/>
                </a:lnTo>
                <a:lnTo>
                  <a:pt x="673143" y="2476297"/>
                </a:lnTo>
                <a:cubicBezTo>
                  <a:pt x="673152" y="2474932"/>
                  <a:pt x="672405" y="2473126"/>
                  <a:pt x="670567" y="2470561"/>
                </a:cubicBezTo>
                <a:lnTo>
                  <a:pt x="667369" y="2466951"/>
                </a:lnTo>
                <a:lnTo>
                  <a:pt x="661495" y="2456785"/>
                </a:lnTo>
                <a:cubicBezTo>
                  <a:pt x="661510" y="2455387"/>
                  <a:pt x="661525" y="2453987"/>
                  <a:pt x="661540" y="2452588"/>
                </a:cubicBezTo>
                <a:lnTo>
                  <a:pt x="664540" y="2449913"/>
                </a:lnTo>
                <a:lnTo>
                  <a:pt x="663581" y="2449129"/>
                </a:lnTo>
                <a:cubicBezTo>
                  <a:pt x="653014" y="2444453"/>
                  <a:pt x="642406" y="2445872"/>
                  <a:pt x="663129" y="2426579"/>
                </a:cubicBezTo>
                <a:cubicBezTo>
                  <a:pt x="643271" y="2414167"/>
                  <a:pt x="657229" y="2404769"/>
                  <a:pt x="650205" y="2379928"/>
                </a:cubicBezTo>
                <a:cubicBezTo>
                  <a:pt x="634911" y="2374359"/>
                  <a:pt x="634260" y="2365346"/>
                  <a:pt x="638008" y="2354824"/>
                </a:cubicBezTo>
                <a:cubicBezTo>
                  <a:pt x="621083" y="2334576"/>
                  <a:pt x="620949" y="2310146"/>
                  <a:pt x="609851" y="2284299"/>
                </a:cubicBezTo>
                <a:lnTo>
                  <a:pt x="585585" y="2155739"/>
                </a:lnTo>
                <a:lnTo>
                  <a:pt x="581391" y="2152892"/>
                </a:lnTo>
                <a:cubicBezTo>
                  <a:pt x="578821" y="2150768"/>
                  <a:pt x="577525" y="2149149"/>
                  <a:pt x="577083" y="2147807"/>
                </a:cubicBezTo>
                <a:lnTo>
                  <a:pt x="577251" y="2147544"/>
                </a:lnTo>
                <a:lnTo>
                  <a:pt x="546845" y="2085601"/>
                </a:lnTo>
                <a:cubicBezTo>
                  <a:pt x="538270" y="2073917"/>
                  <a:pt x="486356" y="1955894"/>
                  <a:pt x="470837" y="1931362"/>
                </a:cubicBezTo>
                <a:lnTo>
                  <a:pt x="428154" y="1657167"/>
                </a:lnTo>
                <a:lnTo>
                  <a:pt x="392797" y="1510175"/>
                </a:lnTo>
                <a:cubicBezTo>
                  <a:pt x="380165" y="1504446"/>
                  <a:pt x="369910" y="1451095"/>
                  <a:pt x="372847" y="1440507"/>
                </a:cubicBezTo>
                <a:cubicBezTo>
                  <a:pt x="369015" y="1433783"/>
                  <a:pt x="338503" y="1376212"/>
                  <a:pt x="344479" y="1367690"/>
                </a:cubicBezTo>
                <a:cubicBezTo>
                  <a:pt x="332264" y="1342150"/>
                  <a:pt x="321736" y="1310521"/>
                  <a:pt x="299558" y="1287266"/>
                </a:cubicBezTo>
                <a:cubicBezTo>
                  <a:pt x="277380" y="1264010"/>
                  <a:pt x="259203" y="1269909"/>
                  <a:pt x="243216" y="1249403"/>
                </a:cubicBezTo>
                <a:cubicBezTo>
                  <a:pt x="227230" y="1228898"/>
                  <a:pt x="218454" y="1166841"/>
                  <a:pt x="203639" y="1164232"/>
                </a:cubicBezTo>
                <a:cubicBezTo>
                  <a:pt x="192352" y="1144923"/>
                  <a:pt x="198158" y="1133798"/>
                  <a:pt x="169195" y="1087898"/>
                </a:cubicBezTo>
                <a:cubicBezTo>
                  <a:pt x="139228" y="1002950"/>
                  <a:pt x="140891" y="969630"/>
                  <a:pt x="98775" y="910071"/>
                </a:cubicBezTo>
                <a:cubicBezTo>
                  <a:pt x="45025" y="831068"/>
                  <a:pt x="34038" y="817468"/>
                  <a:pt x="43820" y="712632"/>
                </a:cubicBezTo>
                <a:cubicBezTo>
                  <a:pt x="34816" y="659496"/>
                  <a:pt x="43273" y="613587"/>
                  <a:pt x="44748" y="591246"/>
                </a:cubicBezTo>
                <a:lnTo>
                  <a:pt x="36767" y="546725"/>
                </a:lnTo>
                <a:cubicBezTo>
                  <a:pt x="36093" y="528360"/>
                  <a:pt x="35418" y="509996"/>
                  <a:pt x="34744" y="491632"/>
                </a:cubicBezTo>
                <a:cubicBezTo>
                  <a:pt x="34670" y="458441"/>
                  <a:pt x="29296" y="473054"/>
                  <a:pt x="29222" y="439863"/>
                </a:cubicBezTo>
                <a:cubicBezTo>
                  <a:pt x="29152" y="439762"/>
                  <a:pt x="2578" y="397168"/>
                  <a:pt x="2507" y="397065"/>
                </a:cubicBezTo>
                <a:cubicBezTo>
                  <a:pt x="-7796" y="385479"/>
                  <a:pt x="17492" y="336832"/>
                  <a:pt x="9810" y="317232"/>
                </a:cubicBezTo>
                <a:lnTo>
                  <a:pt x="25323" y="268841"/>
                </a:lnTo>
                <a:cubicBezTo>
                  <a:pt x="20582" y="241406"/>
                  <a:pt x="55391" y="238509"/>
                  <a:pt x="50278" y="195107"/>
                </a:cubicBezTo>
                <a:cubicBezTo>
                  <a:pt x="49891" y="157638"/>
                  <a:pt x="41873" y="124837"/>
                  <a:pt x="47653" y="93413"/>
                </a:cubicBezTo>
                <a:cubicBezTo>
                  <a:pt x="41389" y="80245"/>
                  <a:pt x="38874" y="67990"/>
                  <a:pt x="48323" y="56668"/>
                </a:cubicBezTo>
                <a:cubicBezTo>
                  <a:pt x="46028" y="30349"/>
                  <a:pt x="37896" y="18658"/>
                  <a:pt x="38423" y="5323"/>
                </a:cubicBezTo>
                <a:lnTo>
                  <a:pt x="39875" y="1"/>
                </a:lnTo>
                <a:close/>
              </a:path>
            </a:pathLst>
          </a:custGeom>
        </p:spPr>
      </p:pic>
      <p:sp>
        <p:nvSpPr>
          <p:cNvPr id="3" name="TextBox 2"/>
          <p:cNvSpPr txBox="1"/>
          <p:nvPr/>
        </p:nvSpPr>
        <p:spPr>
          <a:xfrm>
            <a:off x="313557" y="1532257"/>
            <a:ext cx="2703963" cy="2640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1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2400" b="1"/>
            </a:pP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✅ Dit is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een</a:t>
            </a: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Doberman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 descr="david-valentine-4QzBlRURZyE-unspla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81" y="1721614"/>
            <a:ext cx="4705014" cy="3128833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3" name="TextBox 2"/>
          <p:cNvSpPr txBox="1"/>
          <p:nvPr/>
        </p:nvSpPr>
        <p:spPr>
          <a:xfrm>
            <a:off x="5129175" y="1997846"/>
            <a:ext cx="4094129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r>
              <a:rPr lang="en-US" sz="3200" dirty="0"/>
              <a:t>Welke </a:t>
            </a:r>
            <a:r>
              <a:rPr lang="en-US" sz="3200" dirty="0" err="1"/>
              <a:t>hond</a:t>
            </a:r>
            <a:r>
              <a:rPr lang="en-US" sz="3200" dirty="0"/>
              <a:t> is </a:t>
            </a:r>
            <a:r>
              <a:rPr lang="en-US" sz="3200" dirty="0" err="1"/>
              <a:t>dit</a:t>
            </a:r>
            <a:r>
              <a:rPr lang="en-US" sz="3200" dirty="0"/>
              <a:t>?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1. </a:t>
            </a:r>
            <a:r>
              <a:rPr lang="en-US" sz="3200" dirty="0" err="1"/>
              <a:t>Duitse</a:t>
            </a:r>
            <a:r>
              <a:rPr lang="en-US" sz="3200" dirty="0"/>
              <a:t> herder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2. </a:t>
            </a:r>
            <a:r>
              <a:rPr lang="en-US" sz="3200" dirty="0" err="1"/>
              <a:t>Mopshond</a:t>
            </a:r>
            <a:endParaRPr lang="en-US" sz="32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3. Bulldog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4. Cocker Spaniel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avid-valentine-4QzBlRURZyE-unsplash.jpg"/>
          <p:cNvPicPr>
            <a:picLocks noChangeAspect="1"/>
          </p:cNvPicPr>
          <p:nvPr/>
        </p:nvPicPr>
        <p:blipFill>
          <a:blip r:embed="rId2"/>
          <a:srcRect l="11333"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92906" y="5265863"/>
            <a:ext cx="8408194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19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2400" b="1"/>
            </a:pP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✅ Dit is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een</a:t>
            </a: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Mopshond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 descr="sydney-moore-kNsJ-x0TIwc-unsplash - kopi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386" y="955437"/>
            <a:ext cx="3583036" cy="4777381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3" name="TextBox 2"/>
          <p:cNvSpPr txBox="1"/>
          <p:nvPr/>
        </p:nvSpPr>
        <p:spPr>
          <a:xfrm>
            <a:off x="4421221" y="1984443"/>
            <a:ext cx="4094129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r>
              <a:rPr lang="en-US" sz="3200" dirty="0"/>
              <a:t>Welke </a:t>
            </a:r>
            <a:r>
              <a:rPr lang="en-US" sz="3200" dirty="0" err="1"/>
              <a:t>hond</a:t>
            </a:r>
            <a:r>
              <a:rPr lang="en-US" sz="3200" dirty="0"/>
              <a:t> is </a:t>
            </a:r>
            <a:r>
              <a:rPr lang="en-US" sz="3200" dirty="0" err="1"/>
              <a:t>dit</a:t>
            </a:r>
            <a:r>
              <a:rPr lang="en-US" sz="3200" dirty="0"/>
              <a:t>?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1. Chowchow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2. Labrador retriever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3. </a:t>
            </a:r>
            <a:r>
              <a:rPr lang="en-US" sz="3200" dirty="0" err="1"/>
              <a:t>Duitse</a:t>
            </a:r>
            <a:r>
              <a:rPr lang="en-US" sz="3200" dirty="0"/>
              <a:t> herder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4. Shiba </a:t>
            </a:r>
            <a:r>
              <a:rPr lang="en-US" sz="3200" dirty="0" err="1"/>
              <a:t>inu</a:t>
            </a:r>
            <a:endParaRPr lang="en-US" sz="32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DA3C418-758E-4180-A5D0-8655D680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C8EF06-5EC3-4883-AFAF-D74FF4655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0"/>
            <a:ext cx="3851978" cy="687164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sydney-moore-kNsJ-x0TIwc-unsplash - kopie.jpg"/>
          <p:cNvPicPr>
            <a:picLocks noChangeAspect="1"/>
          </p:cNvPicPr>
          <p:nvPr/>
        </p:nvPicPr>
        <p:blipFill>
          <a:blip r:embed="rId2"/>
          <a:srcRect t="11744" r="-2" b="14327"/>
          <a:stretch>
            <a:fillRect/>
          </a:stretch>
        </p:blipFill>
        <p:spPr>
          <a:xfrm>
            <a:off x="2186591" y="10"/>
            <a:ext cx="6957409" cy="6857990"/>
          </a:xfrm>
          <a:custGeom>
            <a:avLst/>
            <a:gdLst/>
            <a:ahLst/>
            <a:cxnLst/>
            <a:rect l="l" t="t" r="r" b="b"/>
            <a:pathLst>
              <a:path w="9276545" h="6871647">
                <a:moveTo>
                  <a:pt x="9276545" y="0"/>
                </a:moveTo>
                <a:lnTo>
                  <a:pt x="9276545" y="6858000"/>
                </a:lnTo>
                <a:lnTo>
                  <a:pt x="1546051" y="6871647"/>
                </a:lnTo>
                <a:lnTo>
                  <a:pt x="1535751" y="6828910"/>
                </a:lnTo>
                <a:cubicBezTo>
                  <a:pt x="1530460" y="6775140"/>
                  <a:pt x="1515370" y="6618042"/>
                  <a:pt x="1514301" y="6549029"/>
                </a:cubicBezTo>
                <a:cubicBezTo>
                  <a:pt x="1518045" y="6491396"/>
                  <a:pt x="1528503" y="6450608"/>
                  <a:pt x="1529339" y="6414828"/>
                </a:cubicBezTo>
                <a:cubicBezTo>
                  <a:pt x="1525062" y="6359280"/>
                  <a:pt x="1502062" y="6307149"/>
                  <a:pt x="1493941" y="6268848"/>
                </a:cubicBezTo>
                <a:cubicBezTo>
                  <a:pt x="1502669" y="6254191"/>
                  <a:pt x="1469920" y="6200171"/>
                  <a:pt x="1480613" y="6185025"/>
                </a:cubicBezTo>
                <a:cubicBezTo>
                  <a:pt x="1481020" y="6164522"/>
                  <a:pt x="1458164" y="6060790"/>
                  <a:pt x="1443364" y="6018360"/>
                </a:cubicBezTo>
                <a:cubicBezTo>
                  <a:pt x="1426694" y="5970758"/>
                  <a:pt x="1390307" y="5920074"/>
                  <a:pt x="1380584" y="5899407"/>
                </a:cubicBezTo>
                <a:cubicBezTo>
                  <a:pt x="1370860" y="5878740"/>
                  <a:pt x="1392244" y="5920877"/>
                  <a:pt x="1385023" y="5894356"/>
                </a:cubicBezTo>
                <a:cubicBezTo>
                  <a:pt x="1377800" y="5867835"/>
                  <a:pt x="1345702" y="5770498"/>
                  <a:pt x="1337254" y="5740279"/>
                </a:cubicBezTo>
                <a:cubicBezTo>
                  <a:pt x="1353956" y="5738860"/>
                  <a:pt x="1323673" y="5722040"/>
                  <a:pt x="1334321" y="5713042"/>
                </a:cubicBezTo>
                <a:cubicBezTo>
                  <a:pt x="1343675" y="5706701"/>
                  <a:pt x="1336672" y="5700118"/>
                  <a:pt x="1335877" y="5692870"/>
                </a:cubicBezTo>
                <a:cubicBezTo>
                  <a:pt x="1343201" y="5683812"/>
                  <a:pt x="1329617" y="5652064"/>
                  <a:pt x="1319978" y="5643427"/>
                </a:cubicBezTo>
                <a:cubicBezTo>
                  <a:pt x="1286551" y="5622177"/>
                  <a:pt x="1310947" y="5579803"/>
                  <a:pt x="1285321" y="5562271"/>
                </a:cubicBezTo>
                <a:cubicBezTo>
                  <a:pt x="1281540" y="5556238"/>
                  <a:pt x="1279983" y="5550455"/>
                  <a:pt x="1279815" y="5544867"/>
                </a:cubicBezTo>
                <a:lnTo>
                  <a:pt x="1282507" y="5529404"/>
                </a:lnTo>
                <a:lnTo>
                  <a:pt x="1289604" y="5525378"/>
                </a:lnTo>
                <a:lnTo>
                  <a:pt x="1287766" y="5515726"/>
                </a:lnTo>
                <a:lnTo>
                  <a:pt x="1288829" y="5513051"/>
                </a:lnTo>
                <a:cubicBezTo>
                  <a:pt x="1290896" y="5507946"/>
                  <a:pt x="1292688" y="5502897"/>
                  <a:pt x="1293373" y="5497833"/>
                </a:cubicBezTo>
                <a:cubicBezTo>
                  <a:pt x="1288690" y="5483829"/>
                  <a:pt x="1272696" y="5459278"/>
                  <a:pt x="1260736" y="5429027"/>
                </a:cubicBezTo>
                <a:cubicBezTo>
                  <a:pt x="1238579" y="5396416"/>
                  <a:pt x="1238884" y="5351600"/>
                  <a:pt x="1221610" y="5316328"/>
                </a:cubicBezTo>
                <a:lnTo>
                  <a:pt x="1216099" y="5309330"/>
                </a:lnTo>
                <a:lnTo>
                  <a:pt x="1217278" y="5279477"/>
                </a:lnTo>
                <a:cubicBezTo>
                  <a:pt x="1221588" y="5274318"/>
                  <a:pt x="1222716" y="5266940"/>
                  <a:pt x="1218469" y="5260597"/>
                </a:cubicBezTo>
                <a:lnTo>
                  <a:pt x="1206220" y="5152555"/>
                </a:lnTo>
                <a:cubicBezTo>
                  <a:pt x="1205294" y="5116878"/>
                  <a:pt x="1196908" y="5101727"/>
                  <a:pt x="1212921" y="5046536"/>
                </a:cubicBezTo>
                <a:cubicBezTo>
                  <a:pt x="1234138" y="4987918"/>
                  <a:pt x="1204801" y="4903116"/>
                  <a:pt x="1212183" y="4837345"/>
                </a:cubicBezTo>
                <a:cubicBezTo>
                  <a:pt x="1183151" y="4802424"/>
                  <a:pt x="1209228" y="4821062"/>
                  <a:pt x="1202048" y="4784195"/>
                </a:cubicBezTo>
                <a:cubicBezTo>
                  <a:pt x="1202483" y="4760878"/>
                  <a:pt x="1202919" y="4737561"/>
                  <a:pt x="1203354" y="4714245"/>
                </a:cubicBezTo>
                <a:lnTo>
                  <a:pt x="1201502" y="4700836"/>
                </a:lnTo>
                <a:lnTo>
                  <a:pt x="1194919" y="4697224"/>
                </a:lnTo>
                <a:lnTo>
                  <a:pt x="1187792" y="4677162"/>
                </a:lnTo>
                <a:cubicBezTo>
                  <a:pt x="1186060" y="4669625"/>
                  <a:pt x="1185291" y="4661478"/>
                  <a:pt x="1186080" y="4652429"/>
                </a:cubicBezTo>
                <a:cubicBezTo>
                  <a:pt x="1199189" y="4622456"/>
                  <a:pt x="1167081" y="4571771"/>
                  <a:pt x="1184722" y="4534840"/>
                </a:cubicBezTo>
                <a:cubicBezTo>
                  <a:pt x="1182407" y="4499077"/>
                  <a:pt x="1175424" y="4460227"/>
                  <a:pt x="1172188" y="4437851"/>
                </a:cubicBezTo>
                <a:cubicBezTo>
                  <a:pt x="1161331" y="4428466"/>
                  <a:pt x="1178123" y="4398274"/>
                  <a:pt x="1165306" y="4400581"/>
                </a:cubicBezTo>
                <a:cubicBezTo>
                  <a:pt x="1171061" y="4389819"/>
                  <a:pt x="1173552" y="4346771"/>
                  <a:pt x="1168602" y="4335651"/>
                </a:cubicBezTo>
                <a:lnTo>
                  <a:pt x="1178384" y="4280215"/>
                </a:lnTo>
                <a:lnTo>
                  <a:pt x="1177294" y="4274660"/>
                </a:lnTo>
                <a:cubicBezTo>
                  <a:pt x="1177138" y="4268882"/>
                  <a:pt x="1177520" y="4251103"/>
                  <a:pt x="1177448" y="4245552"/>
                </a:cubicBezTo>
                <a:cubicBezTo>
                  <a:pt x="1177252" y="4244155"/>
                  <a:pt x="1177058" y="4242757"/>
                  <a:pt x="1176863" y="4241361"/>
                </a:cubicBezTo>
                <a:lnTo>
                  <a:pt x="1162386" y="4207167"/>
                </a:lnTo>
                <a:cubicBezTo>
                  <a:pt x="1162950" y="4202536"/>
                  <a:pt x="1174655" y="4199565"/>
                  <a:pt x="1174343" y="4192380"/>
                </a:cubicBezTo>
                <a:lnTo>
                  <a:pt x="1160516" y="4164062"/>
                </a:lnTo>
                <a:lnTo>
                  <a:pt x="1161365" y="4158623"/>
                </a:lnTo>
                <a:lnTo>
                  <a:pt x="1144878" y="4076261"/>
                </a:lnTo>
                <a:lnTo>
                  <a:pt x="1123687" y="4005692"/>
                </a:lnTo>
                <a:lnTo>
                  <a:pt x="1096720" y="3754257"/>
                </a:lnTo>
                <a:cubicBezTo>
                  <a:pt x="1083618" y="3639924"/>
                  <a:pt x="1064313" y="3636659"/>
                  <a:pt x="1047682" y="3517638"/>
                </a:cubicBezTo>
                <a:cubicBezTo>
                  <a:pt x="1048550" y="3477187"/>
                  <a:pt x="1049418" y="3436735"/>
                  <a:pt x="1050285" y="3396284"/>
                </a:cubicBezTo>
                <a:lnTo>
                  <a:pt x="1030166" y="3320814"/>
                </a:lnTo>
                <a:lnTo>
                  <a:pt x="1034128" y="3260443"/>
                </a:lnTo>
                <a:lnTo>
                  <a:pt x="1007751" y="3198916"/>
                </a:lnTo>
                <a:cubicBezTo>
                  <a:pt x="1003323" y="3193074"/>
                  <a:pt x="1001150" y="3187393"/>
                  <a:pt x="1000384" y="3181839"/>
                </a:cubicBezTo>
                <a:cubicBezTo>
                  <a:pt x="1000734" y="3176675"/>
                  <a:pt x="1001085" y="3171511"/>
                  <a:pt x="1001435" y="3166346"/>
                </a:cubicBezTo>
                <a:lnTo>
                  <a:pt x="968918" y="3112638"/>
                </a:lnTo>
                <a:cubicBezTo>
                  <a:pt x="957125" y="3092489"/>
                  <a:pt x="955617" y="3065232"/>
                  <a:pt x="934483" y="3031628"/>
                </a:cubicBezTo>
                <a:cubicBezTo>
                  <a:pt x="914631" y="2997037"/>
                  <a:pt x="908933" y="3005661"/>
                  <a:pt x="879229" y="2948196"/>
                </a:cubicBezTo>
                <a:cubicBezTo>
                  <a:pt x="850845" y="2897154"/>
                  <a:pt x="820829" y="2806798"/>
                  <a:pt x="798666" y="2761198"/>
                </a:cubicBezTo>
                <a:cubicBezTo>
                  <a:pt x="773970" y="2714562"/>
                  <a:pt x="758278" y="2715446"/>
                  <a:pt x="746962" y="2694939"/>
                </a:cubicBezTo>
                <a:lnTo>
                  <a:pt x="712796" y="2614779"/>
                </a:lnTo>
                <a:lnTo>
                  <a:pt x="697701" y="2600020"/>
                </a:lnTo>
                <a:cubicBezTo>
                  <a:pt x="697743" y="2598787"/>
                  <a:pt x="697784" y="2597555"/>
                  <a:pt x="697823" y="2596321"/>
                </a:cubicBezTo>
                <a:lnTo>
                  <a:pt x="679645" y="2572602"/>
                </a:lnTo>
                <a:lnTo>
                  <a:pt x="680789" y="2571831"/>
                </a:lnTo>
                <a:cubicBezTo>
                  <a:pt x="682946" y="2569560"/>
                  <a:pt x="683757" y="2566863"/>
                  <a:pt x="681771" y="2563200"/>
                </a:cubicBezTo>
                <a:cubicBezTo>
                  <a:pt x="705290" y="2562299"/>
                  <a:pt x="688388" y="2558438"/>
                  <a:pt x="680456" y="2547723"/>
                </a:cubicBezTo>
                <a:cubicBezTo>
                  <a:pt x="679482" y="2534148"/>
                  <a:pt x="677183" y="2493617"/>
                  <a:pt x="675922" y="2481749"/>
                </a:cubicBezTo>
                <a:lnTo>
                  <a:pt x="672894" y="2476509"/>
                </a:lnTo>
                <a:lnTo>
                  <a:pt x="673143" y="2476297"/>
                </a:lnTo>
                <a:cubicBezTo>
                  <a:pt x="673152" y="2474932"/>
                  <a:pt x="672405" y="2473126"/>
                  <a:pt x="670567" y="2470561"/>
                </a:cubicBezTo>
                <a:lnTo>
                  <a:pt x="667369" y="2466951"/>
                </a:lnTo>
                <a:lnTo>
                  <a:pt x="661495" y="2456785"/>
                </a:lnTo>
                <a:cubicBezTo>
                  <a:pt x="661510" y="2455387"/>
                  <a:pt x="661525" y="2453987"/>
                  <a:pt x="661540" y="2452588"/>
                </a:cubicBezTo>
                <a:lnTo>
                  <a:pt x="664540" y="2449913"/>
                </a:lnTo>
                <a:lnTo>
                  <a:pt x="663581" y="2449129"/>
                </a:lnTo>
                <a:cubicBezTo>
                  <a:pt x="653014" y="2444453"/>
                  <a:pt x="642406" y="2445872"/>
                  <a:pt x="663129" y="2426579"/>
                </a:cubicBezTo>
                <a:cubicBezTo>
                  <a:pt x="643271" y="2414167"/>
                  <a:pt x="657229" y="2404769"/>
                  <a:pt x="650205" y="2379928"/>
                </a:cubicBezTo>
                <a:cubicBezTo>
                  <a:pt x="634911" y="2374359"/>
                  <a:pt x="634260" y="2365346"/>
                  <a:pt x="638008" y="2354824"/>
                </a:cubicBezTo>
                <a:cubicBezTo>
                  <a:pt x="621083" y="2334576"/>
                  <a:pt x="620949" y="2310146"/>
                  <a:pt x="609851" y="2284299"/>
                </a:cubicBezTo>
                <a:lnTo>
                  <a:pt x="585585" y="2155739"/>
                </a:lnTo>
                <a:lnTo>
                  <a:pt x="581391" y="2152892"/>
                </a:lnTo>
                <a:cubicBezTo>
                  <a:pt x="578821" y="2150768"/>
                  <a:pt x="577525" y="2149149"/>
                  <a:pt x="577083" y="2147807"/>
                </a:cubicBezTo>
                <a:lnTo>
                  <a:pt x="577251" y="2147544"/>
                </a:lnTo>
                <a:lnTo>
                  <a:pt x="546845" y="2085601"/>
                </a:lnTo>
                <a:cubicBezTo>
                  <a:pt x="538270" y="2073917"/>
                  <a:pt x="486356" y="1955894"/>
                  <a:pt x="470837" y="1931362"/>
                </a:cubicBezTo>
                <a:lnTo>
                  <a:pt x="428154" y="1657167"/>
                </a:lnTo>
                <a:lnTo>
                  <a:pt x="392797" y="1510175"/>
                </a:lnTo>
                <a:cubicBezTo>
                  <a:pt x="380165" y="1504446"/>
                  <a:pt x="369910" y="1451095"/>
                  <a:pt x="372847" y="1440507"/>
                </a:cubicBezTo>
                <a:cubicBezTo>
                  <a:pt x="369015" y="1433783"/>
                  <a:pt x="338503" y="1376212"/>
                  <a:pt x="344479" y="1367690"/>
                </a:cubicBezTo>
                <a:cubicBezTo>
                  <a:pt x="332264" y="1342150"/>
                  <a:pt x="321736" y="1310521"/>
                  <a:pt x="299558" y="1287266"/>
                </a:cubicBezTo>
                <a:cubicBezTo>
                  <a:pt x="277380" y="1264010"/>
                  <a:pt x="259203" y="1269909"/>
                  <a:pt x="243216" y="1249403"/>
                </a:cubicBezTo>
                <a:cubicBezTo>
                  <a:pt x="227230" y="1228898"/>
                  <a:pt x="218454" y="1166841"/>
                  <a:pt x="203639" y="1164232"/>
                </a:cubicBezTo>
                <a:cubicBezTo>
                  <a:pt x="192352" y="1144923"/>
                  <a:pt x="198158" y="1133798"/>
                  <a:pt x="169195" y="1087898"/>
                </a:cubicBezTo>
                <a:cubicBezTo>
                  <a:pt x="139228" y="1002950"/>
                  <a:pt x="140891" y="969630"/>
                  <a:pt x="98775" y="910071"/>
                </a:cubicBezTo>
                <a:cubicBezTo>
                  <a:pt x="45025" y="831068"/>
                  <a:pt x="34038" y="817468"/>
                  <a:pt x="43820" y="712632"/>
                </a:cubicBezTo>
                <a:cubicBezTo>
                  <a:pt x="34816" y="659496"/>
                  <a:pt x="43273" y="613587"/>
                  <a:pt x="44748" y="591246"/>
                </a:cubicBezTo>
                <a:lnTo>
                  <a:pt x="36767" y="546725"/>
                </a:lnTo>
                <a:cubicBezTo>
                  <a:pt x="36093" y="528360"/>
                  <a:pt x="35418" y="509996"/>
                  <a:pt x="34744" y="491632"/>
                </a:cubicBezTo>
                <a:cubicBezTo>
                  <a:pt x="34670" y="458441"/>
                  <a:pt x="29296" y="473054"/>
                  <a:pt x="29222" y="439863"/>
                </a:cubicBezTo>
                <a:cubicBezTo>
                  <a:pt x="29152" y="439762"/>
                  <a:pt x="2578" y="397168"/>
                  <a:pt x="2507" y="397065"/>
                </a:cubicBezTo>
                <a:cubicBezTo>
                  <a:pt x="-7796" y="385479"/>
                  <a:pt x="17492" y="336832"/>
                  <a:pt x="9810" y="317232"/>
                </a:cubicBezTo>
                <a:lnTo>
                  <a:pt x="25323" y="268841"/>
                </a:lnTo>
                <a:cubicBezTo>
                  <a:pt x="20582" y="241406"/>
                  <a:pt x="55391" y="238509"/>
                  <a:pt x="50278" y="195107"/>
                </a:cubicBezTo>
                <a:cubicBezTo>
                  <a:pt x="49891" y="157638"/>
                  <a:pt x="41873" y="124837"/>
                  <a:pt x="47653" y="93413"/>
                </a:cubicBezTo>
                <a:cubicBezTo>
                  <a:pt x="41389" y="80245"/>
                  <a:pt x="38874" y="67990"/>
                  <a:pt x="48323" y="56668"/>
                </a:cubicBezTo>
                <a:cubicBezTo>
                  <a:pt x="46028" y="30349"/>
                  <a:pt x="37896" y="18658"/>
                  <a:pt x="38423" y="5323"/>
                </a:cubicBezTo>
                <a:lnTo>
                  <a:pt x="39875" y="1"/>
                </a:lnTo>
                <a:close/>
              </a:path>
            </a:pathLst>
          </a:custGeom>
        </p:spPr>
      </p:pic>
      <p:sp>
        <p:nvSpPr>
          <p:cNvPr id="3" name="TextBox 2"/>
          <p:cNvSpPr txBox="1"/>
          <p:nvPr/>
        </p:nvSpPr>
        <p:spPr>
          <a:xfrm>
            <a:off x="-2" y="1866861"/>
            <a:ext cx="3362961" cy="2640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2400" b="1"/>
            </a:pPr>
            <a:r>
              <a:rPr 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✅ Dit is </a:t>
            </a:r>
            <a:r>
              <a:rPr lang="en-US" sz="3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een</a:t>
            </a:r>
            <a:r>
              <a:rPr 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Labrador retriever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7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Arc 9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Freeform: Shape 11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 descr="janosch-lino-G_ykOgaAzKs-unsplash.jpg"/>
          <p:cNvPicPr>
            <a:picLocks noChangeAspect="1"/>
          </p:cNvPicPr>
          <p:nvPr/>
        </p:nvPicPr>
        <p:blipFill>
          <a:blip r:embed="rId2"/>
          <a:srcRect l="24274"/>
          <a:stretch>
            <a:fillRect/>
          </a:stretch>
        </p:blipFill>
        <p:spPr>
          <a:xfrm>
            <a:off x="304800" y="1141250"/>
            <a:ext cx="4562191" cy="4021423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3" name="TextBox 2"/>
          <p:cNvSpPr txBox="1"/>
          <p:nvPr/>
        </p:nvSpPr>
        <p:spPr>
          <a:xfrm>
            <a:off x="5129175" y="1872624"/>
            <a:ext cx="4094129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r>
              <a:rPr lang="en-US" sz="3200" dirty="0"/>
              <a:t>Welke </a:t>
            </a:r>
            <a:r>
              <a:rPr lang="en-US" sz="3200" dirty="0" err="1"/>
              <a:t>hond</a:t>
            </a:r>
            <a:r>
              <a:rPr lang="en-US" sz="3200" dirty="0"/>
              <a:t> is </a:t>
            </a:r>
            <a:r>
              <a:rPr lang="en-US" sz="3200" dirty="0" err="1"/>
              <a:t>dit</a:t>
            </a:r>
            <a:r>
              <a:rPr lang="en-US" sz="3200" dirty="0"/>
              <a:t>?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1. Golden retriever  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2. </a:t>
            </a:r>
            <a:r>
              <a:rPr lang="en-US" sz="3200" dirty="0" err="1"/>
              <a:t>Mopshond</a:t>
            </a:r>
            <a:endParaRPr lang="en-US" sz="32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3. Beagle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4. Staffordshire bull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anosch-lino-G_ykOgaAzKs-unsplash.jpg"/>
          <p:cNvPicPr>
            <a:picLocks noChangeAspect="1"/>
          </p:cNvPicPr>
          <p:nvPr/>
        </p:nvPicPr>
        <p:blipFill>
          <a:blip r:embed="rId2"/>
          <a:srcRect l="11000" r="-1" b="-1"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67903" y="5231140"/>
            <a:ext cx="8408194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19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2400" b="1"/>
            </a:pP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✅ Dit is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een</a:t>
            </a: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Staffordshire bull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161806" y="1801504"/>
            <a:ext cx="4094129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r>
              <a:rPr lang="en-US" sz="3200" dirty="0"/>
              <a:t>Welke </a:t>
            </a:r>
            <a:r>
              <a:rPr lang="en-US" sz="3200" dirty="0" err="1"/>
              <a:t>hond</a:t>
            </a:r>
            <a:r>
              <a:rPr lang="en-US" sz="3200" dirty="0"/>
              <a:t> is </a:t>
            </a:r>
            <a:r>
              <a:rPr lang="en-US" sz="3200" dirty="0" err="1"/>
              <a:t>dit</a:t>
            </a:r>
            <a:r>
              <a:rPr lang="en-US" sz="3200" dirty="0"/>
              <a:t>?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1. Cocker Spaniel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2. Labrador retriever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3. Chowchow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4. Welsh corgi</a:t>
            </a:r>
          </a:p>
        </p:txBody>
      </p:sp>
      <p:pic>
        <p:nvPicPr>
          <p:cNvPr id="9218" name="Picture 2" descr="Engelse Cocker Spaniël: Alles over dit hondenras - LHIC">
            <a:extLst>
              <a:ext uri="{FF2B5EF4-FFF2-40B4-BE49-F238E27FC236}">
                <a16:creationId xmlns:a16="http://schemas.microsoft.com/office/drawing/2014/main" id="{8D4506CD-8F9A-BC9D-EF38-162E863165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36"/>
          <a:stretch>
            <a:fillRect/>
          </a:stretch>
        </p:blipFill>
        <p:spPr bwMode="auto">
          <a:xfrm>
            <a:off x="252607" y="1192562"/>
            <a:ext cx="4644513" cy="3990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ngelse Cocker Spaniël: Alles over dit hondenras - LHIC">
            <a:extLst>
              <a:ext uri="{FF2B5EF4-FFF2-40B4-BE49-F238E27FC236}">
                <a16:creationId xmlns:a16="http://schemas.microsoft.com/office/drawing/2014/main" id="{39913DF7-E622-D429-CAF5-309C5F3103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99" b="-1"/>
          <a:stretch>
            <a:fillRect/>
          </a:stretch>
        </p:blipFill>
        <p:spPr bwMode="auto">
          <a:xfrm>
            <a:off x="20" y="10"/>
            <a:ext cx="9143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7" name="Rectangle 10246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99866" y="5241983"/>
            <a:ext cx="8408194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19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2400" b="1"/>
            </a:pP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✅ Dit is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een</a:t>
            </a: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Cocker Spaniel</a:t>
            </a:r>
          </a:p>
        </p:txBody>
      </p:sp>
      <p:cxnSp>
        <p:nvCxnSpPr>
          <p:cNvPr id="10249" name="Straight Connector 10248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1" name="Straight Connector 10250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 descr="josh-hild-65fsWXV1dxc-unspla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386" y="1069185"/>
            <a:ext cx="3583036" cy="4549886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3" name="TextBox 2"/>
          <p:cNvSpPr txBox="1"/>
          <p:nvPr/>
        </p:nvSpPr>
        <p:spPr>
          <a:xfrm>
            <a:off x="4421221" y="1984443"/>
            <a:ext cx="4094129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r>
              <a:rPr lang="en-US" sz="3200" b="1" dirty="0"/>
              <a:t>Welke </a:t>
            </a:r>
            <a:r>
              <a:rPr lang="en-US" sz="3200" b="1" dirty="0" err="1"/>
              <a:t>hond</a:t>
            </a:r>
            <a:r>
              <a:rPr lang="en-US" sz="3200" b="1" dirty="0"/>
              <a:t> is </a:t>
            </a:r>
            <a:r>
              <a:rPr lang="en-US" sz="3200" b="1" dirty="0" err="1"/>
              <a:t>dit</a:t>
            </a:r>
            <a:r>
              <a:rPr lang="en-US" sz="3200" b="1" dirty="0"/>
              <a:t>?</a:t>
            </a:r>
            <a:endParaRPr lang="en-US" sz="32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1. Border Collie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2. Labrador retriever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3. Staffordshire bull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4. Bulldog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 descr="balmer-rosario-k6awQMzsmsI-unspla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81" y="1587676"/>
            <a:ext cx="4837790" cy="3434830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3" name="TextBox 2"/>
          <p:cNvSpPr txBox="1"/>
          <p:nvPr/>
        </p:nvSpPr>
        <p:spPr>
          <a:xfrm>
            <a:off x="5403495" y="1979680"/>
            <a:ext cx="4094129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r>
              <a:rPr lang="en-US" sz="3200" dirty="0"/>
              <a:t>Welke </a:t>
            </a:r>
            <a:r>
              <a:rPr lang="en-US" sz="3200" dirty="0" err="1"/>
              <a:t>hond</a:t>
            </a:r>
            <a:r>
              <a:rPr lang="en-US" sz="3200" dirty="0"/>
              <a:t> is </a:t>
            </a:r>
            <a:r>
              <a:rPr lang="en-US" sz="3200" dirty="0" err="1"/>
              <a:t>dit</a:t>
            </a:r>
            <a:r>
              <a:rPr lang="en-US" sz="3200" dirty="0"/>
              <a:t>?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1. Shiba </a:t>
            </a:r>
            <a:r>
              <a:rPr lang="en-US" sz="3200" dirty="0" err="1"/>
              <a:t>inu</a:t>
            </a:r>
            <a:endParaRPr lang="en-US" sz="32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2. </a:t>
            </a:r>
            <a:r>
              <a:rPr lang="en-US" sz="3200" dirty="0" err="1"/>
              <a:t>Dalmatiër</a:t>
            </a:r>
            <a:endParaRPr lang="en-US" sz="32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3. Beagle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4. Boxer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lmer-rosario-k6awQMzsmsI-unsplash.jpg"/>
          <p:cNvPicPr>
            <a:picLocks noChangeAspect="1"/>
          </p:cNvPicPr>
          <p:nvPr/>
        </p:nvPicPr>
        <p:blipFill>
          <a:blip r:embed="rId2"/>
          <a:srcRect l="3791" r="1543" b="1"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92906" y="5231140"/>
            <a:ext cx="8408194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19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2400" b="1"/>
            </a:pP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✅ Dit is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een</a:t>
            </a: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Dalmatiër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2B8AC3-2435-D1A0-FF5D-7800FD175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33D0FF-E093-5BD2-B93A-68F323637194}"/>
              </a:ext>
            </a:extLst>
          </p:cNvPr>
          <p:cNvSpPr txBox="1"/>
          <p:nvPr/>
        </p:nvSpPr>
        <p:spPr>
          <a:xfrm>
            <a:off x="4937760" y="1872624"/>
            <a:ext cx="4094129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Welke </a:t>
            </a:r>
            <a:r>
              <a:rPr lang="en-US" sz="3200" dirty="0" err="1"/>
              <a:t>hond</a:t>
            </a:r>
            <a:r>
              <a:rPr lang="en-US" sz="3200" dirty="0"/>
              <a:t> is </a:t>
            </a:r>
            <a:r>
              <a:rPr lang="en-US" sz="3200" dirty="0" err="1"/>
              <a:t>dit</a:t>
            </a:r>
            <a:r>
              <a:rPr lang="en-US" sz="3200" dirty="0"/>
              <a:t>?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1. Shiba </a:t>
            </a:r>
            <a:r>
              <a:rPr lang="en-US" sz="3200" dirty="0" err="1"/>
              <a:t>inu</a:t>
            </a:r>
            <a:endParaRPr lang="en-US" sz="32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2. Teckel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3. Beagle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4. Boxer</a:t>
            </a:r>
          </a:p>
        </p:txBody>
      </p:sp>
      <p:pic>
        <p:nvPicPr>
          <p:cNvPr id="1028" name="Picture 4" descr="Le Teckel : santé, caractère et alimentation">
            <a:extLst>
              <a:ext uri="{FF2B5EF4-FFF2-40B4-BE49-F238E27FC236}">
                <a16:creationId xmlns:a16="http://schemas.microsoft.com/office/drawing/2014/main" id="{D8897E96-51E0-31D1-53B6-289E71911C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17" y="1292860"/>
            <a:ext cx="3848100" cy="384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83040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9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9486AFB5-BAFD-7288-29C9-3D305B5DDAE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69" r="2" b="4869"/>
          <a:stretch>
            <a:fillRect/>
          </a:stretch>
        </p:blipFill>
        <p:spPr>
          <a:xfrm>
            <a:off x="1891767" y="10"/>
            <a:ext cx="7252231" cy="6857990"/>
          </a:xfrm>
          <a:prstGeom prst="rect">
            <a:avLst/>
          </a:prstGeom>
        </p:spPr>
      </p:pic>
      <p:sp>
        <p:nvSpPr>
          <p:cNvPr id="17" name="Rectangle 11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542696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4EB3E917-53B5-1F3A-7A74-FC75A8DB07F4}"/>
              </a:ext>
            </a:extLst>
          </p:cNvPr>
          <p:cNvSpPr txBox="1"/>
          <p:nvPr/>
        </p:nvSpPr>
        <p:spPr>
          <a:xfrm>
            <a:off x="111760" y="3115238"/>
            <a:ext cx="4074160" cy="3742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2400" b="1"/>
            </a:pPr>
            <a:r>
              <a:rPr lang="en-US" sz="3200" dirty="0"/>
              <a:t>✅ Dit is </a:t>
            </a:r>
            <a:r>
              <a:rPr lang="en-US" sz="3200" dirty="0" err="1"/>
              <a:t>een</a:t>
            </a:r>
            <a:r>
              <a:rPr lang="en-US" sz="3200" dirty="0"/>
              <a:t> Teckel</a:t>
            </a:r>
          </a:p>
        </p:txBody>
      </p:sp>
    </p:spTree>
    <p:extLst>
      <p:ext uri="{BB962C8B-B14F-4D97-AF65-F5344CB8AC3E}">
        <p14:creationId xmlns:p14="http://schemas.microsoft.com/office/powerpoint/2010/main" val="1474067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1" descr="josh-hild-65fsWXV1dxc-unsplash.jpg">
            <a:extLst>
              <a:ext uri="{FF2B5EF4-FFF2-40B4-BE49-F238E27FC236}">
                <a16:creationId xmlns:a16="http://schemas.microsoft.com/office/drawing/2014/main" id="{DAD21736-2995-C4CD-D212-9A57CB4A19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0493" b="15038"/>
          <a:stretch>
            <a:fillRect/>
          </a:stretch>
        </p:blipFill>
        <p:spPr>
          <a:xfrm>
            <a:off x="1891768" y="10"/>
            <a:ext cx="7252232" cy="685799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30023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15031" y="2671444"/>
            <a:ext cx="3188570" cy="1235075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2400" b="1"/>
            </a:pPr>
            <a:r>
              <a:rPr lang="en-US" sz="3600" dirty="0">
                <a:latin typeface="+mj-lt"/>
                <a:ea typeface="+mj-ea"/>
                <a:cs typeface="+mj-cs"/>
              </a:rPr>
              <a:t>✅ Dit is </a:t>
            </a:r>
            <a:r>
              <a:rPr lang="en-US" sz="3600" dirty="0" err="1">
                <a:latin typeface="+mj-lt"/>
                <a:ea typeface="+mj-ea"/>
                <a:cs typeface="+mj-cs"/>
              </a:rPr>
              <a:t>een</a:t>
            </a:r>
            <a:r>
              <a:rPr lang="en-US" sz="3600" dirty="0">
                <a:latin typeface="+mj-lt"/>
                <a:ea typeface="+mj-ea"/>
                <a:cs typeface="+mj-cs"/>
              </a:rPr>
              <a:t> Border Collie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129175" y="1984443"/>
            <a:ext cx="4094129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r>
              <a:rPr lang="en-US" sz="3200" b="1" dirty="0"/>
              <a:t>Welke </a:t>
            </a:r>
            <a:r>
              <a:rPr lang="en-US" sz="3200" b="1" dirty="0" err="1"/>
              <a:t>hond</a:t>
            </a:r>
            <a:r>
              <a:rPr lang="en-US" sz="3200" b="1" dirty="0"/>
              <a:t> is </a:t>
            </a:r>
            <a:r>
              <a:rPr lang="en-US" sz="3200" b="1" dirty="0" err="1"/>
              <a:t>dit</a:t>
            </a:r>
            <a:r>
              <a:rPr lang="en-US" sz="3200" b="1" dirty="0"/>
              <a:t>?</a:t>
            </a:r>
            <a:endParaRPr lang="en-US" sz="32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1. Shiba Inu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2. Golden retriever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3. Boxer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4. Beagle</a:t>
            </a:r>
          </a:p>
        </p:txBody>
      </p:sp>
      <p:pic>
        <p:nvPicPr>
          <p:cNvPr id="5126" name="Picture 6" descr="Golden retriever | Purina">
            <a:extLst>
              <a:ext uri="{FF2B5EF4-FFF2-40B4-BE49-F238E27FC236}">
                <a16:creationId xmlns:a16="http://schemas.microsoft.com/office/drawing/2014/main" id="{1455D8D3-D4C7-69F7-8493-2B2102C86B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42" y="1176338"/>
            <a:ext cx="4556091" cy="431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olden retriever | Purina">
            <a:extLst>
              <a:ext uri="{FF2B5EF4-FFF2-40B4-BE49-F238E27FC236}">
                <a16:creationId xmlns:a16="http://schemas.microsoft.com/office/drawing/2014/main" id="{AF00F270-DAB0-0E4C-55A9-A69DE93E6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7" b="19068"/>
          <a:stretch>
            <a:fillRect/>
          </a:stretch>
        </p:blipFill>
        <p:spPr bwMode="auto">
          <a:xfrm>
            <a:off x="392906" y="723147"/>
            <a:ext cx="7600166" cy="570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1" name="Rectangle 6150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84346" y="5177544"/>
            <a:ext cx="8408194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19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2400" b="1"/>
            </a:pP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✅ Dit is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een</a:t>
            </a: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Golden Retriever</a:t>
            </a:r>
          </a:p>
        </p:txBody>
      </p:sp>
      <p:cxnSp>
        <p:nvCxnSpPr>
          <p:cNvPr id="6153" name="Straight Connector 6152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5" name="Straight Connector 6154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 descr="ivan-aviles-6j0VOTCWY2g-unspla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337" y="511293"/>
            <a:ext cx="3031133" cy="5665670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3" name="TextBox 2"/>
          <p:cNvSpPr txBox="1"/>
          <p:nvPr/>
        </p:nvSpPr>
        <p:spPr>
          <a:xfrm>
            <a:off x="4421221" y="1984443"/>
            <a:ext cx="4094129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r>
              <a:rPr lang="en-US" sz="3200" dirty="0"/>
              <a:t>Welke </a:t>
            </a:r>
            <a:r>
              <a:rPr lang="en-US" sz="3200" dirty="0" err="1"/>
              <a:t>hond</a:t>
            </a:r>
            <a:r>
              <a:rPr lang="en-US" sz="3200" dirty="0"/>
              <a:t> is </a:t>
            </a:r>
            <a:r>
              <a:rPr lang="en-US" sz="3200" dirty="0" err="1"/>
              <a:t>dit</a:t>
            </a:r>
            <a:r>
              <a:rPr lang="en-US" sz="3200" dirty="0"/>
              <a:t>?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1. </a:t>
            </a:r>
            <a:r>
              <a:rPr lang="en-US" sz="3200" dirty="0" err="1"/>
              <a:t>Dalmatiër</a:t>
            </a:r>
            <a:endParaRPr lang="en-US" sz="32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2. </a:t>
            </a:r>
            <a:r>
              <a:rPr lang="en-US" sz="3200" dirty="0" err="1"/>
              <a:t>Rotweiller</a:t>
            </a:r>
            <a:endParaRPr lang="en-US" sz="32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3. Labrador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000"/>
            </a:pPr>
            <a:r>
              <a:rPr lang="en-US" sz="3200" dirty="0"/>
              <a:t>4. Beagle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2E62931-8EB4-42BB-BAAB-D8757BE66D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775594" y="728664"/>
            <a:ext cx="4504113" cy="315708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500" dirty="0"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2400" b="1"/>
            </a:pPr>
            <a:r>
              <a:rPr lang="en-US" sz="3200" dirty="0">
                <a:latin typeface="+mj-lt"/>
                <a:ea typeface="+mj-ea"/>
                <a:cs typeface="+mj-cs"/>
              </a:rPr>
              <a:t>✅ Dit is </a:t>
            </a:r>
            <a:r>
              <a:rPr lang="en-US" sz="3200" dirty="0" err="1">
                <a:latin typeface="+mj-lt"/>
                <a:ea typeface="+mj-ea"/>
                <a:cs typeface="+mj-cs"/>
              </a:rPr>
              <a:t>een</a:t>
            </a:r>
            <a:r>
              <a:rPr lang="en-US" sz="3200" dirty="0">
                <a:latin typeface="+mj-lt"/>
                <a:ea typeface="+mj-ea"/>
                <a:cs typeface="+mj-cs"/>
              </a:rPr>
              <a:t> </a:t>
            </a:r>
            <a:r>
              <a:rPr lang="en-US" sz="3200" dirty="0" err="1">
                <a:latin typeface="+mj-lt"/>
                <a:ea typeface="+mj-ea"/>
                <a:cs typeface="+mj-cs"/>
              </a:rPr>
              <a:t>Rotweiller</a:t>
            </a:r>
            <a:endParaRPr lang="en-US" sz="3200" dirty="0">
              <a:latin typeface="+mj-lt"/>
              <a:ea typeface="+mj-ea"/>
              <a:cs typeface="+mj-cs"/>
            </a:endParaRPr>
          </a:p>
        </p:txBody>
      </p:sp>
      <p:pic>
        <p:nvPicPr>
          <p:cNvPr id="2" name="Picture 1" descr="ivan-aviles-6j0VOTCWY2g-unsplash.jpg"/>
          <p:cNvPicPr>
            <a:picLocks noChangeAspect="1"/>
          </p:cNvPicPr>
          <p:nvPr/>
        </p:nvPicPr>
        <p:blipFill>
          <a:blip r:embed="rId2"/>
          <a:srcRect t="17042" r="-1" b="1498"/>
          <a:stretch>
            <a:fillRect/>
          </a:stretch>
        </p:blipFill>
        <p:spPr>
          <a:xfrm>
            <a:off x="20" y="10"/>
            <a:ext cx="4504114" cy="685799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507</Words>
  <Application>Microsoft Office PowerPoint</Application>
  <PresentationFormat>Diavoorstelling (4:3)</PresentationFormat>
  <Paragraphs>146</Paragraphs>
  <Slides>43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43</vt:i4>
      </vt:variant>
    </vt:vector>
  </HeadingPairs>
  <TitlesOfParts>
    <vt:vector size="46" baseType="lpstr">
      <vt:lpstr>Arial</vt:lpstr>
      <vt:lpstr>Calibri</vt:lpstr>
      <vt:lpstr>Office Theme</vt:lpstr>
      <vt:lpstr>HONDEN QUIZ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Laura Deschryver</cp:lastModifiedBy>
  <cp:revision>66</cp:revision>
  <dcterms:created xsi:type="dcterms:W3CDTF">2013-01-27T09:14:16Z</dcterms:created>
  <dcterms:modified xsi:type="dcterms:W3CDTF">2025-08-25T18:19:24Z</dcterms:modified>
  <cp:category/>
</cp:coreProperties>
</file>