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</p:sldIdLst>
  <p:sldSz cy="5143500" cx="9144000"/>
  <p:notesSz cx="6858000" cy="9144000"/>
  <p:embeddedFontLst>
    <p:embeddedFont>
      <p:font typeface="Roboto"/>
      <p:regular r:id="rId54"/>
      <p:bold r:id="rId55"/>
      <p:italic r:id="rId56"/>
      <p:boldItalic r:id="rId57"/>
    </p:embeddedFont>
    <p:embeddedFont>
      <p:font typeface="Merriweather"/>
      <p:regular r:id="rId58"/>
      <p:bold r:id="rId59"/>
      <p:italic r:id="rId60"/>
      <p:boldItalic r:id="rId6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1" Type="http://schemas.openxmlformats.org/officeDocument/2006/relationships/font" Target="fonts/Merriweather-bold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Merriweather-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Roboto-bold.fntdata"/><Relationship Id="rId10" Type="http://schemas.openxmlformats.org/officeDocument/2006/relationships/slide" Target="slides/slide5.xml"/><Relationship Id="rId54" Type="http://schemas.openxmlformats.org/officeDocument/2006/relationships/font" Target="fonts/Roboto-regular.fntdata"/><Relationship Id="rId13" Type="http://schemas.openxmlformats.org/officeDocument/2006/relationships/slide" Target="slides/slide8.xml"/><Relationship Id="rId57" Type="http://schemas.openxmlformats.org/officeDocument/2006/relationships/font" Target="fonts/Roboto-boldItalic.fntdata"/><Relationship Id="rId12" Type="http://schemas.openxmlformats.org/officeDocument/2006/relationships/slide" Target="slides/slide7.xml"/><Relationship Id="rId56" Type="http://schemas.openxmlformats.org/officeDocument/2006/relationships/font" Target="fonts/Roboto-italic.fntdata"/><Relationship Id="rId15" Type="http://schemas.openxmlformats.org/officeDocument/2006/relationships/slide" Target="slides/slide10.xml"/><Relationship Id="rId59" Type="http://schemas.openxmlformats.org/officeDocument/2006/relationships/font" Target="fonts/Merriweather-bold.fntdata"/><Relationship Id="rId14" Type="http://schemas.openxmlformats.org/officeDocument/2006/relationships/slide" Target="slides/slide9.xml"/><Relationship Id="rId58" Type="http://schemas.openxmlformats.org/officeDocument/2006/relationships/font" Target="fonts/Merriweather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d4ec8bccf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d4ec8bccf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Thailand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d4ec8bccfe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d4ec8bccfe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Nieuw Zeeland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d4ec8bccfe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d4ec8bccfe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Argentinië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d4ec8bccfe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d4ec8bccfe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Macedonië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d4ec8bccfe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d4ec8bccfe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Schotland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d4ec8bccfe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d4ec8bccfe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Groenland 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d4ec8bccfe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d4ec8bccfe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Groenland 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d4ec8bccf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d4ec8bccf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Groenland 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d4ec8bccfe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d4ec8bccfe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d4ec8bccf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d4ec8bccf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Paella spanje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d4ec8bccfe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d4ec8bccfe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d4ec8bccfe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d4ec8bccfe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English breakfast Engeland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d4ec8bccfe_0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d4ec8bccfe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Tzatziki Griekenland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d4ec8bccfe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d4ec8bccfe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Braadwurst Duitsland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d4ec8bccfe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2d4ec8bccfe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Pizza Italia 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d4ec8bccfe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2d4ec8bccfe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Tajine Marokko 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d4ec8bccfe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d4ec8bccfe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Witloof in de oven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d4ec8bccfe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2d4ec8bccfe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Keisershmarre Oostenrijk 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d4ec8bccfe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2d4ec8bccfe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Zweden 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d4ec8bccfe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d4ec8bccfe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Sushi Japan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d4ec8bccfe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2d4ec8bccfe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Taco Mexico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d4ec8bccf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d4ec8bccf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d4ec8bccfe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d4ec8bccfe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d4ec8bccfe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d4ec8bccfe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d4ec8bccfe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2d4ec8bccfe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d4ec8bccfe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d4ec8bccfe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d4ec8bccfe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d4ec8bccfe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d4ec8bccfe_0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2d4ec8bccfe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d4ec8bccfe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d4ec8bccfe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d4ec8bccfe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2d4ec8bccfe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d4ec8bccfe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2d4ec8bccfe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d4ec8bccfe_0_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d4ec8bccfe_0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d4ec8bccfe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d4ec8bccfe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d4ec8bccfe_0_2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d4ec8bccfe_0_2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2d4ec8bccfe_0_2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2d4ec8bccfe_0_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d4ec8bccfe_0_2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2d4ec8bccfe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d4ec8bccfe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2d4ec8bccfe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d4ec8bccfe_0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2d4ec8bccfe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d4ec8bccfe_0_2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d4ec8bccfe_0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d4ec8bccfe_0_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2d4ec8bccfe_0_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d4ec8bccfe_0_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2d4ec8bccfe_0_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2d4ec8bccfe_0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2d4ec8bccfe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Voor eventueel aan te vullen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d4ec8bccfe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d4ec8bccfe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d4ec8bccfe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d4ec8bccfe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d4ec8bccfe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d4ec8bccfe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Zuid Afrika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d4ec8bccfe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d4ec8bccfe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Verenigde naties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d4ec8bccfe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d4ec8bccfe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Zuid - Korea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8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0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3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4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6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9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9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9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9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9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9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9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9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Landenspel</a:t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Test je kennis over de verschillende landen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2013" y="136425"/>
            <a:ext cx="6499975" cy="487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0400" y="187675"/>
            <a:ext cx="6363200" cy="476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7338" y="155400"/>
            <a:ext cx="6449325" cy="483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6725" y="177425"/>
            <a:ext cx="6390550" cy="478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8775" y="193950"/>
            <a:ext cx="6346450" cy="475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4788" y="205950"/>
            <a:ext cx="6314425" cy="473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875" y="217950"/>
            <a:ext cx="7488250" cy="470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6825" y="223950"/>
            <a:ext cx="7630350" cy="469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0"/>
          <p:cNvSpPr txBox="1"/>
          <p:nvPr>
            <p:ph type="title"/>
          </p:nvPr>
        </p:nvSpPr>
        <p:spPr>
          <a:xfrm>
            <a:off x="311700" y="1930500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Van welk land is het gerecht?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8563" y="152400"/>
            <a:ext cx="7526867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311700" y="1930500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Van welk land is de vlag?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750" y="152400"/>
            <a:ext cx="725450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2575" y="152400"/>
            <a:ext cx="723884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900" y="152400"/>
            <a:ext cx="761419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5825" y="152400"/>
            <a:ext cx="6352343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9075" y="152400"/>
            <a:ext cx="6445841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6325" y="211950"/>
            <a:ext cx="7551350" cy="471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1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913" y="325950"/>
            <a:ext cx="7460175" cy="449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8388" y="669488"/>
            <a:ext cx="7147225" cy="380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425" y="152400"/>
            <a:ext cx="7265147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788" y="152400"/>
            <a:ext cx="725442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250" y="485775"/>
            <a:ext cx="7429500" cy="417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8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400" y="152400"/>
            <a:ext cx="740632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7"/>
          <p:cNvSpPr txBox="1"/>
          <p:nvPr>
            <p:ph type="title"/>
          </p:nvPr>
        </p:nvSpPr>
        <p:spPr>
          <a:xfrm>
            <a:off x="311700" y="1930500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Van wat is dit de figuur van het land?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4525" y="547950"/>
            <a:ext cx="4754950" cy="404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49"/>
          <p:cNvPicPr preferRelativeResize="0"/>
          <p:nvPr/>
        </p:nvPicPr>
        <p:blipFill rotWithShape="1">
          <a:blip r:embed="rId3">
            <a:alphaModFix/>
          </a:blip>
          <a:srcRect b="79837" l="0" r="78845" t="0"/>
          <a:stretch/>
        </p:blipFill>
        <p:spPr>
          <a:xfrm>
            <a:off x="2077213" y="193950"/>
            <a:ext cx="4989574" cy="475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50"/>
          <p:cNvPicPr preferRelativeResize="0"/>
          <p:nvPr/>
        </p:nvPicPr>
        <p:blipFill rotWithShape="1">
          <a:blip r:embed="rId3">
            <a:alphaModFix/>
          </a:blip>
          <a:srcRect b="79837" l="20159" r="59503" t="0"/>
          <a:stretch/>
        </p:blipFill>
        <p:spPr>
          <a:xfrm>
            <a:off x="2214000" y="233875"/>
            <a:ext cx="4716000" cy="4675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51"/>
          <p:cNvPicPr preferRelativeResize="0"/>
          <p:nvPr/>
        </p:nvPicPr>
        <p:blipFill rotWithShape="1">
          <a:blip r:embed="rId3">
            <a:alphaModFix/>
          </a:blip>
          <a:srcRect b="79589" l="40996" r="38915" t="0"/>
          <a:stretch/>
        </p:blipFill>
        <p:spPr>
          <a:xfrm>
            <a:off x="2225850" y="187950"/>
            <a:ext cx="4692300" cy="476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5763" y="238938"/>
            <a:ext cx="7312475" cy="466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52"/>
          <p:cNvPicPr preferRelativeResize="0"/>
          <p:nvPr/>
        </p:nvPicPr>
        <p:blipFill rotWithShape="1">
          <a:blip r:embed="rId3">
            <a:alphaModFix/>
          </a:blip>
          <a:srcRect b="79093" l="60337" r="19574" t="0"/>
          <a:stretch/>
        </p:blipFill>
        <p:spPr>
          <a:xfrm>
            <a:off x="2298813" y="205950"/>
            <a:ext cx="4546376" cy="473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53"/>
          <p:cNvPicPr preferRelativeResize="0"/>
          <p:nvPr/>
        </p:nvPicPr>
        <p:blipFill rotWithShape="1">
          <a:blip r:embed="rId3">
            <a:alphaModFix/>
          </a:blip>
          <a:srcRect b="79589" l="79930" r="0" t="0"/>
          <a:stretch/>
        </p:blipFill>
        <p:spPr>
          <a:xfrm>
            <a:off x="2169025" y="127950"/>
            <a:ext cx="4805951" cy="488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54"/>
          <p:cNvPicPr preferRelativeResize="0"/>
          <p:nvPr/>
        </p:nvPicPr>
        <p:blipFill rotWithShape="1">
          <a:blip r:embed="rId3">
            <a:alphaModFix/>
          </a:blip>
          <a:srcRect b="55534" l="0" r="77605" t="28841"/>
          <a:stretch/>
        </p:blipFill>
        <p:spPr>
          <a:xfrm>
            <a:off x="1321200" y="303750"/>
            <a:ext cx="6501600" cy="453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55"/>
          <p:cNvPicPr preferRelativeResize="0"/>
          <p:nvPr/>
        </p:nvPicPr>
        <p:blipFill rotWithShape="1">
          <a:blip r:embed="rId3">
            <a:alphaModFix/>
          </a:blip>
          <a:srcRect b="54541" l="21649" r="60246" t="26858"/>
          <a:stretch/>
        </p:blipFill>
        <p:spPr>
          <a:xfrm>
            <a:off x="2492963" y="435750"/>
            <a:ext cx="4158075" cy="42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56"/>
          <p:cNvPicPr preferRelativeResize="0"/>
          <p:nvPr/>
        </p:nvPicPr>
        <p:blipFill rotWithShape="1">
          <a:blip r:embed="rId3">
            <a:alphaModFix/>
          </a:blip>
          <a:srcRect b="55534" l="40498" r="39413" t="25616"/>
          <a:stretch/>
        </p:blipFill>
        <p:spPr>
          <a:xfrm>
            <a:off x="2378600" y="513750"/>
            <a:ext cx="4386799" cy="411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57"/>
          <p:cNvPicPr preferRelativeResize="0"/>
          <p:nvPr/>
        </p:nvPicPr>
        <p:blipFill rotWithShape="1">
          <a:blip r:embed="rId3">
            <a:alphaModFix/>
          </a:blip>
          <a:srcRect b="53796" l="60585" r="18582" t="25867"/>
          <a:stretch/>
        </p:blipFill>
        <p:spPr>
          <a:xfrm>
            <a:off x="2131900" y="189750"/>
            <a:ext cx="4880201" cy="476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58"/>
          <p:cNvPicPr preferRelativeResize="0"/>
          <p:nvPr/>
        </p:nvPicPr>
        <p:blipFill rotWithShape="1">
          <a:blip r:embed="rId3">
            <a:alphaModFix/>
          </a:blip>
          <a:srcRect b="56027" l="80426" r="0" t="27108"/>
          <a:stretch/>
        </p:blipFill>
        <p:spPr>
          <a:xfrm>
            <a:off x="1992000" y="302363"/>
            <a:ext cx="5268000" cy="453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59"/>
          <p:cNvPicPr preferRelativeResize="0"/>
          <p:nvPr/>
        </p:nvPicPr>
        <p:blipFill rotWithShape="1">
          <a:blip r:embed="rId3">
            <a:alphaModFix/>
          </a:blip>
          <a:srcRect b="29988" l="0" r="80085" t="51411"/>
          <a:stretch/>
        </p:blipFill>
        <p:spPr>
          <a:xfrm>
            <a:off x="2290200" y="440550"/>
            <a:ext cx="4563600" cy="426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338" y="249188"/>
            <a:ext cx="7347325" cy="464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8888" y="177425"/>
            <a:ext cx="7206225" cy="478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6838" y="140038"/>
            <a:ext cx="6490325" cy="486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6725" y="177425"/>
            <a:ext cx="6390550" cy="478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8961" y="201574"/>
            <a:ext cx="6326075" cy="474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