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application/xml" Extension="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arget="ppt/presentation.xml" Type="http://schemas.openxmlformats.org/officeDocument/2006/relationships/officeDocument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aveSubsetFonts="1" strictFirstAndLastChars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x="9144000" cy="5143500"/>
  <p:notesSz cx="6858000" cy="9144000"/>
  <p:defaultTextStyle>
    <a:defPPr algn="l" lvl="0" marR="0" rtl="0">
      <a:lnSpc>
        <a:spcPct val="100000"/>
      </a:lnSpc>
      <a:spcBef>
        <a:spcPts val="0"/>
      </a:spcBef>
      <a:spcAft>
        <a:spcPts val="0"/>
      </a:spcAft>
    </a:defPPr>
    <a:lvl1pPr algn="l" lvl="0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1pPr>
    <a:lvl2pPr algn="l" lvl="1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2pPr>
    <a:lvl3pPr algn="l" lvl="2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3pPr>
    <a:lvl4pPr algn="l" lvl="3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4pPr>
    <a:lvl5pPr algn="l" lvl="4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5pPr>
    <a:lvl6pPr algn="l" lvl="5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6pPr>
    <a:lvl7pPr algn="l" lvl="6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7pPr>
    <a:lvl8pPr algn="l" lvl="7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8pPr>
    <a:lvl9pPr algn="l" lvl="8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d="100" n="100"/>
          <a:sy d="100" n="100"/>
        </p:scale>
        <p:origin x="0" y="0"/>
      </p:cViewPr>
      <p:guideLst>
        <p:guide orient="horz" pos="1620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39" Target="slides/slide34.xml" Type="http://schemas.openxmlformats.org/officeDocument/2006/relationships/slide"/><Relationship Id="rId38" Target="slides/slide33.xml" Type="http://schemas.openxmlformats.org/officeDocument/2006/relationships/slide"/><Relationship Id="rId37" Target="slides/slide32.xml" Type="http://schemas.openxmlformats.org/officeDocument/2006/relationships/slide"/><Relationship Id="rId36" Target="slides/slide31.xml" Type="http://schemas.openxmlformats.org/officeDocument/2006/relationships/slide"/><Relationship Id="rId35" Target="slides/slide30.xml" Type="http://schemas.openxmlformats.org/officeDocument/2006/relationships/slide"/><Relationship Id="rId34" Target="slides/slide29.xml" Type="http://schemas.openxmlformats.org/officeDocument/2006/relationships/slide"/><Relationship Id="rId33" Target="slides/slide28.xml" Type="http://schemas.openxmlformats.org/officeDocument/2006/relationships/slide"/><Relationship Id="rId32" Target="slides/slide27.xml" Type="http://schemas.openxmlformats.org/officeDocument/2006/relationships/slide"/><Relationship Id="rId31" Target="slides/slide26.xml" Type="http://schemas.openxmlformats.org/officeDocument/2006/relationships/slide"/><Relationship Id="rId30" Target="slides/slide25.xml" Type="http://schemas.openxmlformats.org/officeDocument/2006/relationships/slide"/><Relationship Id="rId27" Target="slides/slide22.xml" Type="http://schemas.openxmlformats.org/officeDocument/2006/relationships/slide"/><Relationship Id="rId26" Target="slides/slide21.xml" Type="http://schemas.openxmlformats.org/officeDocument/2006/relationships/slide"/><Relationship Id="rId25" Target="slides/slide20.xml" Type="http://schemas.openxmlformats.org/officeDocument/2006/relationships/slide"/><Relationship Id="rId24" Target="slides/slide19.xml" Type="http://schemas.openxmlformats.org/officeDocument/2006/relationships/slide"/><Relationship Id="rId21" Target="slides/slide16.xml" Type="http://schemas.openxmlformats.org/officeDocument/2006/relationships/slide"/><Relationship Id="rId19" Target="slides/slide14.xml" Type="http://schemas.openxmlformats.org/officeDocument/2006/relationships/slide"/><Relationship Id="rId20" Target="slides/slide15.xml" Type="http://schemas.openxmlformats.org/officeDocument/2006/relationships/slide"/><Relationship Id="rId18" Target="slides/slide13.xml" Type="http://schemas.openxmlformats.org/officeDocument/2006/relationships/slide"/><Relationship Id="rId17" Target="slides/slide12.xml" Type="http://schemas.openxmlformats.org/officeDocument/2006/relationships/slide"/><Relationship Id="rId16" Target="slides/slide11.xml" Type="http://schemas.openxmlformats.org/officeDocument/2006/relationships/slide"/><Relationship Id="rId15" Target="slides/slide10.xml" Type="http://schemas.openxmlformats.org/officeDocument/2006/relationships/slide"/><Relationship Id="rId14" Target="slides/slide9.xml" Type="http://schemas.openxmlformats.org/officeDocument/2006/relationships/slide"/><Relationship Id="rId13" Target="slides/slide8.xml" Type="http://schemas.openxmlformats.org/officeDocument/2006/relationships/slide"/><Relationship Id="rId12" Target="slides/slide7.xml" Type="http://schemas.openxmlformats.org/officeDocument/2006/relationships/slide"/><Relationship Id="rId11" Target="slides/slide6.xml" Type="http://schemas.openxmlformats.org/officeDocument/2006/relationships/slide"/><Relationship Id="rId41" Target="slides/slide36.xml" Type="http://schemas.openxmlformats.org/officeDocument/2006/relationships/slide"/><Relationship Id="rId10" Target="slides/slide5.xml" Type="http://schemas.openxmlformats.org/officeDocument/2006/relationships/slide"/><Relationship Id="rId9" Target="slides/slide4.xml" Type="http://schemas.openxmlformats.org/officeDocument/2006/relationships/slide"/><Relationship Id="rId40" Target="slides/slide35.xml" Type="http://schemas.openxmlformats.org/officeDocument/2006/relationships/slide"/><Relationship Id="rId8" Target="slides/slide3.xml" Type="http://schemas.openxmlformats.org/officeDocument/2006/relationships/slide"/><Relationship Id="rId7" Target="slides/slide2.xml" Type="http://schemas.openxmlformats.org/officeDocument/2006/relationships/slide"/><Relationship Id="rId6" Target="slides/slide1.xml" Type="http://schemas.openxmlformats.org/officeDocument/2006/relationships/slide"/><Relationship Id="rId5" Target="notesMasters/notesMaster1.xml" Type="http://schemas.openxmlformats.org/officeDocument/2006/relationships/notesMaster"/><Relationship Id="rId4" Target="slideMasters/slideMaster1.xml" Type="http://schemas.openxmlformats.org/officeDocument/2006/relationships/slideMaster"/><Relationship Id="rId3" Target="presProps.xml" Type="http://schemas.openxmlformats.org/officeDocument/2006/relationships/presProps"/><Relationship Id="rId23" Target="slides/slide18.xml" Type="http://schemas.openxmlformats.org/officeDocument/2006/relationships/slide"/><Relationship Id="rId29" Target="slides/slide24.xml" Type="http://schemas.openxmlformats.org/officeDocument/2006/relationships/slide"/><Relationship Id="rId2" Target="viewProps.xml" Type="http://schemas.openxmlformats.org/officeDocument/2006/relationships/viewProps"/><Relationship Id="rId22" Target="slides/slide17.xml" Type="http://schemas.openxmlformats.org/officeDocument/2006/relationships/slide"/><Relationship Id="rId28" Target="slides/slide23.xml" Type="http://schemas.openxmlformats.org/officeDocument/2006/relationships/slide"/><Relationship Id="rId1" Target="theme/theme1.xml" Type="http://schemas.openxmlformats.org/officeDocument/2006/relationships/theme"/></Relationships>
</file>

<file path=ppt/notesMasters/_rels/notesMaster1.xml.rels><?xml version="1.0" encoding="UTF-8" standalone="yes"?>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type="none" w="sm"/>
            <a:tailEnd len="sm" type="none" w="sm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folHlink="folHlink" hlink="hlink" tx1="dk1" tx2="lt2"/>
  <p:notesStyle>
    <a:defPPr algn="l" lvl="0" marR="0" rtl="0">
      <a:lnSpc>
        <a:spcPct val="100000"/>
      </a:lnSpc>
      <a:spcBef>
        <a:spcPts val="0"/>
      </a:spcBef>
      <a:spcAft>
        <a:spcPts val="0"/>
      </a:spcAft>
    </a:defPPr>
    <a:lvl1pPr algn="l" lvl="0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1pPr>
    <a:lvl2pPr algn="l" lvl="1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2pPr>
    <a:lvl3pPr algn="l" lvl="2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3pPr>
    <a:lvl4pPr algn="l" lvl="3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4pPr>
    <a:lvl5pPr algn="l" lvl="4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5pPr>
    <a:lvl6pPr algn="l" lvl="5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6pPr>
    <a:lvl7pPr algn="l" lvl="6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7pPr>
    <a:lvl8pPr algn="l" lvl="7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8pPr>
    <a:lvl9pPr algn="l" lvl="8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0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1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2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3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4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5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6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7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8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9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0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1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2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3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4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5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6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7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8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9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0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1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2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3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4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5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6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4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5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6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7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8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9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162db03e0f_0_4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162db03e0f_0_4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162db03e0f_0_4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162db03e0f_0_4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162db03e0f_0_4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162db03e0f_0_4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162db03e0f_0_4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162db03e0f_0_4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162db03e0f_0_4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2162db03e0f_0_4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162db03e0f_0_4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162db03e0f_0_4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162db03e0f_0_4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162db03e0f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162db03e0f_0_4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2162db03e0f_0_4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162db03e0f_0_4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2162db03e0f_0_4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162db03e0f_0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162db03e0f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162db03e0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162db03e0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162db03e0f_0_4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162db03e0f_0_4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162db03e0f_0_4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2162db03e0f_0_4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162db03e0f_0_5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2162db03e0f_0_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162db03e0f_0_5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2162db03e0f_0_5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162db03e0f_0_5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2162db03e0f_0_5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162db03e0f_0_5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2162db03e0f_0_5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2162db03e0f_0_5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2162db03e0f_0_5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162db03e0f_0_5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2162db03e0f_0_5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162db03e0f_0_5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2162db03e0f_0_5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162db03e0f_0_5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2162db03e0f_0_5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162db03e0f_0_3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162db03e0f_0_3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162db03e0f_0_5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2162db03e0f_0_5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162db03e0f_0_5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2162db03e0f_0_5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2162db03e0f_0_5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2162db03e0f_0_5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162db03e0f_0_5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2162db03e0f_0_5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2162db03e0f_0_6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2162db03e0f_0_6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162db03e0f_0_6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2162db03e0f_0_6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2162db03e0f_0_6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2162db03e0f_0_6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162db03e0f_0_3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162db03e0f_0_3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162db03e0f_0_3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162db03e0f_0_3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162db03e0f_0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162db03e0f_0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162db03e0f_0_3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162db03e0f_0_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162db03e0f_0_3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162db03e0f_0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162db03e0f_0_4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162db03e0f_0_4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="b" anchorCtr="0" bIns="91425" lIns="91425" numCol="1" rIns="91425" spcFirstLastPara="1" tIns="91425" wrap="square">
            <a:normAutofit/>
          </a:bodyPr>
          <a:lstStyle>
            <a:lvl1pPr algn="ctr"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algn="ctr"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algn="ctr"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algn="ctr"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algn="ctr"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algn="ctr"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algn="ctr"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algn="ctr"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algn="ctr"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algn="ctr"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="b" anchorCtr="0" bIns="91425" lIns="91425" numCol="1" rIns="91425" spcFirstLastPara="1" tIns="91425" wrap="square">
            <a:normAutofit/>
          </a:bodyPr>
          <a:lstStyle>
            <a:lvl1pPr algn="ctr" lv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algn="ctr" lvl="1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algn="ctr" lvl="2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algn="ctr" lvl="3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algn="ctr" lvl="4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algn="ctr" lvl="5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algn="ctr" lvl="6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algn="ctr" lvl="7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algn="ctr" lvl="8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algn="ctr"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algn="ctr"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algn="ctr"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algn="ctr"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algn="ctr"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algn="ctr"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algn="ctr"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algn="ctr"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algn="ctr"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algn="ctr"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algn="ctr"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algn="ctr"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algn="ctr"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algn="ctr"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algn="ctr"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algn="ctr"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algn="ctr"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algn="ctr"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="b" anchorCtr="0" bIns="91425" lIns="91425" numCol="1" rIns="91425" spcFirstLastPara="1" tIns="91425" wrap="square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="ctr" anchorCtr="0" bIns="91425" lIns="91425" numCol="1" rIns="91425" spcFirstLastPara="1" tIns="91425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="b" anchorCtr="0" bIns="91425" lIns="91425" numCol="1" rIns="91425" spcFirstLastPara="1" tIns="91425" wrap="square">
            <a:normAutofit/>
          </a:bodyPr>
          <a:lstStyle>
            <a:lvl1pPr algn="ctr"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algn="ctr"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algn="ctr"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algn="ctr"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algn="ctr"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algn="ctr"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algn="ctr"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algn="ctr"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algn="ctr"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algn="ctr"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algn="ctr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algn="ctr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algn="ctr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algn="ctr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algn="ctr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algn="ctr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algn="ctr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algn="ctr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2" Target="../slideLayouts/slideLayout11.xml" Type="http://schemas.openxmlformats.org/officeDocument/2006/relationships/slideLayout"/><Relationship Id="rId11" Target="../slideLayouts/slideLayout10.xml" Type="http://schemas.openxmlformats.org/officeDocument/2006/relationships/slideLayout"/><Relationship Id="rId9" Target="../slideLayouts/slideLayout8.xml" Type="http://schemas.openxmlformats.org/officeDocument/2006/relationships/slideLayout"/><Relationship Id="rId10" Target="../slideLayouts/slideLayout9.xml" Type="http://schemas.openxmlformats.org/officeDocument/2006/relationships/slideLayout"/><Relationship Id="rId8" Target="../slideLayouts/slideLayout7.xml" Type="http://schemas.openxmlformats.org/officeDocument/2006/relationships/slideLayout"/><Relationship Id="rId7" Target="../slideLayouts/slideLayout6.xml" Type="http://schemas.openxmlformats.org/officeDocument/2006/relationships/slideLayout"/><Relationship Id="rId6" Target="../slideLayouts/slideLayout5.xml" Type="http://schemas.openxmlformats.org/officeDocument/2006/relationships/slideLayout"/><Relationship Id="rId5" Target="../slideLayouts/slideLayout4.xml" Type="http://schemas.openxmlformats.org/officeDocument/2006/relationships/slideLayout"/><Relationship Id="rId4" Target="../slideLayouts/slideLayout3.xml" Type="http://schemas.openxmlformats.org/officeDocument/2006/relationships/slideLayout"/><Relationship Id="rId3" Target="../slideLayouts/slideLayout2.xml" Type="http://schemas.openxmlformats.org/officeDocument/2006/relationships/slideLayout"/><Relationship Id="rId2" Target="../slideLayouts/slideLayout1.xml" Type="http://schemas.openxmlformats.org/officeDocument/2006/relationships/slideLayout"/><Relationship Id="rId1" Target="../theme/theme1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="ctr" anchorCtr="0" bIns="91425" lIns="91425" numCol="1" rIns="91425" spcFirstLastPara="1" tIns="91425" wrap="square">
            <a:normAutofit/>
          </a:bodyPr>
          <a:lstStyle>
            <a:lvl1pPr algn="r" lvl="0">
              <a:buNone/>
              <a:defRPr sz="1000">
                <a:solidFill>
                  <a:schemeClr val="dk2"/>
                </a:solidFill>
              </a:defRPr>
            </a:lvl1pPr>
            <a:lvl2pPr algn="r" lvl="1">
              <a:buNone/>
              <a:defRPr sz="1000">
                <a:solidFill>
                  <a:schemeClr val="dk2"/>
                </a:solidFill>
              </a:defRPr>
            </a:lvl2pPr>
            <a:lvl3pPr algn="r" lvl="2">
              <a:buNone/>
              <a:defRPr sz="1000">
                <a:solidFill>
                  <a:schemeClr val="dk2"/>
                </a:solidFill>
              </a:defRPr>
            </a:lvl3pPr>
            <a:lvl4pPr algn="r" lvl="3">
              <a:buNone/>
              <a:defRPr sz="1000">
                <a:solidFill>
                  <a:schemeClr val="dk2"/>
                </a:solidFill>
              </a:defRPr>
            </a:lvl4pPr>
            <a:lvl5pPr algn="r" lvl="4">
              <a:buNone/>
              <a:defRPr sz="1000">
                <a:solidFill>
                  <a:schemeClr val="dk2"/>
                </a:solidFill>
              </a:defRPr>
            </a:lvl5pPr>
            <a:lvl6pPr algn="r" lvl="5">
              <a:buNone/>
              <a:defRPr sz="1000">
                <a:solidFill>
                  <a:schemeClr val="dk2"/>
                </a:solidFill>
              </a:defRPr>
            </a:lvl6pPr>
            <a:lvl7pPr algn="r" lvl="6">
              <a:buNone/>
              <a:defRPr sz="1000">
                <a:solidFill>
                  <a:schemeClr val="dk2"/>
                </a:solidFill>
              </a:defRPr>
            </a:lvl7pPr>
            <a:lvl8pPr algn="r" lvl="7">
              <a:buNone/>
              <a:defRPr sz="1000">
                <a:solidFill>
                  <a:schemeClr val="dk2"/>
                </a:solidFill>
              </a:defRPr>
            </a:lvl8pPr>
            <a:lvl9pPr algn="r" lvl="8">
              <a:buNone/>
              <a:defRPr sz="1000">
                <a:solidFill>
                  <a:schemeClr val="dk2"/>
                </a:solidFill>
              </a:defRPr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nl"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folHlink="folHlink" hlink="hlink" tx1="dk1" tx2="lt2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10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1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11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2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12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3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13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4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14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5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15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6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16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7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17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8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18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9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19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0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20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1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21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2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22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3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23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4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24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5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25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6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26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7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27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8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28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9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29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0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30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1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31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2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32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3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33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4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34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5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35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6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36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4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5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6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7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8.xml.rels><?xml version="1.0" encoding="UTF-8" standalone="yes"?><Relationships xmlns="http://schemas.openxmlformats.org/package/2006/relationships"><Relationship Id="rId3" Target="../media/image2.jp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9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81525"/>
            <a:ext cx="8520600" cy="2052600"/>
          </a:xfrm>
          <a:prstGeom prst="rect">
            <a:avLst/>
          </a:prstGeom>
        </p:spPr>
        <p:txBody>
          <a:bodyPr anchor="b" anchorCtr="0" bIns="91425" lIns="91425" numCol="1" rIns="91425" spcFirstLastPara="1" tIns="91425" wrap="square">
            <a:normAutofit/>
          </a:bodyPr>
          <a:lstStyle/>
          <a:p>
            <a:pPr algn="ctr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>
                <a:solidFill>
                  <a:srgbClr val="00FF00"/>
                </a:solidFill>
              </a:rPr>
              <a:t>Lentequiz</a:t>
            </a:r>
            <a:endParaRPr>
              <a:solidFill>
                <a:srgbClr val="00FF00"/>
              </a:solidFill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ctr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700" y="42925"/>
            <a:ext cx="8985024" cy="5014724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294825" y="352700"/>
            <a:ext cx="2425200" cy="8004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4000"/>
              <a:t>Lentequiz</a:t>
            </a:r>
            <a:endParaRPr sz="4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1" name="Google Shape;13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2"/>
          <p:cNvSpPr txBox="1"/>
          <p:nvPr/>
        </p:nvSpPr>
        <p:spPr>
          <a:xfrm>
            <a:off x="836975" y="915675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Wat gebeurt er met de bomen in de lente?</a:t>
            </a:r>
            <a:endParaRPr sz="3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9" name="Google Shape;13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3"/>
          <p:cNvSpPr txBox="1"/>
          <p:nvPr/>
        </p:nvSpPr>
        <p:spPr>
          <a:xfrm>
            <a:off x="1380650" y="815525"/>
            <a:ext cx="4120500" cy="400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3"/>
          <p:cNvSpPr txBox="1"/>
          <p:nvPr/>
        </p:nvSpPr>
        <p:spPr>
          <a:xfrm>
            <a:off x="958600" y="271850"/>
            <a:ext cx="2539500" cy="29553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De bomen lopen uit, krijgen knoppen en dan groene blaadjes</a:t>
            </a:r>
            <a:endParaRPr sz="3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8" name="Google Shape;14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4"/>
          <p:cNvSpPr txBox="1"/>
          <p:nvPr/>
        </p:nvSpPr>
        <p:spPr>
          <a:xfrm>
            <a:off x="894225" y="569825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Hoe heten de jongen van een schaap?</a:t>
            </a:r>
            <a:endParaRPr sz="3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5"/>
          <p:cNvSpPr txBox="1"/>
          <p:nvPr/>
        </p:nvSpPr>
        <p:spPr>
          <a:xfrm>
            <a:off x="1115975" y="729675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Lammetjes.</a:t>
            </a:r>
            <a:endParaRPr sz="3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4" name="Google Shape;16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6"/>
          <p:cNvSpPr txBox="1"/>
          <p:nvPr/>
        </p:nvSpPr>
        <p:spPr>
          <a:xfrm>
            <a:off x="894200" y="1058750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Wat betekent ‘lammeren’? </a:t>
            </a:r>
            <a:endParaRPr sz="3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2" name="Google Shape;17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7"/>
          <p:cNvSpPr txBox="1"/>
          <p:nvPr/>
        </p:nvSpPr>
        <p:spPr>
          <a:xfrm>
            <a:off x="1259050" y="865600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Het jongen van schapen.</a:t>
            </a:r>
            <a:endParaRPr sz="3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0" name="Google Shape;18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1051600" y="915675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Hoe heet een jong van een paard? </a:t>
            </a:r>
            <a:endParaRPr sz="3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8" name="Google Shape;18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9"/>
          <p:cNvSpPr txBox="1"/>
          <p:nvPr/>
        </p:nvSpPr>
        <p:spPr>
          <a:xfrm>
            <a:off x="1380650" y="765450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9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Veulen.</a:t>
            </a:r>
            <a:endParaRPr sz="3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6" name="Google Shape;19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30"/>
          <p:cNvSpPr txBox="1"/>
          <p:nvPr/>
        </p:nvSpPr>
        <p:spPr>
          <a:xfrm>
            <a:off x="851300" y="815525"/>
            <a:ext cx="4120500" cy="15699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Welke jonge dieren komen er uit kippeneieren? </a:t>
            </a:r>
            <a:endParaRPr sz="3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04" name="Google Shape;20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1"/>
          <p:cNvSpPr txBox="1"/>
          <p:nvPr/>
        </p:nvSpPr>
        <p:spPr>
          <a:xfrm>
            <a:off x="1545200" y="901375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Kuikentjes.</a:t>
            </a:r>
            <a:endParaRPr sz="3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2850" y="-3575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2053125" y="202025"/>
            <a:ext cx="5057700" cy="9081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Wanneer begint de lente? </a:t>
            </a:r>
            <a:endParaRPr sz="3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12" name="Google Shape;21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2"/>
          <p:cNvSpPr txBox="1"/>
          <p:nvPr/>
        </p:nvSpPr>
        <p:spPr>
          <a:xfrm>
            <a:off x="1173200" y="908525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Hoe heet het als een kip op de eieren zit? </a:t>
            </a:r>
            <a:endParaRPr sz="3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20" name="Google Shape;22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3"/>
          <p:cNvSpPr txBox="1"/>
          <p:nvPr/>
        </p:nvSpPr>
        <p:spPr>
          <a:xfrm>
            <a:off x="1673950" y="972900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Uit)broeden</a:t>
            </a:r>
            <a:endParaRPr sz="3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28" name="Google Shape;228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4"/>
          <p:cNvSpPr txBox="1"/>
          <p:nvPr/>
        </p:nvSpPr>
        <p:spPr>
          <a:xfrm>
            <a:off x="972900" y="1108825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Hoe heten de jongen van koeien? </a:t>
            </a:r>
            <a:endParaRPr sz="3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36" name="Google Shape;23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5"/>
          <p:cNvSpPr txBox="1"/>
          <p:nvPr/>
        </p:nvSpPr>
        <p:spPr>
          <a:xfrm>
            <a:off x="2546700" y="586600"/>
            <a:ext cx="15453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Kalfjes.</a:t>
            </a:r>
            <a:endParaRPr sz="3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44" name="Google Shape;24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6"/>
          <p:cNvSpPr txBox="1"/>
          <p:nvPr/>
        </p:nvSpPr>
        <p:spPr>
          <a:xfrm>
            <a:off x="2189025" y="1115975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Hoe heten de jongen van varkens?</a:t>
            </a:r>
            <a:endParaRPr sz="30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52" name="Google Shape;25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37"/>
          <p:cNvSpPr txBox="1"/>
          <p:nvPr/>
        </p:nvSpPr>
        <p:spPr>
          <a:xfrm>
            <a:off x="1774125" y="922825"/>
            <a:ext cx="21102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Biggen, biggetjes.</a:t>
            </a:r>
            <a:endParaRPr sz="3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60" name="Google Shape;260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8"/>
          <p:cNvSpPr txBox="1"/>
          <p:nvPr/>
        </p:nvSpPr>
        <p:spPr>
          <a:xfrm>
            <a:off x="135925" y="1152475"/>
            <a:ext cx="4664100" cy="20319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In welke beroemde attractie kunt u in het voorjaar allerlei bloembollen zien bloeien? </a:t>
            </a:r>
            <a:endParaRPr sz="30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68" name="Google Shape;26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9"/>
          <p:cNvSpPr txBox="1"/>
          <p:nvPr/>
        </p:nvSpPr>
        <p:spPr>
          <a:xfrm>
            <a:off x="1530900" y="851300"/>
            <a:ext cx="2446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De Keukenhof.</a:t>
            </a:r>
            <a:endParaRPr sz="3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76" name="Google Shape;27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3575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40"/>
          <p:cNvSpPr txBox="1"/>
          <p:nvPr/>
        </p:nvSpPr>
        <p:spPr>
          <a:xfrm>
            <a:off x="958600" y="1416425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Noemt u eens een paar bolgewassen? </a:t>
            </a:r>
            <a:endParaRPr sz="3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4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84" name="Google Shape;28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41"/>
          <p:cNvSpPr txBox="1"/>
          <p:nvPr/>
        </p:nvSpPr>
        <p:spPr>
          <a:xfrm>
            <a:off x="522225" y="851300"/>
            <a:ext cx="3240600" cy="20319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Sneeuwklokjes, hyacinten, tulpen, krokussen, narcissen .</a:t>
            </a:r>
            <a:endParaRPr sz="3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/>
        </p:nvSpPr>
        <p:spPr>
          <a:xfrm>
            <a:off x="1938650" y="1259050"/>
            <a:ext cx="4120500" cy="400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5"/>
          <p:cNvSpPr txBox="1"/>
          <p:nvPr/>
        </p:nvSpPr>
        <p:spPr>
          <a:xfrm>
            <a:off x="2618250" y="1135900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450" y="125589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/>
        </p:nvSpPr>
        <p:spPr>
          <a:xfrm>
            <a:off x="1731200" y="1022975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Op 21 maart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92" name="Google Shape;29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3575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2"/>
          <p:cNvSpPr txBox="1"/>
          <p:nvPr/>
        </p:nvSpPr>
        <p:spPr>
          <a:xfrm>
            <a:off x="765450" y="1266200"/>
            <a:ext cx="4120500" cy="15699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Om welk bolgewas is Nederland bekend in het buitenland?</a:t>
            </a:r>
            <a:endParaRPr sz="30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4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00" name="Google Shape;30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3"/>
          <p:cNvSpPr txBox="1"/>
          <p:nvPr/>
        </p:nvSpPr>
        <p:spPr>
          <a:xfrm>
            <a:off x="1380650" y="1123125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De tulpen.</a:t>
            </a:r>
            <a:endParaRPr sz="30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08" name="Google Shape;30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3575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44"/>
          <p:cNvSpPr txBox="1"/>
          <p:nvPr/>
        </p:nvSpPr>
        <p:spPr>
          <a:xfrm>
            <a:off x="1337750" y="1473650"/>
            <a:ext cx="32979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Welk bolgewas geurt sterk?</a:t>
            </a:r>
            <a:endParaRPr sz="3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4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16" name="Google Shape;316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45"/>
          <p:cNvSpPr txBox="1"/>
          <p:nvPr/>
        </p:nvSpPr>
        <p:spPr>
          <a:xfrm>
            <a:off x="1445050" y="1502275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Een hyacint.</a:t>
            </a:r>
            <a:endParaRPr sz="30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4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24" name="Google Shape;32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3575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46"/>
          <p:cNvSpPr txBox="1"/>
          <p:nvPr/>
        </p:nvSpPr>
        <p:spPr>
          <a:xfrm>
            <a:off x="615225" y="557975"/>
            <a:ext cx="5586900" cy="15699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Welk bolgewas draagt de naam van het fruit waar je wijn van maakt?</a:t>
            </a:r>
            <a:endParaRPr sz="30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32" name="Google Shape;33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47"/>
          <p:cNvSpPr txBox="1"/>
          <p:nvPr/>
        </p:nvSpPr>
        <p:spPr>
          <a:xfrm>
            <a:off x="1809900" y="1430750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Druifjes.</a:t>
            </a:r>
            <a:endParaRPr sz="30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4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40" name="Google Shape;340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2937" y="-6787"/>
            <a:ext cx="9305182" cy="5143500"/>
          </a:xfrm>
          <a:prstGeom prst="rect">
            <a:avLst/>
          </a:prstGeom>
          <a:noFill/>
          <a:ln>
            <a:noFill/>
          </a:ln>
          <a:effectLst>
            <a:reflection algn="bl" blurRad="0" dir="5400000" dist="38100" endA="0" endPos="30000" fadeDir="5400012" kx="0" ky="0" rotWithShape="0" stA="65000" stPos="0" sy="-100000"/>
          </a:effectLst>
        </p:spPr>
      </p:pic>
      <p:sp>
        <p:nvSpPr>
          <p:cNvPr id="341" name="Google Shape;341;p48"/>
          <p:cNvSpPr txBox="1"/>
          <p:nvPr/>
        </p:nvSpPr>
        <p:spPr>
          <a:xfrm>
            <a:off x="2742675" y="408125"/>
            <a:ext cx="3734100" cy="646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ctr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/>
              <a:t>einde</a:t>
            </a:r>
            <a:endParaRPr sz="3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 txBox="1"/>
          <p:nvPr/>
        </p:nvSpPr>
        <p:spPr>
          <a:xfrm>
            <a:off x="2110325" y="1015825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Kent u een ander woord voor lente?</a:t>
            </a:r>
            <a:endParaRPr sz="3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7"/>
          <p:cNvSpPr txBox="1"/>
          <p:nvPr/>
        </p:nvSpPr>
        <p:spPr>
          <a:xfrm>
            <a:off x="2332100" y="1001525"/>
            <a:ext cx="4120500" cy="6465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450" y="125589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7"/>
          <p:cNvSpPr txBox="1"/>
          <p:nvPr/>
        </p:nvSpPr>
        <p:spPr>
          <a:xfrm>
            <a:off x="1495125" y="400600"/>
            <a:ext cx="22320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Het voorjaar</a:t>
            </a:r>
            <a:endParaRPr sz="3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8"/>
          <p:cNvSpPr txBox="1"/>
          <p:nvPr/>
        </p:nvSpPr>
        <p:spPr>
          <a:xfrm>
            <a:off x="1187500" y="808375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Welk bolgewas bloeit als eerste?</a:t>
            </a:r>
            <a:endParaRPr sz="3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7" name="Google Shape;10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9"/>
          <p:cNvSpPr txBox="1"/>
          <p:nvPr/>
        </p:nvSpPr>
        <p:spPr>
          <a:xfrm>
            <a:off x="1323425" y="844125"/>
            <a:ext cx="28473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Het sneeuwklokje</a:t>
            </a:r>
            <a:endParaRPr sz="3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5" name="Google Shape;11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0662" y="0"/>
            <a:ext cx="930532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0"/>
          <p:cNvSpPr txBox="1"/>
          <p:nvPr/>
        </p:nvSpPr>
        <p:spPr>
          <a:xfrm>
            <a:off x="915675" y="758300"/>
            <a:ext cx="4120500" cy="11082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Wat doen de vogels in het voorjaar?</a:t>
            </a:r>
            <a:endParaRPr sz="3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 fontScale="90000"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="t" anchorCtr="0" bIns="91425" lIns="91425" numCol="1" rIns="91425" spcFirstLastPara="1" tIns="91425" wrap="square">
            <a:norm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3" name="Google Shape;12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00" y="-11"/>
            <a:ext cx="8927799" cy="49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1"/>
          <p:cNvSpPr txBox="1"/>
          <p:nvPr/>
        </p:nvSpPr>
        <p:spPr>
          <a:xfrm>
            <a:off x="507900" y="314750"/>
            <a:ext cx="3326400" cy="2493600"/>
          </a:xfrm>
          <a:prstGeom prst="rect">
            <a:avLst/>
          </a:prstGeom>
          <a:noFill/>
          <a:ln>
            <a:noFill/>
          </a:ln>
        </p:spPr>
        <p:txBody>
          <a:bodyPr anchor="t" anchorCtr="0" bIns="91425" lIns="91425" numCol="1" rIns="91425" spcFirstLastPara="1" tIns="91425" wrap="square">
            <a:sp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nl" lang="nl" sz="3000">
                <a:solidFill>
                  <a:schemeClr val="dk1"/>
                </a:solidFill>
                <a:highlight>
                  <a:srgbClr val="FFFFFF"/>
                </a:highlight>
              </a:rPr>
              <a:t>Ze bouwen nesten, leggen eieren, krijgen jongen, fluiten, paren</a:t>
            </a:r>
            <a:endParaRPr sz="3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