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9" r:id="rId1"/>
  </p:sldMasterIdLst>
  <p:sldIdLst>
    <p:sldId id="256" r:id="rId2"/>
    <p:sldId id="263" r:id="rId3"/>
    <p:sldId id="262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58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61525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0804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7960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Photo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7568" y="1270535"/>
            <a:ext cx="5513832" cy="288950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3600" cap="all" spc="700" baseline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10000"/>
              </a:lnSpc>
            </a:pPr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87568" y="4974336"/>
            <a:ext cx="5715000" cy="1481328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cap="all" spc="400" baseline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subtitle style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0A6A082-894A-7F2D-AA57-EBD48EAFBD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067300" cy="6858000"/>
          </a:xfrm>
          <a:blipFill>
            <a:blip r:embed="rId2">
              <a:alphaModFix amt="70000"/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87566" y="6455664"/>
            <a:ext cx="2902571" cy="365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08425" y="6455664"/>
            <a:ext cx="2986167" cy="365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927AFB-A171-440E-85AE-8173A49EBA6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29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1812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5494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85170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2745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5759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8268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8189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4612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31CB7-48AA-4691-B614-160E906C518A}" type="datetime2">
              <a:rPr lang="en-US" smtClean="0"/>
              <a:t>Wednesday, July 30, 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Sample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50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5" name="Rectangle 44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74A687-BC1C-49E7-8B15-DB0CA373C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4620584" cy="456713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>
                <a:solidFill>
                  <a:schemeClr val="tx1"/>
                </a:solidFill>
              </a:rPr>
              <a:t>Micro macro</a:t>
            </a:r>
            <a:br>
              <a:rPr lang="en-US" sz="4400" b="1">
                <a:solidFill>
                  <a:schemeClr val="tx1"/>
                </a:solidFill>
              </a:rPr>
            </a:br>
            <a:r>
              <a:rPr lang="en-US" sz="4400" b="1">
                <a:solidFill>
                  <a:schemeClr val="tx1"/>
                </a:solidFill>
              </a:rPr>
              <a:t>eten en drinken </a:t>
            </a:r>
          </a:p>
        </p:txBody>
      </p:sp>
      <p:pic>
        <p:nvPicPr>
          <p:cNvPr id="30" name="Picture 29" descr="Close-up van een aardbei">
            <a:extLst>
              <a:ext uri="{FF2B5EF4-FFF2-40B4-BE49-F238E27FC236}">
                <a16:creationId xmlns:a16="http://schemas.microsoft.com/office/drawing/2014/main" id="{90EE5BCE-6874-7592-BB1C-B066CC57CE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68" r="28794" b="-1"/>
          <a:stretch>
            <a:fillRect/>
          </a:stretch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7915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1FFFD73-F7C0-CCDD-76AF-F5E4E1C58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721" y="538479"/>
            <a:ext cx="2839759" cy="561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69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F085DFB-C558-964F-2358-1195E0A3F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160" y="0"/>
            <a:ext cx="3959679" cy="6858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923B9AF-5418-8EB1-5DC5-B2BDEAA3F00D}"/>
              </a:ext>
            </a:extLst>
          </p:cNvPr>
          <p:cNvSpPr txBox="1"/>
          <p:nvPr/>
        </p:nvSpPr>
        <p:spPr>
          <a:xfrm>
            <a:off x="7477760" y="4785360"/>
            <a:ext cx="3959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soeplepel</a:t>
            </a:r>
          </a:p>
        </p:txBody>
      </p:sp>
    </p:spTree>
    <p:extLst>
      <p:ext uri="{BB962C8B-B14F-4D97-AF65-F5344CB8AC3E}">
        <p14:creationId xmlns:p14="http://schemas.microsoft.com/office/powerpoint/2010/main" val="128644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BC4594D-0323-AA46-73AE-6566E4BAA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120" y="375752"/>
            <a:ext cx="5445759" cy="588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78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27FE1D3-66F4-379B-C21F-809A702F07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76212"/>
            <a:ext cx="9753600" cy="650557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493744C-C623-DDD6-33FC-041830060804}"/>
              </a:ext>
            </a:extLst>
          </p:cNvPr>
          <p:cNvSpPr txBox="1"/>
          <p:nvPr/>
        </p:nvSpPr>
        <p:spPr>
          <a:xfrm>
            <a:off x="7975600" y="6075680"/>
            <a:ext cx="3647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b="1" dirty="0"/>
              <a:t>bouillonblokje</a:t>
            </a:r>
          </a:p>
        </p:txBody>
      </p:sp>
    </p:spTree>
    <p:extLst>
      <p:ext uri="{BB962C8B-B14F-4D97-AF65-F5344CB8AC3E}">
        <p14:creationId xmlns:p14="http://schemas.microsoft.com/office/powerpoint/2010/main" val="21673823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31FBAC5-D100-B29E-20D9-BD40AE41D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189505"/>
            <a:ext cx="7518400" cy="647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3978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F51164B-2CD6-08F9-CF49-AB89B86D2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" y="163830"/>
            <a:ext cx="8707120" cy="653034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ADC0DBA-F1DE-2412-50E2-25BDCDD6FFCC}"/>
              </a:ext>
            </a:extLst>
          </p:cNvPr>
          <p:cNvSpPr txBox="1"/>
          <p:nvPr/>
        </p:nvSpPr>
        <p:spPr>
          <a:xfrm>
            <a:off x="8930640" y="5283200"/>
            <a:ext cx="309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brooddoos</a:t>
            </a:r>
          </a:p>
        </p:txBody>
      </p:sp>
    </p:spTree>
    <p:extLst>
      <p:ext uri="{BB962C8B-B14F-4D97-AF65-F5344CB8AC3E}">
        <p14:creationId xmlns:p14="http://schemas.microsoft.com/office/powerpoint/2010/main" val="1732559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6D1AB33-A2A2-ACE8-4412-64254B8FA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0362" y="821640"/>
            <a:ext cx="3209318" cy="570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9703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67482502-8B89-0B90-EB2A-B4003836D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797" y="-397953"/>
            <a:ext cx="5186363" cy="7346123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7FC5D99-9003-4141-AF61-D1EB998C4878}"/>
              </a:ext>
            </a:extLst>
          </p:cNvPr>
          <p:cNvSpPr txBox="1"/>
          <p:nvPr/>
        </p:nvSpPr>
        <p:spPr>
          <a:xfrm>
            <a:off x="8392160" y="4511040"/>
            <a:ext cx="3159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Glas bier</a:t>
            </a:r>
          </a:p>
        </p:txBody>
      </p:sp>
    </p:spTree>
    <p:extLst>
      <p:ext uri="{BB962C8B-B14F-4D97-AF65-F5344CB8AC3E}">
        <p14:creationId xmlns:p14="http://schemas.microsoft.com/office/powerpoint/2010/main" val="3991165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FB22937-2BC0-9732-969E-27B7CD68E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620" y="1513840"/>
            <a:ext cx="10688652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36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1366B17-AD92-71A2-CBB4-A9B9213B0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440" y="238760"/>
            <a:ext cx="6380480" cy="638048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7E1B003-E1D7-E160-BF0C-39A6BBD6DCDF}"/>
              </a:ext>
            </a:extLst>
          </p:cNvPr>
          <p:cNvSpPr txBox="1"/>
          <p:nvPr/>
        </p:nvSpPr>
        <p:spPr>
          <a:xfrm>
            <a:off x="8768080" y="5110480"/>
            <a:ext cx="3261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b="1" dirty="0"/>
              <a:t>Onderzetter kookpot</a:t>
            </a:r>
          </a:p>
        </p:txBody>
      </p:sp>
    </p:spTree>
    <p:extLst>
      <p:ext uri="{BB962C8B-B14F-4D97-AF65-F5344CB8AC3E}">
        <p14:creationId xmlns:p14="http://schemas.microsoft.com/office/powerpoint/2010/main" val="1178512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BAA2B37-4ACD-B857-45B2-2F3F8A77D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218" y="315861"/>
            <a:ext cx="6474691" cy="62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275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C75DA59-F847-FB05-2EF8-D78A28254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9040" y="686285"/>
            <a:ext cx="6868160" cy="58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86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CB2B7B4-422B-CF2C-4E4B-4E9FEE21B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1450"/>
            <a:ext cx="11582400" cy="65151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347BDA7-C32A-C5DB-7326-CCE42C2A3A8E}"/>
              </a:ext>
            </a:extLst>
          </p:cNvPr>
          <p:cNvSpPr txBox="1"/>
          <p:nvPr/>
        </p:nvSpPr>
        <p:spPr>
          <a:xfrm>
            <a:off x="1016000" y="660400"/>
            <a:ext cx="157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ui</a:t>
            </a:r>
          </a:p>
        </p:txBody>
      </p:sp>
    </p:spTree>
    <p:extLst>
      <p:ext uri="{BB962C8B-B14F-4D97-AF65-F5344CB8AC3E}">
        <p14:creationId xmlns:p14="http://schemas.microsoft.com/office/powerpoint/2010/main" val="1598685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2D4F02E-3932-106D-B27B-68EB23FE5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920" y="365783"/>
            <a:ext cx="7731760" cy="612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161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42F8F678-912C-7CC9-A5DE-04266C9F6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030" y="172720"/>
            <a:ext cx="6501130" cy="661131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FAE29DDB-5064-33E2-4159-4007F93A537C}"/>
              </a:ext>
            </a:extLst>
          </p:cNvPr>
          <p:cNvSpPr txBox="1"/>
          <p:nvPr/>
        </p:nvSpPr>
        <p:spPr>
          <a:xfrm>
            <a:off x="8727440" y="4399280"/>
            <a:ext cx="375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pannenlap</a:t>
            </a:r>
          </a:p>
        </p:txBody>
      </p:sp>
    </p:spTree>
    <p:extLst>
      <p:ext uri="{BB962C8B-B14F-4D97-AF65-F5344CB8AC3E}">
        <p14:creationId xmlns:p14="http://schemas.microsoft.com/office/powerpoint/2010/main" val="9222767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CC51A92-2792-5835-1090-99542502E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115" y="878077"/>
            <a:ext cx="5379770" cy="534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15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2B2074E3-6243-C034-E65A-355C939D9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170180"/>
            <a:ext cx="6517640" cy="651764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C38C478F-39D4-4571-6AC8-D27986A40DF5}"/>
              </a:ext>
            </a:extLst>
          </p:cNvPr>
          <p:cNvSpPr txBox="1"/>
          <p:nvPr/>
        </p:nvSpPr>
        <p:spPr>
          <a:xfrm>
            <a:off x="8656320" y="4074160"/>
            <a:ext cx="3362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chocomelk</a:t>
            </a:r>
          </a:p>
        </p:txBody>
      </p:sp>
    </p:spTree>
    <p:extLst>
      <p:ext uri="{BB962C8B-B14F-4D97-AF65-F5344CB8AC3E}">
        <p14:creationId xmlns:p14="http://schemas.microsoft.com/office/powerpoint/2010/main" val="279720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C54F9B8-940B-FC3B-AD7B-530B2FD81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451" y="1057851"/>
            <a:ext cx="8863429" cy="528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1316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42A198B-A539-DD52-8967-2D1277A7A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1" y="312297"/>
            <a:ext cx="9052560" cy="5933722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964A836-B3A6-A5E8-C12A-541B4154CBB5}"/>
              </a:ext>
            </a:extLst>
          </p:cNvPr>
          <p:cNvSpPr txBox="1"/>
          <p:nvPr/>
        </p:nvSpPr>
        <p:spPr>
          <a:xfrm>
            <a:off x="9215120" y="5516880"/>
            <a:ext cx="2733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vergiet</a:t>
            </a:r>
          </a:p>
        </p:txBody>
      </p:sp>
    </p:spTree>
    <p:extLst>
      <p:ext uri="{BB962C8B-B14F-4D97-AF65-F5344CB8AC3E}">
        <p14:creationId xmlns:p14="http://schemas.microsoft.com/office/powerpoint/2010/main" val="1945827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6CCCA70-3950-290A-D06D-76719348C8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64" y="1371577"/>
            <a:ext cx="10029170" cy="394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6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943D509C-13E7-991B-549A-31F445419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35260"/>
            <a:ext cx="6482080" cy="658748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5B2482F-4ED2-48DB-A604-D6C04B2563DA}"/>
              </a:ext>
            </a:extLst>
          </p:cNvPr>
          <p:cNvSpPr txBox="1"/>
          <p:nvPr/>
        </p:nvSpPr>
        <p:spPr>
          <a:xfrm>
            <a:off x="7691120" y="3566160"/>
            <a:ext cx="333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pruim</a:t>
            </a:r>
          </a:p>
        </p:txBody>
      </p:sp>
    </p:spTree>
    <p:extLst>
      <p:ext uri="{BB962C8B-B14F-4D97-AF65-F5344CB8AC3E}">
        <p14:creationId xmlns:p14="http://schemas.microsoft.com/office/powerpoint/2010/main" val="3144694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F4FBB3F-4EEE-3E6F-F304-98C10728E1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5168" b="18592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5A4494D6-6B11-52AC-53B6-B7600CCE18FD}"/>
              </a:ext>
            </a:extLst>
          </p:cNvPr>
          <p:cNvSpPr txBox="1"/>
          <p:nvPr/>
        </p:nvSpPr>
        <p:spPr>
          <a:xfrm>
            <a:off x="7609840" y="5161280"/>
            <a:ext cx="403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botervlootje</a:t>
            </a:r>
          </a:p>
        </p:txBody>
      </p:sp>
    </p:spTree>
    <p:extLst>
      <p:ext uri="{BB962C8B-B14F-4D97-AF65-F5344CB8AC3E}">
        <p14:creationId xmlns:p14="http://schemas.microsoft.com/office/powerpoint/2010/main" val="1789182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ED9F188C-4A49-1178-183C-6A8069178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447" y="852120"/>
            <a:ext cx="8054679" cy="557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887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D351F9E-F15C-7C64-CA28-3E80A0E3C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9B5B5E3-631E-C178-95A0-9C3CAE9D5EA5}"/>
              </a:ext>
            </a:extLst>
          </p:cNvPr>
          <p:cNvSpPr txBox="1"/>
          <p:nvPr/>
        </p:nvSpPr>
        <p:spPr>
          <a:xfrm>
            <a:off x="8442960" y="3789680"/>
            <a:ext cx="2479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pan</a:t>
            </a:r>
          </a:p>
        </p:txBody>
      </p:sp>
    </p:spTree>
    <p:extLst>
      <p:ext uri="{BB962C8B-B14F-4D97-AF65-F5344CB8AC3E}">
        <p14:creationId xmlns:p14="http://schemas.microsoft.com/office/powerpoint/2010/main" val="13005988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0315637-DCFB-91C6-5110-41D342C93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080" y="584406"/>
            <a:ext cx="6979919" cy="595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838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B37AC77-9AAB-8FDD-F73D-07DF1190D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445" y="0"/>
            <a:ext cx="7861110" cy="6858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AF542AA-FD50-55DF-ECB0-ACC8A03059F3}"/>
              </a:ext>
            </a:extLst>
          </p:cNvPr>
          <p:cNvSpPr txBox="1"/>
          <p:nvPr/>
        </p:nvSpPr>
        <p:spPr>
          <a:xfrm>
            <a:off x="497840" y="5120640"/>
            <a:ext cx="383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watermeloen</a:t>
            </a:r>
          </a:p>
        </p:txBody>
      </p:sp>
    </p:spTree>
    <p:extLst>
      <p:ext uri="{BB962C8B-B14F-4D97-AF65-F5344CB8AC3E}">
        <p14:creationId xmlns:p14="http://schemas.microsoft.com/office/powerpoint/2010/main" val="449753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8E1D024-9E2A-BB87-0212-7412FDADE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634" y="193040"/>
            <a:ext cx="2976389" cy="647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384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5D61D84-E374-F751-35E3-0CB90CCD0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09587"/>
            <a:ext cx="6096000" cy="58388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0FD7B67-9F91-8867-F952-B31AB8B472A4}"/>
              </a:ext>
            </a:extLst>
          </p:cNvPr>
          <p:cNvSpPr txBox="1"/>
          <p:nvPr/>
        </p:nvSpPr>
        <p:spPr>
          <a:xfrm>
            <a:off x="8310880" y="5181600"/>
            <a:ext cx="3738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thermoskan</a:t>
            </a:r>
          </a:p>
        </p:txBody>
      </p:sp>
    </p:spTree>
    <p:extLst>
      <p:ext uri="{BB962C8B-B14F-4D97-AF65-F5344CB8AC3E}">
        <p14:creationId xmlns:p14="http://schemas.microsoft.com/office/powerpoint/2010/main" val="22867492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0B990D9C-FD3B-F650-EDB7-C903451D2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559" y="762000"/>
            <a:ext cx="1834721" cy="557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171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A37A720-633A-692C-A52D-FBCD8155C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79" y="751840"/>
            <a:ext cx="9180115" cy="580136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F80AA93-0176-C8E5-4F5F-4ED7D9D096F3}"/>
              </a:ext>
            </a:extLst>
          </p:cNvPr>
          <p:cNvSpPr txBox="1"/>
          <p:nvPr/>
        </p:nvSpPr>
        <p:spPr>
          <a:xfrm>
            <a:off x="9946640" y="4958080"/>
            <a:ext cx="198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b="1" dirty="0"/>
              <a:t>Wijn/ wijnfles</a:t>
            </a:r>
          </a:p>
        </p:txBody>
      </p:sp>
    </p:spTree>
    <p:extLst>
      <p:ext uri="{BB962C8B-B14F-4D97-AF65-F5344CB8AC3E}">
        <p14:creationId xmlns:p14="http://schemas.microsoft.com/office/powerpoint/2010/main" val="25995914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21A34D2-EDBA-0944-755B-16572E935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552729"/>
            <a:ext cx="6461759" cy="575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886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5187F349-D495-D40E-2794-6E965B6CD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654" y="101600"/>
            <a:ext cx="5404264" cy="648208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053AE08-B1DF-5B2A-9A38-67B11F38BAAB}"/>
              </a:ext>
            </a:extLst>
          </p:cNvPr>
          <p:cNvSpPr txBox="1"/>
          <p:nvPr/>
        </p:nvSpPr>
        <p:spPr>
          <a:xfrm>
            <a:off x="6634480" y="2763520"/>
            <a:ext cx="4704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blikopener</a:t>
            </a:r>
          </a:p>
        </p:txBody>
      </p:sp>
    </p:spTree>
    <p:extLst>
      <p:ext uri="{BB962C8B-B14F-4D97-AF65-F5344CB8AC3E}">
        <p14:creationId xmlns:p14="http://schemas.microsoft.com/office/powerpoint/2010/main" val="4053348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4C0DAA0-51C7-1DC1-DB08-D9446007B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345" y="1172689"/>
            <a:ext cx="7573818" cy="503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2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CFBAD88-7276-0133-335B-D8BCDA92A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47" y="1879519"/>
            <a:ext cx="10016294" cy="309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650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1F4BFE84-0AC0-1633-F769-5BF4F7F68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685800"/>
            <a:ext cx="9347200" cy="52578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AD0C2CC-5953-EA30-AF8E-5A59FA75E209}"/>
              </a:ext>
            </a:extLst>
          </p:cNvPr>
          <p:cNvSpPr txBox="1"/>
          <p:nvPr/>
        </p:nvSpPr>
        <p:spPr>
          <a:xfrm>
            <a:off x="8392160" y="4236720"/>
            <a:ext cx="276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kaas</a:t>
            </a:r>
          </a:p>
        </p:txBody>
      </p:sp>
    </p:spTree>
    <p:extLst>
      <p:ext uri="{BB962C8B-B14F-4D97-AF65-F5344CB8AC3E}">
        <p14:creationId xmlns:p14="http://schemas.microsoft.com/office/powerpoint/2010/main" val="18996519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0932FFE-C7C0-7959-6FAB-B3CE38AC1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251" y="591697"/>
            <a:ext cx="7776309" cy="567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612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B82E2650-D38F-62F6-5F4F-B5423C1CF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45" y="223837"/>
            <a:ext cx="5238750" cy="64103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FEA7751-64B6-1E68-F129-529A8CAA4814}"/>
              </a:ext>
            </a:extLst>
          </p:cNvPr>
          <p:cNvSpPr txBox="1"/>
          <p:nvPr/>
        </p:nvSpPr>
        <p:spPr>
          <a:xfrm>
            <a:off x="8024495" y="4318000"/>
            <a:ext cx="2704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BBQ</a:t>
            </a:r>
          </a:p>
        </p:txBody>
      </p:sp>
    </p:spTree>
    <p:extLst>
      <p:ext uri="{BB962C8B-B14F-4D97-AF65-F5344CB8AC3E}">
        <p14:creationId xmlns:p14="http://schemas.microsoft.com/office/powerpoint/2010/main" val="7442243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2B8D0D3-E827-44CF-CEBC-948CF6F9EB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469" y="124232"/>
            <a:ext cx="8055371" cy="660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641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EF35466C-754C-3DC2-5855-659D0E4442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494" y="584200"/>
            <a:ext cx="8537735" cy="56896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9D5400E-FF00-2267-2FDB-F1E530A283EA}"/>
              </a:ext>
            </a:extLst>
          </p:cNvPr>
          <p:cNvSpPr txBox="1"/>
          <p:nvPr/>
        </p:nvSpPr>
        <p:spPr>
          <a:xfrm>
            <a:off x="9672320" y="4490720"/>
            <a:ext cx="2346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kotelet</a:t>
            </a:r>
          </a:p>
        </p:txBody>
      </p:sp>
    </p:spTree>
    <p:extLst>
      <p:ext uri="{BB962C8B-B14F-4D97-AF65-F5344CB8AC3E}">
        <p14:creationId xmlns:p14="http://schemas.microsoft.com/office/powerpoint/2010/main" val="6454426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DE6A374-0F90-24BD-8582-2CE10E909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57" y="166641"/>
            <a:ext cx="6096086" cy="652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4576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B0FE330-43AC-2364-E1D4-D106C7A75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0" y="447040"/>
            <a:ext cx="7599680" cy="569976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CE78873-2455-C998-9074-3BBE9DE97674}"/>
              </a:ext>
            </a:extLst>
          </p:cNvPr>
          <p:cNvSpPr txBox="1"/>
          <p:nvPr/>
        </p:nvSpPr>
        <p:spPr>
          <a:xfrm>
            <a:off x="8666480" y="4653280"/>
            <a:ext cx="3241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b="1" dirty="0"/>
              <a:t>snelkookpan</a:t>
            </a:r>
          </a:p>
        </p:txBody>
      </p:sp>
    </p:spTree>
    <p:extLst>
      <p:ext uri="{BB962C8B-B14F-4D97-AF65-F5344CB8AC3E}">
        <p14:creationId xmlns:p14="http://schemas.microsoft.com/office/powerpoint/2010/main" val="14770530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7422BE4-8095-0B86-7BC4-130453B05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636" y="216730"/>
            <a:ext cx="6064284" cy="642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905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7310B351-0BEE-021B-9156-4E701FC5B5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090" y="95250"/>
            <a:ext cx="6667500" cy="66675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7E8E7F24-5231-7903-89B1-22E062E84203}"/>
              </a:ext>
            </a:extLst>
          </p:cNvPr>
          <p:cNvSpPr txBox="1"/>
          <p:nvPr/>
        </p:nvSpPr>
        <p:spPr>
          <a:xfrm>
            <a:off x="8392160" y="4368800"/>
            <a:ext cx="3088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confituur</a:t>
            </a:r>
          </a:p>
        </p:txBody>
      </p:sp>
    </p:spTree>
    <p:extLst>
      <p:ext uri="{BB962C8B-B14F-4D97-AF65-F5344CB8AC3E}">
        <p14:creationId xmlns:p14="http://schemas.microsoft.com/office/powerpoint/2010/main" val="457234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C9445885-4D12-E78A-EA9F-AB9BA1D87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CD527F1-778A-D339-588C-094414C4770C}"/>
              </a:ext>
            </a:extLst>
          </p:cNvPr>
          <p:cNvSpPr txBox="1"/>
          <p:nvPr/>
        </p:nvSpPr>
        <p:spPr>
          <a:xfrm>
            <a:off x="7894320" y="4886960"/>
            <a:ext cx="3637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b="1" dirty="0"/>
              <a:t>chocoladereep</a:t>
            </a:r>
          </a:p>
        </p:txBody>
      </p:sp>
    </p:spTree>
    <p:extLst>
      <p:ext uri="{BB962C8B-B14F-4D97-AF65-F5344CB8AC3E}">
        <p14:creationId xmlns:p14="http://schemas.microsoft.com/office/powerpoint/2010/main" val="41927286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54B0FBE-6F88-6D59-FCFF-21BEDDD60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575" y="167020"/>
            <a:ext cx="4281345" cy="652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74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7BA159A-3232-65FC-AFA0-342912B1A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" y="215052"/>
            <a:ext cx="9278620" cy="6185747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B57C8618-797D-F506-8F43-3658A7C1EE7F}"/>
              </a:ext>
            </a:extLst>
          </p:cNvPr>
          <p:cNvSpPr txBox="1"/>
          <p:nvPr/>
        </p:nvSpPr>
        <p:spPr>
          <a:xfrm>
            <a:off x="9692640" y="4094480"/>
            <a:ext cx="23063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b="1" dirty="0"/>
              <a:t>Koffiezet apparaat</a:t>
            </a:r>
          </a:p>
        </p:txBody>
      </p:sp>
    </p:spTree>
    <p:extLst>
      <p:ext uri="{BB962C8B-B14F-4D97-AF65-F5344CB8AC3E}">
        <p14:creationId xmlns:p14="http://schemas.microsoft.com/office/powerpoint/2010/main" val="4441620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2E91BCB-8E00-068E-F7E2-0F52F4728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222" y="178039"/>
            <a:ext cx="3934497" cy="650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8338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C19BC2F-D35E-FAF4-CC03-0AF158A0F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95250"/>
            <a:ext cx="6667500" cy="66675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B3FE5A0-1459-CA80-8D6F-D850D4A8CB2A}"/>
              </a:ext>
            </a:extLst>
          </p:cNvPr>
          <p:cNvSpPr txBox="1"/>
          <p:nvPr/>
        </p:nvSpPr>
        <p:spPr>
          <a:xfrm>
            <a:off x="8879840" y="4917440"/>
            <a:ext cx="2418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brood</a:t>
            </a:r>
          </a:p>
        </p:txBody>
      </p:sp>
    </p:spTree>
    <p:extLst>
      <p:ext uri="{BB962C8B-B14F-4D97-AF65-F5344CB8AC3E}">
        <p14:creationId xmlns:p14="http://schemas.microsoft.com/office/powerpoint/2010/main" val="3015205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4EEFBA6-56B2-C267-CA2A-0EE8DE377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640" y="199396"/>
            <a:ext cx="3434080" cy="64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17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5CFB50D-6932-064C-F3E6-1EAA3D958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14" y="0"/>
            <a:ext cx="2841171" cy="685800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403604AD-6C2B-3EC8-B822-C0243F228F90}"/>
              </a:ext>
            </a:extLst>
          </p:cNvPr>
          <p:cNvSpPr txBox="1"/>
          <p:nvPr/>
        </p:nvSpPr>
        <p:spPr>
          <a:xfrm>
            <a:off x="8351520" y="5029200"/>
            <a:ext cx="401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pepermolen</a:t>
            </a:r>
          </a:p>
        </p:txBody>
      </p:sp>
    </p:spTree>
    <p:extLst>
      <p:ext uri="{BB962C8B-B14F-4D97-AF65-F5344CB8AC3E}">
        <p14:creationId xmlns:p14="http://schemas.microsoft.com/office/powerpoint/2010/main" val="3875412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8CEAFFA-9164-9CC6-04D5-B49181AC8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320" y="1398096"/>
            <a:ext cx="9329010" cy="433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24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1B99AC1-4BCD-9CAF-13F9-D0F8D37DA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86836"/>
            <a:ext cx="7787566" cy="6684328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A498B4B-3A63-989D-C83E-02454AD9FF9F}"/>
              </a:ext>
            </a:extLst>
          </p:cNvPr>
          <p:cNvSpPr txBox="1"/>
          <p:nvPr/>
        </p:nvSpPr>
        <p:spPr>
          <a:xfrm>
            <a:off x="9814560" y="5252720"/>
            <a:ext cx="2072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b="1" dirty="0"/>
              <a:t>rijst</a:t>
            </a:r>
          </a:p>
        </p:txBody>
      </p:sp>
    </p:spTree>
    <p:extLst>
      <p:ext uri="{BB962C8B-B14F-4D97-AF65-F5344CB8AC3E}">
        <p14:creationId xmlns:p14="http://schemas.microsoft.com/office/powerpoint/2010/main" val="672446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a">
  <a:themeElements>
    <a:clrScheme name="Office 2013 - 2022 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37</Words>
  <Application>Microsoft Office PowerPoint</Application>
  <PresentationFormat>Breedbeeld</PresentationFormat>
  <Paragraphs>27</Paragraphs>
  <Slides>53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53</vt:i4>
      </vt:variant>
    </vt:vector>
  </HeadingPairs>
  <TitlesOfParts>
    <vt:vector size="57" baseType="lpstr">
      <vt:lpstr>Arial</vt:lpstr>
      <vt:lpstr>Calibri</vt:lpstr>
      <vt:lpstr>Calibri Light</vt:lpstr>
      <vt:lpstr>Office 2013 - 2022 Thema</vt:lpstr>
      <vt:lpstr>Micro macro eten en drinken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vicky andries</dc:creator>
  <cp:lastModifiedBy>vicky andries</cp:lastModifiedBy>
  <cp:revision>1</cp:revision>
  <dcterms:created xsi:type="dcterms:W3CDTF">2025-07-30T12:49:01Z</dcterms:created>
  <dcterms:modified xsi:type="dcterms:W3CDTF">2025-07-30T14:10:50Z</dcterms:modified>
</cp:coreProperties>
</file>