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</p:sldIdLst>
  <p:sldSz cx="12192000" cy="6858000"/>
  <p:notesSz cx="6858000" cy="9144000"/>
  <p:defaultTextStyle>
    <a:defPPr>
      <a:defRPr lang="nl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283" y="2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219E901-1CD0-DC05-F8C2-983622C05B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982229EE-6C44-CEAB-70AA-247549086C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FB7E49A-18A6-B719-A26B-E2C2E42509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26EE6-A176-46B5-B333-ECF42C76F93C}" type="datetimeFigureOut">
              <a:rPr lang="nl-BE" smtClean="0"/>
              <a:t>19/10/2025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E6A09CC8-BC69-B250-C67D-021CE6FA4C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AFA620D-18E6-FA13-12BA-58D2C19E79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42D47-C9A1-44FF-8308-793EC842F334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6265853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2EE787D-85FF-F3D4-4349-486B84CC4B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579A28C5-C2E7-15E5-DDF9-8A9ED566F4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C979180-532E-E5AA-D1F9-253600B5D3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26EE6-A176-46B5-B333-ECF42C76F93C}" type="datetimeFigureOut">
              <a:rPr lang="nl-BE" smtClean="0"/>
              <a:t>19/10/2025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2BD6541-3E3A-8A59-7C15-6746B27D53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D623CB7-94F6-A940-229A-74C8481BE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42D47-C9A1-44FF-8308-793EC842F334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7430437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8C9C5B6E-DB85-F939-8EE0-DEF06366091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A7521C0C-D8DB-8D11-2BB1-4D5BC74F0C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5AF9A32-7E60-ED99-D981-9D06CDBBB2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26EE6-A176-46B5-B333-ECF42C76F93C}" type="datetimeFigureOut">
              <a:rPr lang="nl-BE" smtClean="0"/>
              <a:t>19/10/2025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9A5F355-60AC-2228-DBAC-F77C12C207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7D216E5-4A95-68A8-2429-392830BE16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42D47-C9A1-44FF-8308-793EC842F334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681732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C98313D-1A40-BF37-E44C-3CBB9A41D3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57586E0-E8FC-228B-1F66-B9AA480BF0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4C2507F-5EF0-43F2-DCFD-B3E5994D85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26EE6-A176-46B5-B333-ECF42C76F93C}" type="datetimeFigureOut">
              <a:rPr lang="nl-BE" smtClean="0"/>
              <a:t>19/10/2025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43C75691-DB9F-477F-EDE0-47C900DA20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69594D3-9ADF-A881-94BA-100AA0D266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42D47-C9A1-44FF-8308-793EC842F334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2318764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EC5B391-9B12-4862-FCBF-D81E2671E8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25E722CC-0418-A9A8-2A94-51D6D9130C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1F9FF71E-020A-7841-A74E-3C40A85E1F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26EE6-A176-46B5-B333-ECF42C76F93C}" type="datetimeFigureOut">
              <a:rPr lang="nl-BE" smtClean="0"/>
              <a:t>19/10/2025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72C30F5-04AF-45EA-F9AD-33632EB901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05C5189F-2AAF-9232-E52D-D05D8F0E43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42D47-C9A1-44FF-8308-793EC842F334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5942921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A2BAF04-4C88-55DC-D936-790DE694B2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F081299-AD93-EA55-1D38-6F35BA3A18C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C568A9E4-32F6-8BF9-7957-91F44467EA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57F01707-665D-48A0-3DAA-ED4A80C4E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26EE6-A176-46B5-B333-ECF42C76F93C}" type="datetimeFigureOut">
              <a:rPr lang="nl-BE" smtClean="0"/>
              <a:t>19/10/2025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82A0F90C-9EF9-A3F0-FCAA-0579B9CD84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E165CFD0-8929-D546-99AF-CF5EC2B8F9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42D47-C9A1-44FF-8308-793EC842F334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8249075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CDCC0A6-701B-9313-F27E-2C122D322B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7C0A0789-C085-C631-665D-FEA3A1CBFF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5A6F718F-E881-303B-4D9C-2CFD9E2802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34C273A8-BE11-01F5-0CA4-3D671EF643D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035B6617-CD92-3A97-C9A7-7D6B0129BFB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9FDF3B09-1DEF-0A35-A6FD-D13699A826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26EE6-A176-46B5-B333-ECF42C76F93C}" type="datetimeFigureOut">
              <a:rPr lang="nl-BE" smtClean="0"/>
              <a:t>19/10/2025</a:t>
            </a:fld>
            <a:endParaRPr lang="nl-BE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2919DF9A-A2B3-4436-A5BC-AE2112021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8669232A-4D76-450E-0C16-C88D9E2721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42D47-C9A1-44FF-8308-793EC842F334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0966375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E97E568-C020-D0DC-1F30-9409608BBF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D74541F4-191B-9BD1-374E-F47143DF8A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26EE6-A176-46B5-B333-ECF42C76F93C}" type="datetimeFigureOut">
              <a:rPr lang="nl-BE" smtClean="0"/>
              <a:t>19/10/2025</a:t>
            </a:fld>
            <a:endParaRPr lang="nl-BE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1A933389-67F1-0B37-58D9-BF4BEC6455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615CFACA-AF0A-DDAA-3A22-970502CD77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42D47-C9A1-44FF-8308-793EC842F334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7126258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8487B5BD-FE36-194B-817C-793468C4DF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26EE6-A176-46B5-B333-ECF42C76F93C}" type="datetimeFigureOut">
              <a:rPr lang="nl-BE" smtClean="0"/>
              <a:t>19/10/2025</a:t>
            </a:fld>
            <a:endParaRPr lang="nl-BE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FFDC31C2-1ACD-839A-3CD0-93EC41EEE8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7893D5E9-1614-BFCB-B5BB-7AB34AF9DE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42D47-C9A1-44FF-8308-793EC842F334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76209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DC7ADE3-EC1A-9DB9-0324-DB97552B29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8C40C28-C59D-233A-C735-79184AC680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5903E6FB-1647-3CD4-039A-257A0E235A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5D66A74E-1CFE-64D4-E0F2-3C69B3656B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26EE6-A176-46B5-B333-ECF42C76F93C}" type="datetimeFigureOut">
              <a:rPr lang="nl-BE" smtClean="0"/>
              <a:t>19/10/2025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8EDB1DD3-56AF-8295-A12C-4E6ADBB4F1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DBBE3925-BB28-E0C5-AD3D-F1C2FA099A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42D47-C9A1-44FF-8308-793EC842F334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5736738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9A6D27C-C525-3555-7CED-F67A601E3C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08159ED5-4782-3F2F-389A-298F4243444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9D844823-15AE-B206-CEDA-FAF78301E7A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DEF8B32C-BA57-B32C-4957-B1FA9157CC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26EE6-A176-46B5-B333-ECF42C76F93C}" type="datetimeFigureOut">
              <a:rPr lang="nl-BE" smtClean="0"/>
              <a:t>19/10/2025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40194454-35FC-12AA-8860-5E82E3566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B5664A0B-D218-0A65-894E-CD96FC12F0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42D47-C9A1-44FF-8308-793EC842F334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751803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5A74CCC1-74E3-2E92-0EF4-77925BA56B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777C4A1-72B3-99E6-D430-C5188D1B16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A7FC65FC-E606-CC97-14FC-80A757DAFE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6426EE6-A176-46B5-B333-ECF42C76F93C}" type="datetimeFigureOut">
              <a:rPr lang="nl-BE" smtClean="0"/>
              <a:t>19/10/2025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CF0849E6-8ADE-4013-6322-5675C0F104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B67AB33B-D44D-DDAC-2ACF-A39987C89F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FF42D47-C9A1-44FF-8308-793EC842F334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7148777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xn64D1IDT84?start=6&amp;feature=oembed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8ZBVFq5xYiw?start=5&amp;feature=oembed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x-_W8aTUsCE?start=9&amp;feature=oembed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m2uTFF_3MaA?feature=oembed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8oh9-5qD1tw?start=4&amp;feature=oembed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KPEni9KmH48?start=3&amp;feature=oembed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NuQiJeiraX8?start=2&amp;feature=oembed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6f0T6UV-HiI?start=13&amp;feature=oembed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HhHwnrlZRus?start=3&amp;feature=oembed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o65oizg12OY?start=7&amp;feature=oembed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vWUn6tzOAwU?start=7&amp;feature=oembed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PU5xxh5UX4U?start=8&amp;feature=oembed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IgePf9TwTWA?feature=oembed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rihNRTTcztQ?start=3&amp;feature=oembed" TargetMode="Externa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7MHSI_Z1MWw?start=4&amp;feature=oembed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U3k4HcvCOS4?start=2&amp;feature=oembed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8oh9-5qD1tw?start=3&amp;feature=oembed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TvnYmWpD_T8?start=74&amp;feature=oembed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m2uTFF_3MaA?start=2&amp;feature=oembed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6mReazpuYcc?start=6&amp;feature=oembed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OQlByoPdG6c?start=12&amp;feature=oembed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L5jI9I03q8E?start=17&amp;feature=oembed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VGPlfhUlqEc?start=1&amp;feature=oembed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c83c_C_GnxQ?start=5&amp;feature=oembed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E5nFPKQ1d4I?feature=oembed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A0C4DF0-7D31-245C-FB04-AD8A72C18AE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BE" dirty="0"/>
              <a:t>Muziekquiz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B2BDD917-ABEE-FBEF-FE21-1EEA745E84D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0254825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5EADEA3-0433-A039-7333-55EE7978F8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Ronde 2: vul aan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D99AAED-BC5D-0BD3-9C4B-EC1FDE0CD4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8147380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BD0FC0C-2211-A0F6-5911-ED44D067A4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Vraag 1: Nicole en Hugo: goeie morgen, morgen</a:t>
            </a:r>
          </a:p>
        </p:txBody>
      </p:sp>
      <p:pic>
        <p:nvPicPr>
          <p:cNvPr id="4" name="Onlinemedia 3" title="1971 NICOLE &amp; HUGO goeiemorgen morgen">
            <a:hlinkClick r:id="" action="ppaction://media"/>
            <a:extLst>
              <a:ext uri="{FF2B5EF4-FFF2-40B4-BE49-F238E27FC236}">
                <a16:creationId xmlns:a16="http://schemas.microsoft.com/office/drawing/2014/main" id="{E1CA796A-2BA9-46A6-1AC4-87862D5EE422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925864" y="1690688"/>
            <a:ext cx="7707313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186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6456E31-6B2F-FDC4-E23A-A3ECE00A32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Vraag 2: Raymond van het Groenewoud: Meisjes</a:t>
            </a:r>
          </a:p>
        </p:txBody>
      </p:sp>
      <p:pic>
        <p:nvPicPr>
          <p:cNvPr id="4" name="Onlinemedia 3" title="Raymond Van Het Groenewoud - Meisjes">
            <a:hlinkClick r:id="" action="ppaction://media"/>
            <a:extLst>
              <a:ext uri="{FF2B5EF4-FFF2-40B4-BE49-F238E27FC236}">
                <a16:creationId xmlns:a16="http://schemas.microsoft.com/office/drawing/2014/main" id="{95057B1F-354E-1E99-DBD8-220AEEDA4823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194050" y="1825625"/>
            <a:ext cx="5802313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1865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944F9C2-5813-C698-652A-5583ACFBBA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Vraag 3: Willy Sommers: zeven anjers, zeven rozen</a:t>
            </a:r>
          </a:p>
        </p:txBody>
      </p:sp>
      <p:pic>
        <p:nvPicPr>
          <p:cNvPr id="4" name="Onlinemedia 3" title="1971 WILLY SOMMERS zeven anjers zeven rozen">
            <a:hlinkClick r:id="" action="ppaction://media"/>
            <a:extLst>
              <a:ext uri="{FF2B5EF4-FFF2-40B4-BE49-F238E27FC236}">
                <a16:creationId xmlns:a16="http://schemas.microsoft.com/office/drawing/2014/main" id="{12A91309-3C63-668E-E4E6-714DF0027DF7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241550" y="1825625"/>
            <a:ext cx="7707313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608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75FDA44-FA1A-79BF-7DEA-97CC90C55E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Vraag 4: The Beatles: </a:t>
            </a:r>
            <a:r>
              <a:rPr lang="nl-BE" dirty="0" err="1"/>
              <a:t>yellow</a:t>
            </a:r>
            <a:r>
              <a:rPr lang="nl-BE" dirty="0"/>
              <a:t> </a:t>
            </a:r>
            <a:r>
              <a:rPr lang="nl-BE" dirty="0" err="1"/>
              <a:t>submarine</a:t>
            </a:r>
            <a:endParaRPr lang="nl-BE" dirty="0"/>
          </a:p>
        </p:txBody>
      </p:sp>
      <p:pic>
        <p:nvPicPr>
          <p:cNvPr id="4" name="Onlinemedia 3" title="The Beatles - Yellow Submarine">
            <a:hlinkClick r:id="" action="ppaction://media"/>
            <a:extLst>
              <a:ext uri="{FF2B5EF4-FFF2-40B4-BE49-F238E27FC236}">
                <a16:creationId xmlns:a16="http://schemas.microsoft.com/office/drawing/2014/main" id="{2F07F96B-46B3-0B5B-41A3-42DC15A53ACA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241550" y="1825625"/>
            <a:ext cx="7707313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8742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0AE9387-89CE-A438-076C-8482D9CD3F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Vraag 5: André van Duin: er staat een paard in de gang</a:t>
            </a:r>
          </a:p>
        </p:txBody>
      </p:sp>
      <p:pic>
        <p:nvPicPr>
          <p:cNvPr id="4" name="Onlinemedia 3" title="Andre Van Duin - Er Staat Een Paard In De Gang • TopPop">
            <a:hlinkClick r:id="" action="ppaction://media"/>
            <a:extLst>
              <a:ext uri="{FF2B5EF4-FFF2-40B4-BE49-F238E27FC236}">
                <a16:creationId xmlns:a16="http://schemas.microsoft.com/office/drawing/2014/main" id="{8AB3D5D6-2FDF-0D44-985E-8ACA0CADFE73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194050" y="1825625"/>
            <a:ext cx="5802313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020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8CA26EC-662D-425D-1910-DEC93D1E63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Vraag 6: Louis </a:t>
            </a:r>
            <a:r>
              <a:rPr lang="nl-BE" dirty="0" err="1"/>
              <a:t>Neefs</a:t>
            </a:r>
            <a:r>
              <a:rPr lang="nl-BE" dirty="0"/>
              <a:t>: laat ons een bloem</a:t>
            </a:r>
          </a:p>
        </p:txBody>
      </p:sp>
      <p:pic>
        <p:nvPicPr>
          <p:cNvPr id="4" name="Onlinemedia 3" title="Laat Ons Een Bloem">
            <a:hlinkClick r:id="" action="ppaction://media"/>
            <a:extLst>
              <a:ext uri="{FF2B5EF4-FFF2-40B4-BE49-F238E27FC236}">
                <a16:creationId xmlns:a16="http://schemas.microsoft.com/office/drawing/2014/main" id="{26638202-57BA-2A50-DE25-CAF37BAF4953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194050" y="1825625"/>
            <a:ext cx="5802313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625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CB982FA-C6C9-29EE-31E2-27E5BE2736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Ronde 3: Albumronde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17B1910-E98C-C3D4-EA57-A778D761FD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2711573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C41FA4E-78C0-9FE1-2850-4C46BA4001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Vraag 1: The Beatles: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white</a:t>
            </a:r>
            <a:r>
              <a:rPr lang="nl-BE" dirty="0"/>
              <a:t> album</a:t>
            </a:r>
          </a:p>
        </p:txBody>
      </p:sp>
      <p:pic>
        <p:nvPicPr>
          <p:cNvPr id="4" name="Tijdelijke aanduiding voor inhoud 3" descr="Afbeelding met tekst, Menselijk gezicht, glimlach, poster&#10;&#10;Door AI gegenereerde inhoud is mogelijk onjuist.">
            <a:extLst>
              <a:ext uri="{FF2B5EF4-FFF2-40B4-BE49-F238E27FC236}">
                <a16:creationId xmlns:a16="http://schemas.microsoft.com/office/drawing/2014/main" id="{5EFE6B7D-B2CB-197A-2039-EE1EB56EB61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5108" y="1825625"/>
            <a:ext cx="5801784" cy="435133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413254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990693E-9614-D6F0-32F2-298FED2373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Vraag 2: Van Morrison: </a:t>
            </a:r>
            <a:r>
              <a:rPr lang="nl-BE" dirty="0" err="1"/>
              <a:t>Astral</a:t>
            </a:r>
            <a:r>
              <a:rPr lang="nl-BE" dirty="0"/>
              <a:t> weeks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A30D9D8-3868-B183-CF3D-86618BB5C1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BE"/>
          </a:p>
        </p:txBody>
      </p:sp>
      <p:pic>
        <p:nvPicPr>
          <p:cNvPr id="5" name="Afbeelding 4" descr="Afbeelding met tekst, Menselijk gezicht, persoon&#10;&#10;Door AI gegenereerde inhoud is mogelijk onjuist.">
            <a:extLst>
              <a:ext uri="{FF2B5EF4-FFF2-40B4-BE49-F238E27FC236}">
                <a16:creationId xmlns:a16="http://schemas.microsoft.com/office/drawing/2014/main" id="{A1BC1AB1-CE21-62CB-3A87-D0D4A697F5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1556657"/>
            <a:ext cx="4713514" cy="471351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209615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14DEF8C-3B12-C36E-5DA0-35CFB7AE28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Ronde 1: wie is de zanger of groep van dit liedje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E28FC4B-8824-6434-9871-4BCA5C2492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63167752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6B0C309-E0F5-A803-BAE0-142372DE86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Vraag 3: Will </a:t>
            </a:r>
            <a:r>
              <a:rPr lang="nl-BE" dirty="0" err="1"/>
              <a:t>Tura</a:t>
            </a:r>
            <a:r>
              <a:rPr lang="nl-BE" dirty="0"/>
              <a:t>: arme Joe / mijn winterroosje</a:t>
            </a:r>
          </a:p>
        </p:txBody>
      </p:sp>
      <p:pic>
        <p:nvPicPr>
          <p:cNvPr id="4" name="Tijdelijke aanduiding voor inhoud 3" descr="Cover Will Tura - Mijn winterroosje">
            <a:extLst>
              <a:ext uri="{FF2B5EF4-FFF2-40B4-BE49-F238E27FC236}">
                <a16:creationId xmlns:a16="http://schemas.microsoft.com/office/drawing/2014/main" id="{D58E0ADF-B641-4B59-AA80-23098DDB55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4545" y="1825625"/>
            <a:ext cx="4462910" cy="435133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8557437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C18D744-5671-8530-826B-F486CE2227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Vraag 4: Rob de Nijs: Malle </a:t>
            </a:r>
            <a:r>
              <a:rPr lang="nl-BE" dirty="0" err="1"/>
              <a:t>Babbe</a:t>
            </a:r>
            <a:endParaRPr lang="nl-BE" dirty="0"/>
          </a:p>
        </p:txBody>
      </p:sp>
      <p:pic>
        <p:nvPicPr>
          <p:cNvPr id="4" name="Tijdelijke aanduiding voor inhoud 3" descr="Malle Babbe - Rob de Nijs - Muziekweb">
            <a:extLst>
              <a:ext uri="{FF2B5EF4-FFF2-40B4-BE49-F238E27FC236}">
                <a16:creationId xmlns:a16="http://schemas.microsoft.com/office/drawing/2014/main" id="{0457C6BB-8DDA-A474-CB4C-9AD6B0A4D55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7229" y="1312523"/>
            <a:ext cx="5094514" cy="509451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3368194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87FC491-1E22-6A56-FE00-E17D10D14D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Vraag 5: Prince </a:t>
            </a:r>
            <a:r>
              <a:rPr lang="nl-BE" dirty="0" err="1"/>
              <a:t>and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Revolution</a:t>
            </a:r>
            <a:r>
              <a:rPr lang="nl-BE" dirty="0"/>
              <a:t>: </a:t>
            </a:r>
            <a:r>
              <a:rPr lang="nl-BE" dirty="0" err="1"/>
              <a:t>Purple</a:t>
            </a:r>
            <a:r>
              <a:rPr lang="nl-BE" dirty="0"/>
              <a:t> </a:t>
            </a:r>
            <a:r>
              <a:rPr lang="nl-BE" dirty="0" err="1"/>
              <a:t>rain</a:t>
            </a:r>
            <a:endParaRPr lang="nl-BE" dirty="0"/>
          </a:p>
        </p:txBody>
      </p:sp>
      <p:pic>
        <p:nvPicPr>
          <p:cNvPr id="4" name="Tijdelijke aanduiding voor inhoud 3" descr="Prince on a purple motorcycle with Apollonia standing in front of a building behind him with the door open. Various flowers appear in the sides with a white background.">
            <a:extLst>
              <a:ext uri="{FF2B5EF4-FFF2-40B4-BE49-F238E27FC236}">
                <a16:creationId xmlns:a16="http://schemas.microsoft.com/office/drawing/2014/main" id="{0576708F-22D0-35D4-83F8-856A3E17779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7229" y="1312523"/>
            <a:ext cx="5148942" cy="514894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7198238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0716FF9-5185-FB9C-74F8-D6552BDC3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Vraag 6: Michael Jackson: Thriller</a:t>
            </a:r>
          </a:p>
        </p:txBody>
      </p:sp>
      <p:pic>
        <p:nvPicPr>
          <p:cNvPr id="4" name="Tijdelijke aanduiding voor inhoud 3" descr="Thriller (song) - Wikipedia">
            <a:extLst>
              <a:ext uri="{FF2B5EF4-FFF2-40B4-BE49-F238E27FC236}">
                <a16:creationId xmlns:a16="http://schemas.microsoft.com/office/drawing/2014/main" id="{94CF8DDE-874F-43B9-4372-0F6D74A585C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1657" y="1388026"/>
            <a:ext cx="5105400" cy="506455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5967868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DDD2D1D-E590-73D8-950D-045BA6A2B6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Ronde : Film en seriemuziek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ED80926-8BBE-6116-844D-B3448CA601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54219009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EEF83F4-A7EC-116D-C08F-6DAC02CFE5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Vraag 1: </a:t>
            </a:r>
            <a:r>
              <a:rPr lang="nl-BE" dirty="0" err="1"/>
              <a:t>Siske</a:t>
            </a:r>
            <a:r>
              <a:rPr lang="nl-BE" dirty="0"/>
              <a:t> de rat</a:t>
            </a:r>
          </a:p>
        </p:txBody>
      </p:sp>
      <p:pic>
        <p:nvPicPr>
          <p:cNvPr id="4" name="Onlinemedia 3" title="ik voel me zo verdomd alleen... ciske de rat  danny">
            <a:hlinkClick r:id="" action="ppaction://media"/>
            <a:extLst>
              <a:ext uri="{FF2B5EF4-FFF2-40B4-BE49-F238E27FC236}">
                <a16:creationId xmlns:a16="http://schemas.microsoft.com/office/drawing/2014/main" id="{D3BC8131-A3CA-8771-EA06-ED16038C7184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194050" y="1825625"/>
            <a:ext cx="5802313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0262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EB0C9CE-B7D3-7CFA-4484-D17645D7FB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Vraag 2: Sound of </a:t>
            </a:r>
            <a:r>
              <a:rPr lang="nl-BE" dirty="0" err="1"/>
              <a:t>music</a:t>
            </a:r>
            <a:endParaRPr lang="nl-BE" dirty="0"/>
          </a:p>
        </p:txBody>
      </p:sp>
      <p:pic>
        <p:nvPicPr>
          <p:cNvPr id="4" name="Onlinemedia 3" title="&quot;The Sound of Music&quot; - THE SOUND OF MUSIC (1965)">
            <a:hlinkClick r:id="" action="ppaction://media"/>
            <a:extLst>
              <a:ext uri="{FF2B5EF4-FFF2-40B4-BE49-F238E27FC236}">
                <a16:creationId xmlns:a16="http://schemas.microsoft.com/office/drawing/2014/main" id="{49AE2702-E708-70FB-2BDA-8BB87DF3A164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241550" y="1825625"/>
            <a:ext cx="7707313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1854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D15F24B-8389-E6DD-4F47-0782297C6E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Vraag 3: The pink panter</a:t>
            </a:r>
          </a:p>
        </p:txBody>
      </p:sp>
      <p:pic>
        <p:nvPicPr>
          <p:cNvPr id="4" name="Onlinemedia 3" title="Pink Panther Theme Song">
            <a:hlinkClick r:id="" action="ppaction://media"/>
            <a:extLst>
              <a:ext uri="{FF2B5EF4-FFF2-40B4-BE49-F238E27FC236}">
                <a16:creationId xmlns:a16="http://schemas.microsoft.com/office/drawing/2014/main" id="{A92273D4-E13E-4AAA-CDB5-DF8B775C734C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194050" y="1825625"/>
            <a:ext cx="5802313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186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734E3DD-08FC-2050-6D9A-4EC8E49E3B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Vraag 4: Kapitein </a:t>
            </a:r>
            <a:r>
              <a:rPr lang="nl-BE" dirty="0" err="1"/>
              <a:t>Zeppos</a:t>
            </a:r>
            <a:endParaRPr lang="nl-BE" dirty="0"/>
          </a:p>
        </p:txBody>
      </p:sp>
      <p:pic>
        <p:nvPicPr>
          <p:cNvPr id="4" name="Onlinemedia 3" title="Kapitein Zeppos">
            <a:hlinkClick r:id="" action="ppaction://media"/>
            <a:extLst>
              <a:ext uri="{FF2B5EF4-FFF2-40B4-BE49-F238E27FC236}">
                <a16:creationId xmlns:a16="http://schemas.microsoft.com/office/drawing/2014/main" id="{FD55FE13-7912-7AD0-6FC1-618BF6B59E42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194050" y="1825625"/>
            <a:ext cx="5802313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81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68356D8-34D3-C106-D00F-CF954FE1F6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Vraag 5: Batman</a:t>
            </a:r>
          </a:p>
        </p:txBody>
      </p:sp>
      <p:pic>
        <p:nvPicPr>
          <p:cNvPr id="4" name="Onlinemedia 3" title="1960's Batman Theme ( Album Version )">
            <a:hlinkClick r:id="" action="ppaction://media"/>
            <a:extLst>
              <a:ext uri="{FF2B5EF4-FFF2-40B4-BE49-F238E27FC236}">
                <a16:creationId xmlns:a16="http://schemas.microsoft.com/office/drawing/2014/main" id="{ADE10A70-321F-B7D0-21D8-276F9C8AAA9C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194050" y="1825625"/>
            <a:ext cx="5802313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9260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5E5A8B-F4D1-20A7-3F29-8A05DC6454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Vraag 1: Elvis Presley: return </a:t>
            </a:r>
            <a:r>
              <a:rPr lang="nl-BE" dirty="0" err="1"/>
              <a:t>to</a:t>
            </a:r>
            <a:r>
              <a:rPr lang="nl-BE" dirty="0"/>
              <a:t> </a:t>
            </a:r>
            <a:r>
              <a:rPr lang="nl-BE" dirty="0" err="1"/>
              <a:t>sender</a:t>
            </a:r>
            <a:endParaRPr lang="nl-BE" dirty="0"/>
          </a:p>
        </p:txBody>
      </p:sp>
      <p:pic>
        <p:nvPicPr>
          <p:cNvPr id="4" name="Onlinemedia 3" title="Elvis Presley - Return To Sender [Video]">
            <a:hlinkClick r:id="" action="ppaction://media"/>
            <a:extLst>
              <a:ext uri="{FF2B5EF4-FFF2-40B4-BE49-F238E27FC236}">
                <a16:creationId xmlns:a16="http://schemas.microsoft.com/office/drawing/2014/main" id="{D7159083-E2DB-E8AD-5C41-B96078332169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194050" y="1825625"/>
            <a:ext cx="5802313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430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DB30B77-0A55-B865-3B24-D967B8A5F2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Vraag 6: The jungle </a:t>
            </a:r>
            <a:r>
              <a:rPr lang="nl-BE" dirty="0" err="1"/>
              <a:t>book</a:t>
            </a:r>
            <a:endParaRPr lang="nl-BE" dirty="0"/>
          </a:p>
        </p:txBody>
      </p:sp>
      <p:pic>
        <p:nvPicPr>
          <p:cNvPr id="4" name="Onlinemedia 3" title="Jungle Boek | Liedje: Als Je Van Beren Leren Kan | Disney BE">
            <a:hlinkClick r:id="" action="ppaction://media"/>
            <a:extLst>
              <a:ext uri="{FF2B5EF4-FFF2-40B4-BE49-F238E27FC236}">
                <a16:creationId xmlns:a16="http://schemas.microsoft.com/office/drawing/2014/main" id="{50039196-6C75-909A-ED2E-C8604587CD15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241550" y="1825625"/>
            <a:ext cx="7707313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476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9BFD55E-67FD-6DE6-C616-E3FD348ABA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Vraag 7: Mary </a:t>
            </a:r>
            <a:r>
              <a:rPr lang="nl-BE" dirty="0" err="1"/>
              <a:t>Poppins</a:t>
            </a:r>
            <a:endParaRPr lang="nl-BE" dirty="0"/>
          </a:p>
        </p:txBody>
      </p:sp>
      <p:pic>
        <p:nvPicPr>
          <p:cNvPr id="4" name="Onlinemedia 3" title="Supercalifragilisticexpialidocious (from Mary Poppins)">
            <a:hlinkClick r:id="" action="ppaction://media"/>
            <a:extLst>
              <a:ext uri="{FF2B5EF4-FFF2-40B4-BE49-F238E27FC236}">
                <a16:creationId xmlns:a16="http://schemas.microsoft.com/office/drawing/2014/main" id="{9F3658B9-C881-E096-7D45-0C6367D4367E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241550" y="1825625"/>
            <a:ext cx="7707313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9897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C95DBDD-D155-EBE7-B889-F2577C0257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Ronde 5: wat is de titel van dit lied?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ADBE5A2-BE32-ED1F-53B3-93000AD4F1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56250848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759F21F-AD27-1A00-1059-52A5B88172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Vraag 1: </a:t>
            </a:r>
            <a:r>
              <a:rPr lang="nl-BE" dirty="0" err="1"/>
              <a:t>Meat</a:t>
            </a:r>
            <a:r>
              <a:rPr lang="nl-BE" dirty="0"/>
              <a:t> </a:t>
            </a:r>
            <a:r>
              <a:rPr lang="nl-BE" dirty="0" err="1"/>
              <a:t>Loaf</a:t>
            </a:r>
            <a:r>
              <a:rPr lang="nl-BE" dirty="0"/>
              <a:t>: </a:t>
            </a:r>
            <a:r>
              <a:rPr lang="nl-BE" dirty="0" err="1"/>
              <a:t>paradise</a:t>
            </a:r>
            <a:r>
              <a:rPr lang="nl-BE" dirty="0"/>
              <a:t> </a:t>
            </a:r>
            <a:r>
              <a:rPr lang="nl-BE" dirty="0" err="1"/>
              <a:t>by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dashboard light</a:t>
            </a:r>
          </a:p>
        </p:txBody>
      </p:sp>
      <p:pic>
        <p:nvPicPr>
          <p:cNvPr id="4" name="Onlinemedia 3" title="Paradise by the Dashboard Light- Meatloaf Lyrics">
            <a:hlinkClick r:id="" action="ppaction://media"/>
            <a:extLst>
              <a:ext uri="{FF2B5EF4-FFF2-40B4-BE49-F238E27FC236}">
                <a16:creationId xmlns:a16="http://schemas.microsoft.com/office/drawing/2014/main" id="{21ACCD7B-53D9-BA20-8A19-D620F3DA8409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194050" y="1825625"/>
            <a:ext cx="5802313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2531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C9F4EBA-DD59-EC48-126B-0B3928FB0E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Vraag 2: Vader Abraham: dat kleine café aan de haven</a:t>
            </a:r>
          </a:p>
        </p:txBody>
      </p:sp>
      <p:pic>
        <p:nvPicPr>
          <p:cNvPr id="4" name="Onlinemedia 3" title="Vader Abraham - Daar in dat kleine café aan de haven">
            <a:hlinkClick r:id="" action="ppaction://media"/>
            <a:extLst>
              <a:ext uri="{FF2B5EF4-FFF2-40B4-BE49-F238E27FC236}">
                <a16:creationId xmlns:a16="http://schemas.microsoft.com/office/drawing/2014/main" id="{C664F816-4D73-E8ED-0E74-EB7064120143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194050" y="1825625"/>
            <a:ext cx="5802313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6741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1793A40-05BC-8B18-3EB5-0E443F325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Vraag 3: André van Duin: er staat een paard in de gang</a:t>
            </a:r>
          </a:p>
        </p:txBody>
      </p:sp>
      <p:pic>
        <p:nvPicPr>
          <p:cNvPr id="4" name="Onlinemedia 3" title="Andre Van Duin - Er Staat Een Paard In De Gang • TopPop">
            <a:hlinkClick r:id="" action="ppaction://media"/>
            <a:extLst>
              <a:ext uri="{FF2B5EF4-FFF2-40B4-BE49-F238E27FC236}">
                <a16:creationId xmlns:a16="http://schemas.microsoft.com/office/drawing/2014/main" id="{FBCD43EF-C2C3-0858-57FC-537BADCB15DA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194050" y="1825625"/>
            <a:ext cx="5802313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0107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75E9239-8E97-2373-A014-A639B6C430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Vraag 4: Prince: </a:t>
            </a:r>
            <a:r>
              <a:rPr lang="nl-BE" dirty="0" err="1"/>
              <a:t>Purple</a:t>
            </a:r>
            <a:r>
              <a:rPr lang="nl-BE" dirty="0"/>
              <a:t> </a:t>
            </a:r>
            <a:r>
              <a:rPr lang="nl-BE" dirty="0" err="1"/>
              <a:t>rain</a:t>
            </a:r>
            <a:endParaRPr lang="nl-BE" dirty="0"/>
          </a:p>
        </p:txBody>
      </p:sp>
      <p:pic>
        <p:nvPicPr>
          <p:cNvPr id="4" name="Onlinemedia 3" title="Prince - Purple Rain (Official Video)">
            <a:hlinkClick r:id="" action="ppaction://media"/>
            <a:extLst>
              <a:ext uri="{FF2B5EF4-FFF2-40B4-BE49-F238E27FC236}">
                <a16:creationId xmlns:a16="http://schemas.microsoft.com/office/drawing/2014/main" id="{06C01364-56EA-0648-E226-3FA811F4DA4E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241550" y="1825625"/>
            <a:ext cx="7707313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7370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30C7ADA-93C0-0761-2D45-10A9BC4FD8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Vraag 5: The Beatles: </a:t>
            </a:r>
            <a:r>
              <a:rPr lang="nl-BE" dirty="0" err="1"/>
              <a:t>Yellow</a:t>
            </a:r>
            <a:r>
              <a:rPr lang="nl-BE" dirty="0"/>
              <a:t> </a:t>
            </a:r>
            <a:r>
              <a:rPr lang="nl-BE" dirty="0" err="1"/>
              <a:t>submarine</a:t>
            </a:r>
            <a:endParaRPr lang="nl-BE" dirty="0"/>
          </a:p>
        </p:txBody>
      </p:sp>
      <p:pic>
        <p:nvPicPr>
          <p:cNvPr id="4" name="Onlinemedia 3" title="The Beatles - Yellow Submarine">
            <a:hlinkClick r:id="" action="ppaction://media"/>
            <a:extLst>
              <a:ext uri="{FF2B5EF4-FFF2-40B4-BE49-F238E27FC236}">
                <a16:creationId xmlns:a16="http://schemas.microsoft.com/office/drawing/2014/main" id="{8500A763-22EC-6C5F-534C-3734CDBA37E0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241550" y="1825625"/>
            <a:ext cx="7707313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657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7915D3E-A420-1A13-1A2A-9D3CD73D03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Vraag 2: Rob de Nijs: malle </a:t>
            </a:r>
            <a:r>
              <a:rPr lang="nl-BE" dirty="0" err="1"/>
              <a:t>babbe</a:t>
            </a:r>
            <a:endParaRPr lang="nl-BE" dirty="0"/>
          </a:p>
        </p:txBody>
      </p:sp>
      <p:pic>
        <p:nvPicPr>
          <p:cNvPr id="4" name="Onlinemedia 3" title="1975 ROB DE NIJS Malle Babbe">
            <a:hlinkClick r:id="" action="ppaction://media"/>
            <a:extLst>
              <a:ext uri="{FF2B5EF4-FFF2-40B4-BE49-F238E27FC236}">
                <a16:creationId xmlns:a16="http://schemas.microsoft.com/office/drawing/2014/main" id="{1230EF0E-1208-2C42-E9FB-FB2757783E1F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241550" y="1825625"/>
            <a:ext cx="7707313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812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D4486D1-F47C-8E46-BC31-03257EC031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Vraag 3: The Tokens: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lion</a:t>
            </a:r>
            <a:r>
              <a:rPr lang="nl-BE" dirty="0"/>
              <a:t> </a:t>
            </a:r>
            <a:r>
              <a:rPr lang="nl-BE" dirty="0" err="1"/>
              <a:t>sleeps</a:t>
            </a:r>
            <a:r>
              <a:rPr lang="nl-BE" dirty="0"/>
              <a:t> </a:t>
            </a:r>
            <a:r>
              <a:rPr lang="nl-BE" dirty="0" err="1"/>
              <a:t>tonight</a:t>
            </a:r>
            <a:endParaRPr lang="nl-BE" dirty="0"/>
          </a:p>
        </p:txBody>
      </p:sp>
      <p:pic>
        <p:nvPicPr>
          <p:cNvPr id="4" name="Onlinemedia 3" title="The Tokens - The Lion Sleeps Tonight (Wimoweh) (Audio)">
            <a:hlinkClick r:id="" action="ppaction://media"/>
            <a:extLst>
              <a:ext uri="{FF2B5EF4-FFF2-40B4-BE49-F238E27FC236}">
                <a16:creationId xmlns:a16="http://schemas.microsoft.com/office/drawing/2014/main" id="{0E45C2D6-9333-602A-8857-A0A76DE27A89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241550" y="1825625"/>
            <a:ext cx="7707313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2872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21FAD31-DCC4-B577-3B7C-D8AEECA67D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Vraag 4: Nina Simone: </a:t>
            </a:r>
            <a:r>
              <a:rPr lang="nl-BE" dirty="0" err="1"/>
              <a:t>Ain’t</a:t>
            </a:r>
            <a:r>
              <a:rPr lang="nl-BE" dirty="0"/>
              <a:t> </a:t>
            </a:r>
            <a:r>
              <a:rPr lang="nl-BE" dirty="0" err="1"/>
              <a:t>got</a:t>
            </a:r>
            <a:r>
              <a:rPr lang="nl-BE" dirty="0"/>
              <a:t> no, I </a:t>
            </a:r>
            <a:r>
              <a:rPr lang="nl-BE" dirty="0" err="1"/>
              <a:t>got</a:t>
            </a:r>
            <a:r>
              <a:rPr lang="nl-BE" dirty="0"/>
              <a:t> life</a:t>
            </a:r>
          </a:p>
        </p:txBody>
      </p:sp>
      <p:pic>
        <p:nvPicPr>
          <p:cNvPr id="4" name="Onlinemedia 3" title="Ain't Got No, I Got Life - Nina Simone">
            <a:hlinkClick r:id="" action="ppaction://media"/>
            <a:extLst>
              <a:ext uri="{FF2B5EF4-FFF2-40B4-BE49-F238E27FC236}">
                <a16:creationId xmlns:a16="http://schemas.microsoft.com/office/drawing/2014/main" id="{B11AE248-827B-5B6A-8712-6E81683F0983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194050" y="1825625"/>
            <a:ext cx="5802313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4052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3C5B19F-CFC6-A5E6-BE7E-E483CA1187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Vraag 5: Peter Koelwijn: kom van dat dak af</a:t>
            </a:r>
          </a:p>
        </p:txBody>
      </p:sp>
      <p:pic>
        <p:nvPicPr>
          <p:cNvPr id="4" name="Onlinemedia 3" title="16  Peter koelewijn   Kom van dat dak af">
            <a:hlinkClick r:id="" action="ppaction://media"/>
            <a:extLst>
              <a:ext uri="{FF2B5EF4-FFF2-40B4-BE49-F238E27FC236}">
                <a16:creationId xmlns:a16="http://schemas.microsoft.com/office/drawing/2014/main" id="{82EA7FEE-FB67-1B8D-11CE-C90B24E09193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241550" y="1825625"/>
            <a:ext cx="7707313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426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D57CE68-EA1E-879B-294E-08CB4A5F62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Vraag 6: Rob de Nijs: zuster Ursula</a:t>
            </a:r>
          </a:p>
        </p:txBody>
      </p:sp>
      <p:pic>
        <p:nvPicPr>
          <p:cNvPr id="4" name="Onlinemedia 3" title="Rob de Nijs - Dag zuster Ursula">
            <a:hlinkClick r:id="" action="ppaction://media"/>
            <a:extLst>
              <a:ext uri="{FF2B5EF4-FFF2-40B4-BE49-F238E27FC236}">
                <a16:creationId xmlns:a16="http://schemas.microsoft.com/office/drawing/2014/main" id="{232113A6-2751-C3CE-3587-593796E4594A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194050" y="1825625"/>
            <a:ext cx="5802313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417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12D557E-9C6C-B52C-6081-BE2A4CD01D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Vraag 7: The Beatles: hey </a:t>
            </a:r>
            <a:r>
              <a:rPr lang="nl-BE" dirty="0" err="1"/>
              <a:t>Jude</a:t>
            </a:r>
            <a:endParaRPr lang="nl-BE" dirty="0"/>
          </a:p>
        </p:txBody>
      </p:sp>
      <p:pic>
        <p:nvPicPr>
          <p:cNvPr id="4" name="Onlinemedia 3" title="The Beatles- Hey Jude (lyrics)">
            <a:hlinkClick r:id="" action="ppaction://media"/>
            <a:extLst>
              <a:ext uri="{FF2B5EF4-FFF2-40B4-BE49-F238E27FC236}">
                <a16:creationId xmlns:a16="http://schemas.microsoft.com/office/drawing/2014/main" id="{7AEC1372-56E8-9980-EB4B-9241561FC8CF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241550" y="1825625"/>
            <a:ext cx="7707313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671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314</Words>
  <Application>Microsoft Office PowerPoint</Application>
  <PresentationFormat>Breedbeeld</PresentationFormat>
  <Paragraphs>37</Paragraphs>
  <Slides>37</Slides>
  <Notes>0</Notes>
  <HiddenSlides>0</HiddenSlides>
  <MMClips>25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37</vt:i4>
      </vt:variant>
    </vt:vector>
  </HeadingPairs>
  <TitlesOfParts>
    <vt:vector size="41" baseType="lpstr">
      <vt:lpstr>Aptos</vt:lpstr>
      <vt:lpstr>Aptos Display</vt:lpstr>
      <vt:lpstr>Arial</vt:lpstr>
      <vt:lpstr>Kantoorthema</vt:lpstr>
      <vt:lpstr>Muziekquiz</vt:lpstr>
      <vt:lpstr>Ronde 1: wie is de zanger of groep van dit liedje</vt:lpstr>
      <vt:lpstr>Vraag 1: Elvis Presley: return to sender</vt:lpstr>
      <vt:lpstr>Vraag 2: Rob de Nijs: malle babbe</vt:lpstr>
      <vt:lpstr>Vraag 3: The Tokens: the lion sleeps tonight</vt:lpstr>
      <vt:lpstr>Vraag 4: Nina Simone: Ain’t got no, I got life</vt:lpstr>
      <vt:lpstr>Vraag 5: Peter Koelwijn: kom van dat dak af</vt:lpstr>
      <vt:lpstr>Vraag 6: Rob de Nijs: zuster Ursula</vt:lpstr>
      <vt:lpstr>Vraag 7: The Beatles: hey Jude</vt:lpstr>
      <vt:lpstr>Ronde 2: vul aan</vt:lpstr>
      <vt:lpstr>Vraag 1: Nicole en Hugo: goeie morgen, morgen</vt:lpstr>
      <vt:lpstr>Vraag 2: Raymond van het Groenewoud: Meisjes</vt:lpstr>
      <vt:lpstr>Vraag 3: Willy Sommers: zeven anjers, zeven rozen</vt:lpstr>
      <vt:lpstr>Vraag 4: The Beatles: yellow submarine</vt:lpstr>
      <vt:lpstr>Vraag 5: André van Duin: er staat een paard in de gang</vt:lpstr>
      <vt:lpstr>Vraag 6: Louis Neefs: laat ons een bloem</vt:lpstr>
      <vt:lpstr>Ronde 3: Albumronde</vt:lpstr>
      <vt:lpstr>Vraag 1: The Beatles: the white album</vt:lpstr>
      <vt:lpstr>Vraag 2: Van Morrison: Astral weeks </vt:lpstr>
      <vt:lpstr>Vraag 3: Will Tura: arme Joe / mijn winterroosje</vt:lpstr>
      <vt:lpstr>Vraag 4: Rob de Nijs: Malle Babbe</vt:lpstr>
      <vt:lpstr>Vraag 5: Prince and the Revolution: Purple rain</vt:lpstr>
      <vt:lpstr>Vraag 6: Michael Jackson: Thriller</vt:lpstr>
      <vt:lpstr>Ronde : Film en seriemuziek</vt:lpstr>
      <vt:lpstr>Vraag 1: Siske de rat</vt:lpstr>
      <vt:lpstr>Vraag 2: Sound of music</vt:lpstr>
      <vt:lpstr>Vraag 3: The pink panter</vt:lpstr>
      <vt:lpstr>Vraag 4: Kapitein Zeppos</vt:lpstr>
      <vt:lpstr>Vraag 5: Batman</vt:lpstr>
      <vt:lpstr>Vraag 6: The jungle book</vt:lpstr>
      <vt:lpstr>Vraag 7: Mary Poppins</vt:lpstr>
      <vt:lpstr>Ronde 5: wat is de titel van dit lied?</vt:lpstr>
      <vt:lpstr>Vraag 1: Meat Loaf: paradise by the dashboard light</vt:lpstr>
      <vt:lpstr>Vraag 2: Vader Abraham: dat kleine café aan de haven</vt:lpstr>
      <vt:lpstr>Vraag 3: André van Duin: er staat een paard in de gang</vt:lpstr>
      <vt:lpstr>Vraag 4: Prince: Purple rain</vt:lpstr>
      <vt:lpstr>Vraag 5: The Beatles: Yellow submarine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Isabel De Winter</dc:creator>
  <cp:lastModifiedBy>Isabel De Winter</cp:lastModifiedBy>
  <cp:revision>1</cp:revision>
  <dcterms:created xsi:type="dcterms:W3CDTF">2025-10-19T15:58:33Z</dcterms:created>
  <dcterms:modified xsi:type="dcterms:W3CDTF">2025-10-19T17:00:23Z</dcterms:modified>
</cp:coreProperties>
</file>