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1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9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06AA07-5CEA-441C-AF53-5C6886A34101}" v="1" dt="2025-10-19T17:42:33.9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8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 De Winter" userId="175b5675a8cbb5c3" providerId="LiveId" clId="{346CF75D-B6DF-4D27-BB59-F76FC978D389}"/>
    <pc:docChg chg="modSld sldOrd">
      <pc:chgData name="Isabel De Winter" userId="175b5675a8cbb5c3" providerId="LiveId" clId="{346CF75D-B6DF-4D27-BB59-F76FC978D389}" dt="2025-10-19T17:58:00.098" v="5"/>
      <pc:docMkLst>
        <pc:docMk/>
      </pc:docMkLst>
      <pc:sldChg chg="modSp mod">
        <pc:chgData name="Isabel De Winter" userId="175b5675a8cbb5c3" providerId="LiveId" clId="{346CF75D-B6DF-4D27-BB59-F76FC978D389}" dt="2025-10-19T17:45:30.203" v="0" actId="20577"/>
        <pc:sldMkLst>
          <pc:docMk/>
          <pc:sldMk cId="1375995591" sldId="263"/>
        </pc:sldMkLst>
        <pc:spChg chg="mod">
          <ac:chgData name="Isabel De Winter" userId="175b5675a8cbb5c3" providerId="LiveId" clId="{346CF75D-B6DF-4D27-BB59-F76FC978D389}" dt="2025-10-19T17:45:30.203" v="0" actId="20577"/>
          <ac:spMkLst>
            <pc:docMk/>
            <pc:sldMk cId="1375995591" sldId="263"/>
            <ac:spMk id="2" creationId="{6BB17FB4-4A45-1D1C-E699-1A63C71FA5B2}"/>
          </ac:spMkLst>
        </pc:spChg>
      </pc:sldChg>
      <pc:sldChg chg="modSp mod">
        <pc:chgData name="Isabel De Winter" userId="175b5675a8cbb5c3" providerId="LiveId" clId="{346CF75D-B6DF-4D27-BB59-F76FC978D389}" dt="2025-10-19T17:45:34.737" v="1" actId="20577"/>
        <pc:sldMkLst>
          <pc:docMk/>
          <pc:sldMk cId="415831775" sldId="264"/>
        </pc:sldMkLst>
        <pc:spChg chg="mod">
          <ac:chgData name="Isabel De Winter" userId="175b5675a8cbb5c3" providerId="LiveId" clId="{346CF75D-B6DF-4D27-BB59-F76FC978D389}" dt="2025-10-19T17:45:34.737" v="1" actId="20577"/>
          <ac:spMkLst>
            <pc:docMk/>
            <pc:sldMk cId="415831775" sldId="264"/>
            <ac:spMk id="2" creationId="{888C2A0A-1E9C-7420-4ABD-A977656C1C7D}"/>
          </ac:spMkLst>
        </pc:spChg>
      </pc:sldChg>
      <pc:sldChg chg="modSp mod">
        <pc:chgData name="Isabel De Winter" userId="175b5675a8cbb5c3" providerId="LiveId" clId="{346CF75D-B6DF-4D27-BB59-F76FC978D389}" dt="2025-10-19T17:45:45.555" v="2" actId="20577"/>
        <pc:sldMkLst>
          <pc:docMk/>
          <pc:sldMk cId="2225967217" sldId="299"/>
        </pc:sldMkLst>
        <pc:spChg chg="mod">
          <ac:chgData name="Isabel De Winter" userId="175b5675a8cbb5c3" providerId="LiveId" clId="{346CF75D-B6DF-4D27-BB59-F76FC978D389}" dt="2025-10-19T17:45:45.555" v="2" actId="20577"/>
          <ac:spMkLst>
            <pc:docMk/>
            <pc:sldMk cId="2225967217" sldId="299"/>
            <ac:spMk id="2" creationId="{6C570D32-CDD0-6735-8800-6299F5C93E91}"/>
          </ac:spMkLst>
        </pc:spChg>
      </pc:sldChg>
      <pc:sldChg chg="modSp mod">
        <pc:chgData name="Isabel De Winter" userId="175b5675a8cbb5c3" providerId="LiveId" clId="{346CF75D-B6DF-4D27-BB59-F76FC978D389}" dt="2025-10-19T17:45:50.266" v="3" actId="20577"/>
        <pc:sldMkLst>
          <pc:docMk/>
          <pc:sldMk cId="953313393" sldId="300"/>
        </pc:sldMkLst>
        <pc:spChg chg="mod">
          <ac:chgData name="Isabel De Winter" userId="175b5675a8cbb5c3" providerId="LiveId" clId="{346CF75D-B6DF-4D27-BB59-F76FC978D389}" dt="2025-10-19T17:45:50.266" v="3" actId="20577"/>
          <ac:spMkLst>
            <pc:docMk/>
            <pc:sldMk cId="953313393" sldId="300"/>
            <ac:spMk id="2" creationId="{3142F63A-1CD1-4807-5EFA-9551677F52AD}"/>
          </ac:spMkLst>
        </pc:spChg>
      </pc:sldChg>
      <pc:sldChg chg="ord">
        <pc:chgData name="Isabel De Winter" userId="175b5675a8cbb5c3" providerId="LiveId" clId="{346CF75D-B6DF-4D27-BB59-F76FC978D389}" dt="2025-10-19T17:58:00.098" v="5"/>
        <pc:sldMkLst>
          <pc:docMk/>
          <pc:sldMk cId="4257194541" sldId="331"/>
        </pc:sldMkLst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2:24.171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0 308,'1947'0,"-1904"2,0 2,0 3,49 12,-24-4,-3-6,0-3,0-2,82-7,-29 0,1689 3,-1791 0,0 1,0 0,0 2,0 0,-1 0,1 2,-1 0,0 0,19 11,-29-12,0 0,-1 0,1 0,-1 1,0-1,0 1,0 0,0 1,-1-1,0 0,0 1,-1 0,1 0,-1 0,-1 0,3 8,0 10,0 0,0 44,-4-55,-3 208,2-215,0 0,-1-1,0 1,0-1,0 1,-1-1,1 0,-1 0,0 0,-1 0,1 0,-1-1,0 1,0-1,-1 0,1-1,-1 1,0-1,0 0,0 0,-9 4,-11 4,-1-1,0-1,-34 7,57-15,-88 19,-2-4,1-4,-2-5,-95-3,-713-6,505 3,345-4,1-2,-81-19,8 2,-168-33,158 26,-139-10,-337 31,332 11,270-3,-1-1,0 0,0 0,0-1,1 0,-1-1,1 0,0 0,0-1,0 0,-11-7,9 6,-1 0,1 1,-1 1,0 0,0 0,-1 1,-18-1,-36-8,42 5,-1 2,-42-2,19 3,47 3,0 0,0 0,0 0,0-1,0 1,0 0,0 0,0-1,0 1,0 0,0-1,0 1,0-1,0 1,0-1,0 0,0 1,-1-2,2 1,0 1,0-1,0 1,0-1,0 1,0-1,0 1,0-1,0 1,0-1,0 1,1-1,-1 1,0-1,0 1,0-1,1 1,-1-1,0 1,1 0,-1-1,0 1,1-1,-1 1,1 0,0-1,4-3,1 0,-1 0,1 0,0 1,11-4,129-44,3 7,239-40,-4 32,502-5,-352 19,-404 26,322 4,-266 10,431-2,-613 0,0 0,1 0,-1 0,0-1,1 1,-1-1,0 0,0 0,1-1,-1 1,0-1,-1 0,1 0,6-5,-7 4,0 0,-1 0,0 0,1-1,-1 1,-1-1,1 1,0-1,-1 0,0 0,0 0,0 0,0 0,-1 0,1 0,-1-5,0 2,0 0,0 0,-1 0,0 0,0 0,0 0,-1 1,0-1,-1 0,1 1,-1 0,0-1,-1 1,0 0,0 1,0-1,0 1,-10-9,7 8,-1 0,0 0,0 1,-1 0,1 0,-1 1,0 0,-1 1,1 0,0 1,-1-1,0 2,-9-1,-205 0,118 4,18 4,0 3,-169 41,77-11,101-24,23-3,0-2,-85 3,120-13,-261-4,231-1,-1-1,2-2,-75-23,49 6,-90-26,132 43,0 1,0 2,-36-1,33 4,1-2,-1-2,-60-16,-34-4,0 1,82 13,-1 2,0 3,-64-2,-155 10,111 2,140-3,2-1,-1 2,0 0,0 0,-20 6,33-6,0 0,0 0,0 1,0-1,0 1,1 0,-1 0,1 0,-1 1,1-1,0 1,0 0,0 0,0 0,0 0,1 1,0-1,-1 1,1-1,1 1,-1 0,-2 6,-1 17,1 1,1 0,1-1,1 1,5 38,-2-13,-2-32,1-1,2 0,4 21,-5-33,0 1,1-1,1 0,-1 0,1 0,1-1,-1 1,1-1,10 11,3-1,0-1,1-1,1 0,0-2,1 0,0-2,1 0,37 12,7-1,119 23,-79-28,193 7,111-28,-165-1,-116 5,23 1,267-33,-329 17,55-8,144-43,79-20,-103 54,-153 23,-110 9,59-7,1 3,73 5,-133-1,1 0,-1 0,1 1,0-1,-1 1,1 0,-1-1,1 1,-1 0,0 1,1-1,-1 0,0 1,0-1,0 1,0-1,0 1,0 0,0 0,-1 0,1 0,0 0,-1 1,0-1,0 0,0 1,0-1,0 1,1 3,-1-1,-1 0,0 0,0-1,0 1,-1 0,1 0,-1-1,0 1,-1 0,1-1,-1 1,0-1,0 1,0-1,0 0,-4 4,-10 13,-2 0,0-2,-1 0,-35 26,-99 61,77-56,5-2,-139 69,171-99,-1-2,0-2,-1-2,0-1,-69 8,-15-12,-232-16,315 4,-1-2,-54-16,63 14,-1 0,0 3,0 1,-54-1,13 12,0 4,-96 24,-42 8,-114 15,39-6,37-24,-60 9,180-18,84-13,32-3,-1 1,1 1,0 0,0 2,1-1,0 2,0 0,0 1,1 0,0 1,0 1,-15 14,10-9,0-1,-1-1,0 0,-1-2,-24 10,31-14,1 0,0 1,1 1,0 0,0 0,1 1,0 0,1 1,0 1,-12 17,16-21,0 2,1-1,0 0,1 1,0 0,0 0,1 0,1 1,-1-1,2 1,-1-1,1 1,1 0,0-1,2 16,0-19,1 1,0-1,0 0,0 0,1 0,0 0,0 0,1-1,-1 0,1 0,1 0,-1-1,1 1,0-1,0-1,1 1,0-1,10 5,10 4,0-1,0-1,44 10,-14-7,2-3,-1-3,70 1,183-12,-109-2,35 22,-19-1,-14-16,-36-1,258 30,-36 3,2-31,-178-3,-146 5,-1 3,0 3,-1 3,78 24,-109-27,0-2,1-2,46 2,110-8,-76-2,427 3,-631-12,-114 0,-319 22,-202 65,560-54,27-1,-191 2,-698-24,999 2,0-1,-1 0,1-2,0-1,1-1,-1-2,1 0,0-1,1-2,0 0,0-2,-32-21,-20-25,3-2,-69-74,44 39,-112-111,154 166,55 40,1 0,0 0,0 0,0 0,-1 0,1 0,0 0,0 0,0-1,0 1,-1 0,1 0,0 0,0 0,0 0,0 0,-1-1,1 1,0 0,0 0,0 0,0 0,0 0,0-1,0 1,0 0,0 0,-1 0,1-1,0 1,0 0,0 0,0 0,0 0,0-1,0 1,0 0,0 0,0 0,0-1,0 1,1 0,-1 0,0 0,0-1,0 1,0 0,0 0,13-4,24 4,-34 0,662 10,-563-4,-1 4,126 28,-78 3,-103-26,0-3,1-1,94 9,-15-7,0 1,-7-12,121 8,-34 6,252-14,-204-21,-108 7,-36-2,25 0,322 11,-235 5,-209-1,-1 0,1 0,-1 1,0 0,1 2,-2-1,1 1,0 1,-1 0,0 1,0 0,0 0,-1 1,0 1,16 14,-14-9,1 1,-2 0,0 1,0 0,-2 0,0 1,0 1,-2-1,0 1,5 20,21 72,15 56,-42-136,-2 0,-1 1,-1-1,-1 1,-5 32,3-50,-2-1,0 1,0-1,-1 0,0 0,-1 0,0-1,0 0,-2 0,1 0,-1 0,0-1,-1 0,0-1,-1 0,0 0,0-1,0 0,-1 0,0-1,0-1,-18 8,-8 1,-151 51,175-62,-22 7,1-1,-2-2,1-2,-46 2,-149 9,80-4,-182-10,158-4,-129-16,301 18,-33-4,0-1,1-1,-47-16,14-2,28 8,-1 2,0 2,-68-11,-454-13,490 35,-283-18,200 2,2 1,-257-60,366 64,7 0,-1 3,-1 0,-61-4,65 10,0-2,-63-17,65 13,0 2,0 1,-44-2,35 7,-191 4,229-3,1 0,-1 1,0-1,1 1,-1-1,1 1,-1 0,0 0,1 0,0 0,-1 1,1-1,0 1,-4 2,5-3,1 1,-1-1,0 0,1 0,-1 1,1-1,-1 0,1 1,0-1,0 0,-1 1,1-1,0 0,0 1,0-1,0 0,1 1,-1-1,0 1,1-1,-1 0,1 0,-1 1,1-1,-1 0,1 0,0 1,0-1,-1 0,3 2,10 12,0-1,1 0,1-1,0-1,32 21,-19-14,29 18,1-2,2-3,1-2,2-3,85 24,-103-39,1-3,-1-1,70 2,140-13,-96-8,253-53,-175-4,12-2,-200 58,0-2,-1-2,47-23,-70 28,113-39,-83 32,89-42,-109 40,1 3,1 0,1 3,0 1,1 2,57-9,51 3,301-42,-342 47,0 4,159 8,-103 3,-77-5,98 4,-180-1,0-1,0 1,0 0,0 0,0 0,0 0,-1 1,1-1,0 1,0 0,-1-1,1 1,-1 0,0 1,0-1,1 0,-1 1,-1-1,1 1,0-1,-1 1,1 0,-1 0,0 0,0 0,0 0,0 0,0 0,0 5,-1-2,1 0,-1 0,1 0,-2 0,1 0,-1-1,0 1,0 0,0 0,-1-1,0 1,0-1,0 1,-1-1,-5 9,-3-3,-1 0,0-1,0-1,-1 0,0 0,-28 12,19-8,-9 2,0-1,0-1,-1-2,-1-1,-34 6,-173 18,153-25,-64 2,-183-9,154-5,164 3,-119 0,-145 19,212-10,-292 25,-640-34,445-2,545 2,-1 0,1-1,-1-1,1 0,0 0,0-1,0-1,0 1,0-1,1-1,-1 0,-14-10,5-1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4:45.208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37,'7'0,"1"1,-1 0,1 1,11 3,17 4,78 2,205-8,-171-5,3421 2,-3562 0,-1 0,0-1,1 1,-1-1,13-4,-17 4,0 0,0 0,0 0,1 0,-1 0,-1-1,1 1,0-1,0 1,0-1,-1 0,1 0,-1 0,0 0,1 0,-1 0,0 0,2-4,4-20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2.16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 24575,'0'0'0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3.11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016"/>
      <inkml:brushProperty name="anchorY" value="-1016"/>
      <inkml:brushProperty name="scaleFactor" value="0.5"/>
    </inkml:brush>
  </inkml:definitions>
  <inkml:trace contextRef="#ctx0" brushRef="#br0">0 1 24575,'0'0'0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2.16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 24575,'0'0'0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3.11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016"/>
      <inkml:brushProperty name="anchorY" value="-1016"/>
      <inkml:brushProperty name="scaleFactor" value="0.5"/>
    </inkml:brush>
  </inkml:definitions>
  <inkml:trace contextRef="#ctx0" brushRef="#br0">0 1 24575,'0'0'0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6:38.865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127 471,'635'0,"-573"-3,70-12,-60 5,3-2,0-3,-1-3,71-29,-84 25,1 3,0 2,1 3,76-6,469-43,-121 9,-459 52,14 0,-1-3,0-1,79-22,-114 26,1-1,-1-1,0 1,0-1,0 0,0 0,-1-1,1 0,-1 0,5-6,11-12,-17 20,0 1,-1-1,1 1,0-1,0 1,1 0,-1 1,0-1,1 1,-1 0,1 0,-1 0,1 0,-1 1,8 0,7 1,0 1,27 5,-32-4,99 23,124 46,-14-3,-88-34,1-6,191 15,-270-37,72 17,-84-13,1-3,82 5,274-15,-401 2,1 0,-1 0,1 0,0 0,-1 0,1 0,-1 0,1-1,0 1,-1-1,1 1,-1-1,1 1,-1-1,3-1,-4 1,0 1,0-1,0 1,0-1,0 1,0-1,0 1,0-1,0 1,0-1,0 1,0-1,0 1,0-1,-1 1,1-1,0 1,0-1,-1 1,1 0,0-1,0 1,-1-1,1 1,-1 0,1-1,0 1,-1 0,1 0,-1-1,-5-3,0 0,0 0,0 1,0-1,-11-3,-28-5,-1 1,0 3,-81-5,-143 11,139 4,62-2,0 4,1 3,0 3,-93 25,-81 30,-265 88,210-47,249-94,0-1,-1-2,0-3,-67 1,81-6,1 2,0 1,0 2,-56 17,58-15,0-2,0-1,-41 1,-101-6,89-2,-1124 0,681 3,516-1,0 1,0 0,0 1,0 0,0 1,-22 8,30-10,-1 1,1 0,0 1,0-1,0 1,0 0,0 0,0 0,1 0,-1 1,1-1,0 1,0 0,0 0,1 0,-1 0,1 1,0-1,-3 9,-6 28,7-29,0 0,1 1,0-1,1 0,0 1,0 22,3-33,-1 0,1 0,0 0,0 0,-1 0,1 0,0 0,1-1,-1 1,0 0,0 0,1-1,-1 1,1-1,-1 1,1-1,0 0,0 0,-1 1,1-1,0 0,0-1,0 1,3 1,6 1,1 0,-1-1,16 2,-19-3,133 9,185-9,-194-4,194-14,-53 2,-77-1,25 0,-171 13,0-2,82-20,-7 1,-85 15,-2-1,0-2,0-2,69-36,-54 25,67-23,256-66,-190 59,-43 14,56-20,-148 45,0 3,1 2,0 2,74-3,44-8,-41 5,245 4,-318 11,37 2,113-5,-196 2,-1-1,0 0,0-1,0 0,0-1,-1 1,1-2,-1 1,0-1,0 0,-1-1,1 0,-1 0,-1-1,12-13,-6 4,0 0,-1-1,-1 0,0-1,-2 0,10-26,-18 42,1 1,-1 0,0 0,1-1,-1 1,0 0,0 0,0-1,0 1,0 0,0 0,0-1,0 1,0 0,-1-1,1 1,0 0,-1 0,1 0,-1-1,0 1,1 0,-2-1,0 0,0 0,0 1,1 0,-1-1,-1 1,1 0,0 0,0 0,0 0,0 1,-1-1,-2 0,-9-1,-1 1,1 0,-23 3,23-2,-31 2,-36 1,0-4,-82-11,8-2,-268 8,250 8,-3157-2,3310 1,0 1,0 1,0 1,1 0,0 1,0 1,0 1,1 1,0 1,-27 16,29-13,1 1,-1 0,2 1,0 1,1 0,0 1,-18 31,-1 9,-26 67,4-8,48-102,0 0,2 1,-1-1,2 1,0 0,0 0,0 18,4 103,1-62,-2-40,-1-14,2 0,4 36,-4-49,1 0,-1 0,1 0,1 0,-1 0,1 0,0 0,1-1,-1 1,1-1,0 0,7 7,0-3,1 0,0-1,0 0,0-1,1 0,0-1,1 0,-1-1,1-1,0 0,16 2,19 1,94 2,336-11,-291-14,-77 5,207-37,-2-24,-229 52,311-59,-210 35,-70 14,-20 6,145-24,-65 17,-21 3,-106 18,-1-2,67-26,-74 23,0 1,1 3,77-11,-75 16,71-18,-75 13,0 3,47-4,-64 11,2 0,0-1,0-1,-1-1,50-14,-37 6,1 2,68-8,-29 6,-8 4,-1 3,118 6,-64 1,-37-3,98 3,-181-2,0 1,1 0,-1 0,0 0,0 1,0-1,0 1,0 0,0 0,0 0,0 1,-1-1,1 1,4 4,-3-1,0 0,-1 0,0 0,0 0,0 1,-1 0,5 13,-2-1,-1 1,-1 0,-1 0,-1 0,0 29,-2-20,1-13,-1 1,-1 0,-6 32,6-44,0 0,-1 1,0-1,-1 0,1 0,-1 0,0-1,0 1,0-1,-1 1,1-1,-1 0,0 0,-1-1,1 1,-6 2,1 0,-1-1,0 0,-1-1,1 0,-1 0,0-1,0-1,0 0,-12 1,-14-1,-53-5,65 1,0 1,0 1,-1 1,1 1,-25 6,-39 18,43-12,0-2,-1-2,-71 7,-438-14,279-6,-319 3,541 3,-59 9,-7 2,1-1,-143 34,164-27,43-6,-94 37,44-13,-276 70,306-92,0-4,-1-3,-87-1,104-9,28-1,0 2,0 0,0 3,0 0,0 2,-31 9,-147 38,60-19,-173 67,310-96,0 0,0 1,1 0,-1 1,1 0,1 1,-1 0,1 1,-12 10,-46 33,68-50,0 0,0 0,1 0,-1 0,0 0,1 0,-1 0,1 0,0 0,-1 0,1 0,0 1,-1-1,1 0,0 0,0 0,0 1,0-1,0 0,1 0,-1 0,0 1,0-1,1 0,-1 0,1 0,-1 0,1 0,-1 0,1 0,0 0,0 0,-1 0,1 0,0 0,0 0,0-1,0 1,0 0,2 0,3 4,0 0,1-1,0 0,0 0,7 2,5 1,1-2,0 0,0-1,0-1,24 1,107-4,-94-2,37-3,153-28,-180 20,-2-2,1-4,95-41,-121 42,1-1,1 1,54-14,-18 10,2 4,0 4,146-8,-179 22,21 1,0-4,69-10,197-31,-278 39,0-1,-1-3,0-3,80-27,-96 26,1 2,0 2,1 1,0 3,50-2,122-24,-103 12,-12 11,-62 6,38-7,45-3,-27 4,-69 4,-1-1,35-13,-37 10,1 1,1 2,28-5,72 5,-78 5,63-9,76-11,-22 4,-50 6,187 7,-147 5,-98-3,-14 0,49 4,-76-1,0 0,-1 0,1 1,-1 0,1 1,-1 1,0 0,15 8,-17-7,0 0,-1 0,1 0,-1 1,13 14,-19-19,-1 0,1 1,-1-1,0 0,0 1,0-1,0 1,0-1,0 1,0-1,-1 1,0 0,1-1,-1 1,0 0,0-1,0 1,-1 0,1-1,-1 1,1 0,-1-1,0 1,0-1,0 1,0-1,-1 0,-1 4,-3 3,-1-1,0 0,0 0,0 0,-1-1,-1 0,1 0,-1-1,0-1,-16 9,-11 2,-60 18,28-11,-77 32,22-6,-223 57,290-94,-19 6,-2-4,0-3,-88 2,103-12,-105 14,102-8,-111-2,113-6,-123 15,-58 5,49-7,-48 3,113-11,-93 25,150-16,-116 5,8-3,4-1,102-9,-114 22,116-15,-119 7,168-17,-1 1,1 1,0 1,-32 11,-30 7,-448 68,421-73,-217 65,218-51,66-22,25-6,1 1,-34 12,50-16,-1 1,1 0,0 1,0-1,-1 1,2-1,-1 1,0 1,1-1,-1 0,1 1,0 0,0-1,0 1,1 1,-4 7,-21 42,21-44,0 0,1 1,0-1,1 1,0 0,-2 14,2-1,1 1,0 44,3-64,0 1,0 0,1 0,-1 0,2 0,-1-1,1 1,-1 0,1-1,1 1,-1-1,1 0,0 0,0 0,1 0,-1 0,8 6,-5-7,-1-1,1 0,0 0,0-1,0 1,0-1,0-1,1 1,-1-1,13 0,9 0,36-4,-25 1,286-21,-273 18,-11 1,0-1,-1-2,67-21,-16 2,-60 18,-1 0,37-17,1-5,1 3,1 3,88-17,142-10,-233 38,77-25,-48 11,-73 21,222-53,-174 45,108-6,148-11,-108 8,182-13,-267 22,62-3,14 2,39-1,-184 16,-1-2,1-3,70-16,-70 9,0 2,1 4,71 1,72-10,10 1,-194 13,-1-1,40-9,-35 5,36-2,7 4,100 8,-170-4,0 0,0 0,0 0,1 0,-1 1,0-1,0 1,0-1,0 1,0 0,0 0,0 0,0 0,0 0,0 1,0-1,-1 0,1 1,0-1,-1 1,1 0,-1 0,0-1,0 1,0 0,0 0,0 0,0 0,0 0,0 0,-1 1,1-1,-1 0,1 3,-2-1,1 1,-1 0,0 0,0-1,0 1,0 0,-1-1,0 1,0-1,0 0,0 0,-1 0,0 0,0 0,-4 4,-7 6,-1 0,0-2,-1 0,-28 17,-78 33,57-30,38-19,0-2,-1-1,0-1,-1-1,0-2,0-1,0-1,-1-1,-32-2,-231 18,220-13,-44 8,-86 3,114-16,-109 15,68-6,81-7,-54 8,-33 8,82-13,-102 24,130-22,-167 44,150-43,-1-2,-66 3,-96 4,-4 1,68 0,-3 0,59-14,31-2,0 2,0 3,-72 14,-355 128,333-96,64-30,63-16,1 0,-1 2,-22 9,22-7,-1 0,0-2,0-1,0-1,-38 2,56-6,-115 21,94-17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2:24.171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0 308,'1947'0,"-1904"2,0 2,0 3,49 12,-24-4,-3-6,0-3,0-2,82-7,-29 0,1689 3,-1791 0,0 1,0 0,0 2,0 0,-1 0,1 2,-1 0,0 0,19 11,-29-12,0 0,-1 0,1 0,-1 1,0-1,0 1,0 0,0 1,-1-1,0 0,0 1,-1 0,1 0,-1 0,-1 0,3 8,0 10,0 0,0 44,-4-55,-3 208,2-215,0 0,-1-1,0 1,0-1,0 1,-1-1,1 0,-1 0,0 0,-1 0,1 0,-1-1,0 1,0-1,-1 0,1-1,-1 1,0-1,0 0,0 0,-9 4,-11 4,-1-1,0-1,-34 7,57-15,-88 19,-2-4,1-4,-2-5,-95-3,-713-6,505 3,345-4,1-2,-81-19,8 2,-168-33,158 26,-139-10,-337 31,332 11,270-3,-1-1,0 0,0 0,0-1,1 0,-1-1,1 0,0 0,0-1,0 0,-11-7,9 6,-1 0,1 1,-1 1,0 0,0 0,-1 1,-18-1,-36-8,42 5,-1 2,-42-2,19 3,47 3,0 0,0 0,0 0,0-1,0 1,0 0,0 0,0-1,0 1,0 0,0-1,0 1,0-1,0 1,0-1,0 0,0 1,-1-2,2 1,0 1,0-1,0 1,0-1,0 1,0-1,0 1,0-1,0 1,0-1,0 1,1-1,-1 1,0-1,0 1,0-1,1 1,-1-1,0 1,1 0,-1-1,0 1,1-1,-1 1,1 0,0-1,4-3,1 0,-1 0,1 0,0 1,11-4,129-44,3 7,239-40,-4 32,502-5,-352 19,-404 26,322 4,-266 10,431-2,-613 0,0 0,1 0,-1 0,0-1,1 1,-1-1,0 0,0 0,1-1,-1 1,0-1,-1 0,1 0,6-5,-7 4,0 0,-1 0,0 0,1-1,-1 1,-1-1,1 1,0-1,-1 0,0 0,0 0,0 0,0 0,-1 0,1 0,-1-5,0 2,0 0,0 0,-1 0,0 0,0 0,0 0,-1 1,0-1,-1 0,1 1,-1 0,0-1,-1 1,0 0,0 1,0-1,0 1,-10-9,7 8,-1 0,0 0,0 1,-1 0,1 0,-1 1,0 0,-1 1,1 0,0 1,-1-1,0 2,-9-1,-205 0,118 4,18 4,0 3,-169 41,77-11,101-24,23-3,0-2,-85 3,120-13,-261-4,231-1,-1-1,2-2,-75-23,49 6,-90-26,132 43,0 1,0 2,-36-1,33 4,1-2,-1-2,-60-16,-34-4,0 1,82 13,-1 2,0 3,-64-2,-155 10,111 2,140-3,2-1,-1 2,0 0,0 0,-20 6,33-6,0 0,0 0,0 1,0-1,0 1,1 0,-1 0,1 0,-1 1,1-1,0 1,0 0,0 0,0 0,0 0,1 1,0-1,-1 1,1-1,1 1,-1 0,-2 6,-1 17,1 1,1 0,1-1,1 1,5 38,-2-13,-2-32,1-1,2 0,4 21,-5-33,0 1,1-1,1 0,-1 0,1 0,1-1,-1 1,1-1,10 11,3-1,0-1,1-1,1 0,0-2,1 0,0-2,1 0,37 12,7-1,119 23,-79-28,193 7,111-28,-165-1,-116 5,23 1,267-33,-329 17,55-8,144-43,79-20,-103 54,-153 23,-110 9,59-7,1 3,73 5,-133-1,1 0,-1 0,1 1,0-1,-1 1,1 0,-1-1,1 1,-1 0,0 1,1-1,-1 0,0 1,0-1,0 1,0-1,0 1,0 0,0 0,-1 0,1 0,0 0,-1 1,0-1,0 0,0 1,0-1,0 1,1 3,-1-1,-1 0,0 0,0-1,0 1,-1 0,1 0,-1-1,0 1,-1 0,1-1,-1 1,0-1,0 1,0-1,0 0,-4 4,-10 13,-2 0,0-2,-1 0,-35 26,-99 61,77-56,5-2,-139 69,171-99,-1-2,0-2,-1-2,0-1,-69 8,-15-12,-232-16,315 4,-1-2,-54-16,63 14,-1 0,0 3,0 1,-54-1,13 12,0 4,-96 24,-42 8,-114 15,39-6,37-24,-60 9,180-18,84-13,32-3,-1 1,1 1,0 0,0 2,1-1,0 2,0 0,0 1,1 0,0 1,0 1,-15 14,10-9,0-1,-1-1,0 0,-1-2,-24 10,31-14,1 0,0 1,1 1,0 0,0 0,1 1,0 0,1 1,0 1,-12 17,16-21,0 2,1-1,0 0,1 1,0 0,0 0,1 0,1 1,-1-1,2 1,-1-1,1 1,1 0,0-1,2 16,0-19,1 1,0-1,0 0,0 0,1 0,0 0,0 0,1-1,-1 0,1 0,1 0,-1-1,1 1,0-1,0-1,1 1,0-1,10 5,10 4,0-1,0-1,44 10,-14-7,2-3,-1-3,70 1,183-12,-109-2,35 22,-19-1,-14-16,-36-1,258 30,-36 3,2-31,-178-3,-146 5,-1 3,0 3,-1 3,78 24,-109-27,0-2,1-2,46 2,110-8,-76-2,427 3,-631-12,-114 0,-319 22,-202 65,560-54,27-1,-191 2,-698-24,999 2,0-1,-1 0,1-2,0-1,1-1,-1-2,1 0,0-1,1-2,0 0,0-2,-32-21,-20-25,3-2,-69-74,44 39,-112-111,154 166,55 40,1 0,0 0,0 0,0 0,-1 0,1 0,0 0,0 0,0-1,0 1,-1 0,1 0,0 0,0 0,0 0,0 0,-1-1,1 1,0 0,0 0,0 0,0 0,0 0,0-1,0 1,0 0,0 0,-1 0,1-1,0 1,0 0,0 0,0 0,0 0,0-1,0 1,0 0,0 0,0 0,0-1,0 1,1 0,-1 0,0 0,0-1,0 1,0 0,0 0,13-4,24 4,-34 0,662 10,-563-4,-1 4,126 28,-78 3,-103-26,0-3,1-1,94 9,-15-7,0 1,-7-12,121 8,-34 6,252-14,-204-21,-108 7,-36-2,25 0,322 11,-235 5,-209-1,-1 0,1 0,-1 1,0 0,1 2,-2-1,1 1,0 1,-1 0,0 1,0 0,0 0,-1 1,0 1,16 14,-14-9,1 1,-2 0,0 1,0 0,-2 0,0 1,0 1,-2-1,0 1,5 20,21 72,15 56,-42-136,-2 0,-1 1,-1-1,-1 1,-5 32,3-50,-2-1,0 1,0-1,-1 0,0 0,-1 0,0-1,0 0,-2 0,1 0,-1 0,0-1,-1 0,0-1,-1 0,0 0,0-1,0 0,-1 0,0-1,0-1,-18 8,-8 1,-151 51,175-62,-22 7,1-1,-2-2,1-2,-46 2,-149 9,80-4,-182-10,158-4,-129-16,301 18,-33-4,0-1,1-1,-47-16,14-2,28 8,-1 2,0 2,-68-11,-454-13,490 35,-283-18,200 2,2 1,-257-60,366 64,7 0,-1 3,-1 0,-61-4,65 10,0-2,-63-17,65 13,0 2,0 1,-44-2,35 7,-191 4,229-3,1 0,-1 1,0-1,1 1,-1-1,1 1,-1 0,0 0,1 0,0 0,-1 1,1-1,0 1,-4 2,5-3,1 1,-1-1,0 0,1 0,-1 1,1-1,-1 0,1 1,0-1,0 0,-1 1,1-1,0 0,0 1,0-1,0 0,1 1,-1-1,0 1,1-1,-1 0,1 0,-1 1,1-1,-1 0,1 0,0 1,0-1,-1 0,3 2,10 12,0-1,1 0,1-1,0-1,32 21,-19-14,29 18,1-2,2-3,1-2,2-3,85 24,-103-39,1-3,-1-1,70 2,140-13,-96-8,253-53,-175-4,12-2,-200 58,0-2,-1-2,47-23,-70 28,113-39,-83 32,89-42,-109 40,1 3,1 0,1 3,0 1,1 2,57-9,51 3,301-42,-342 47,0 4,159 8,-103 3,-77-5,98 4,-180-1,0-1,0 1,0 0,0 0,0 0,0 0,-1 1,1-1,0 1,0 0,-1-1,1 1,-1 0,0 1,0-1,1 0,-1 1,-1-1,1 1,0-1,-1 1,1 0,-1 0,0 0,0 0,0 0,0 0,0 0,0 5,-1-2,1 0,-1 0,1 0,-2 0,1 0,-1-1,0 1,0 0,0 0,-1-1,0 1,0-1,0 1,-1-1,-5 9,-3-3,-1 0,0-1,0-1,-1 0,0 0,-28 12,19-8,-9 2,0-1,0-1,-1-2,-1-1,-34 6,-173 18,153-25,-64 2,-183-9,154-5,164 3,-119 0,-145 19,212-10,-292 25,-640-34,445-2,545 2,-1 0,1-1,-1-1,1 0,0 0,0-1,0-1,0 1,0-1,1-1,-1 0,-14-10,5-1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2:27.079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0 274,'180'15,"-48"-1,-86-12,194 18,-133-10,189-7,-149-5,683 2,-790-2,63-12,-60 7,47-1,-7 9,-58 1,0-1,-1-1,1-2,0 0,0-2,42-11,-63 14,-1-1,0 0,1 1,-1-1,0 0,0-1,0 1,0 0,-1-1,1 0,-1 1,0-1,1 0,-1 0,0 0,-1-1,1 1,-1 0,1-1,-1 1,0-1,0 0,-1 1,1-1,-1 1,1-1,-1 0,0 0,-1 1,1-1,-1 0,1 1,-1-1,-2-4,1 2,1 0,-2-1,1 1,-1 0,0 0,0 0,-1 1,1-1,-1 1,0 0,-1 0,0 0,1 1,-1-1,-1 1,1 0,0 1,-10-5,-21-3,-1 2,-1 2,1 1,-58-1,-9 6,-16 0,-20-25,-302 21,244 7,-957-2,1129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2:31.739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1 179,'111'46,"-15"-8,58 27,4-6,313 70,329 19,9-85,-738-62,281-6,-290-3,-1-3,0-2,83-31,-136 41,0 1,-2 0,1-1,0 0,-1 0,1 0,-1-1,0 0,0-1,0 1,-1-1,0 0,0-1,0 1,0-1,-1 0,0 0,0 0,4-10,-6 12,0-1,0 0,0 0,0 1,0 0,1-1,0 1,0 0,0 0,0 0,0 1,1-1,0 1,0 0,0 0,0 0,0 0,1 1,5-3,1 2,1 0,0 0,1 1,-1 1,0 0,24 1,80 14,-109-13,575 120,-208-36,-193-55,307 14,181-43,-642-1,-4 0,415-22,-291 14,-39 3,-105 5,-1 0,1-1,-1 1,1 0,-1-1,1 1,-1-1,0 0,1 0,-1 0,0 0,0 0,0-1,0 1,0 0,0-1,0 0,0 1,0-1,-1 0,1 0,-1 0,1 0,1-4,-2 3,-1 0,1 0,-1 0,0 0,0 1,0-1,0 0,0 0,0 0,-1 0,0 0,1 0,-1 0,0 0,0 1,-1-1,1 0,0 1,-1-1,-2-2,-6-9,-1 2,-1-1,1 1,-2 1,0 0,0 1,-1 1,-28-15,-9 0,-69-23,62 26,3 0,-1 2,-1 3,0 3,-75-9,58 14,-216-12,246 20,-130 3,140-1,0 3,1 0,-37 12,26-4,8-1,-1-1,0-3,-48 6,-290 13,-130-20,352-8,64-4,1-4,-135-31,171 30,-146-21,-85-20,278 50,-409-92,-193 29,470 51,-123-5,-697 20,908-8,27-4,22 9,-1 1,1-1,-1 0,1 1,0-1,-1 0,1 1,0-1,-1 0,1 1,0-1,0 0,-1 0,1 1,0-1,0 0,0 0,0 1,0-1,0 0,0 0,1 1,-1-1,0 0,0 0,1 0,0-1,0 0,0 1,0-1,0 0,1 1,-1 0,0-1,1 1,-1 0,1 0,0 0,-1 0,1 0,0 0,0 0,2-1,37-9,0 4,1 1,-1 2,1 2,75 7,169 36,-128-15,267 13,3-27,-381-11,230 11,30 1,618-12,-437-2,-397-4,168-29,-204 25,67-10,233-6,1048 27,-1376 1,-23-2,0 0,1-1,-1 1,0-1,1 0,-1 0,0 0,6-2,-10 2,1-1,-1 0,1 0,0 1,-1-1,0 0,1 0,-1 0,1 0,-1 0,0 0,0 0,1 1,-1-1,0 0,0 0,0 0,0 0,0 0,0 0,0 0,-1 0,1 0,0 0,0 0,-1 0,1 0,-1 1,1-1,-1 0,0-1,-9-19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2.16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 24575,'0'0'0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2:27.079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0 274,'180'15,"-48"-1,-86-12,194 18,-133-10,189-7,-149-5,683 2,-790-2,63-12,-60 7,47-1,-7 9,-58 1,0-1,-1-1,1-2,0 0,0-2,42-11,-63 14,-1-1,0 0,1 1,-1-1,0 0,0-1,0 1,0 0,-1-1,1 0,-1 1,0-1,1 0,-1 0,0 0,-1-1,1 1,-1 0,1-1,-1 1,0-1,0 0,-1 1,1-1,-1 1,1-1,-1 0,0 0,-1 1,1-1,-1 0,1 1,-1-1,-2-4,1 2,1 0,-2-1,1 1,-1 0,0 0,0 0,-1 1,1-1,-1 1,0 0,-1 0,0 0,1 1,-1-1,-1 1,1 0,0 1,-10-5,-21-3,-1 2,-1 2,1 1,-58-1,-9 6,-16 0,-20-25,-302 21,244 7,-957-2,1129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3.11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016"/>
      <inkml:brushProperty name="anchorY" value="-1016"/>
      <inkml:brushProperty name="scaleFactor" value="0.5"/>
    </inkml:brush>
  </inkml:definitions>
  <inkml:trace contextRef="#ctx0" brushRef="#br0">0 1 24575,'0'0'0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4:11.067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1690,'5'4,"0"0,1 0,0-1,-1 0,1 0,0-1,0 1,12 2,-3-1,367 107,-263-86,49 14,-132-30,1-1,0-2,0-1,1-2,42-2,7 1,51 12,21 0,238-13,-184-2,-175-2,-1-1,-1-1,47-13,-40 7,76-7,324 14,-233 7,327-3,-483-3,75-13,-64 7,-14 2,40-6,120-1,-159 11,-1-1,92-22,-4 0,-102 19,39-12,-39 9,47-7,95-4,205 3,-146 17,175 4,-139 31,-115-10,7 5,-103-17,1-2,91 3,2259-14,-2363-2,74-12,-46 3,-7 3,199-15,-237 23,293-15,-133 1,5-1,-62 5,182 9,-153 4,858-2,-1006-1,-1-1,0 0,22-7,-23 5,0 1,0 0,1 1,29 0,2 8,1 1,82 25,-62-14,379 86,186 49,-626-151,80 23,116 17,-198-42,3 2,0-1,0 0,0-1,16-2,-23 2,0 0,0-1,1 1,-1-1,0 0,0 0,0 1,0-1,0-1,0 1,0 0,-1 0,1-1,0 1,-1-1,1 0,-1 1,1-1,-1 0,0 0,0 0,0 0,0 0,1-4,2-5,-2-1,0 0,0 0,-1 0,-1 0,0 0,0 0,-1 0,-1 0,0 0,-1 0,-4-13,-8-16,-41-80,29 66,-50-137,-2-3,51 131,-30-54,52 110,-1 0,0 0,-1 0,1 1,-2 0,1 1,-1-1,0 2,0-1,0 1,-1 1,0 0,0 0,0 1,0 0,-21-3,-251-18,-95 19,59 3,298 1,1-1,-1-2,0 0,-28-10,-73-36,82 33,0 1,-52-14,-1 13,-140-10,224 26,5 1,-1 0,1-1,-1 1,1-1,-1 0,1 0,0 0,0 0,-1-1,1 0,0 1,0-1,-3-2,6 3,-1 1,1-1,-1 0,1 1,0-1,-1 1,1-1,0 0,0 1,-1-1,1 1,0-1,0 0,0 0,0 1,0-1,0 0,0 1,0-1,0 0,0 1,0-1,0 0,0 1,1-2,0 0,1 0,-1 0,1 0,-1 0,1 0,0 0,0 0,0 1,0-1,0 1,3-2,17-10,1 1,1 2,0 0,47-12,109-15,-172 35,374-50,187-40,-543 85,0 2,0 0,0 2,1 0,29 2,-55 1,0 0,0 0,1 0,-1 0,0 0,1 0,-1 0,0 1,0-1,0 0,1 1,-1-1,0 1,0 0,0-1,0 1,0 0,0 0,1 0,-2 0,0 0,0-1,0 1,0 0,-1-1,1 1,0-1,0 1,-1 0,1-1,0 1,-1-1,1 1,-1-1,1 1,-1-1,1 1,-1-1,1 1,-1-1,1 0,-1 1,1-1,-2 1,-53 25,-67 15,-155 30,90-26,102-23,-243 58,259-67,0-4,-126 2,195-11,-43-4,43 4,0 0,0 0,0 0,-1 0,1 0,0 0,0 0,0-1,-1 1,1 0,0 0,0 0,0 0,0 0,-1 0,1-1,0 1,0 0,0 0,0 0,0 0,-1-1,1 1,0 0,0 0,0 0,0-1,0 1,0 0,0 0,0 0,0-1,0 1,0 0,0 0,0 0,0-1,0 1,0 0,0 0,0-1,0 1,0 0,0 0,1 0,-1 0,0-1,0 1,0 0,24-16,10 1,1 1,0 2,38-8,116-16,-167 32,601-66,10 38,-406 22,176 3,-373 7,-74 0,-927-1,229-55,243-27,2-26,218 46,260 59,1-1,-1 0,1-2,-20-9,30 11,0 0,0 0,1 0,-1-1,1 0,0-1,1 0,0 0,0 0,-6-11,-5-4,14 19,0 0,0-1,0 0,1 1,-1-1,1 0,0 0,-2-5,4 8,0 1,0-1,0 0,0 1,0-1,0 1,0-1,0 1,0-1,0 1,0-1,1 0,-1 1,0-1,0 1,0-1,1 1,-1-1,0 1,1-1,-1 1,0 0,1-1,-1 1,1-1,-1 1,0 0,1-1,-1 1,1 0,-1-1,1 1,0 0,26-5,10 3,0 2,0 2,40 6,120 29,-107-19,406 88,-10 42,-466-140,55 22,-69-27,1 0,-1 1,1 0,-1 0,-1 1,1 0,9 9,-13-11,0-1,0 1,-1-1,1 1,-1 0,1-1,-1 1,0 0,0 0,0 0,-1 0,1 0,-1 0,0 0,1 0,-1 0,-1 0,1 0,-1 4,-1-2,1 0,-1 0,-1 0,1 0,-1-1,0 0,0 1,0-1,0 0,-6 5,-9 6,1-1,-2 0,0-2,-23 12,-7 0,-2-1,0-3,-98 24,-169 15,116-34,-117 19,260-35,49-7,18-1,32-1,-27 0,225-3,-1-10,305-56,-346 34,-179 31,-44 8,-899 103,823-97,1 4,-115 31,215-44,0-1,0 0,0 1,1-1,-1 1,0 0,1-1,-1 1,0 0,1 0,-1 0,1 0,-1 0,1 1,0-1,0 0,-2 3,3-4,0 1,0-1,0 1,0-1,0 1,0-1,0 1,0-1,0 1,0-1,0 1,0-1,0 1,1-1,-1 1,0-1,0 0,1 1,-1-1,0 1,1-1,-1 0,1 1,20 13,12 1,0-2,64 15,77 6,-139-28,709 69,7-69,-721-7,-11 0,0 1,1 1,22 3,-28 2,-12 1,-4-6,1 1,-1-1,1 1,-1-1,0 1,1-1,-1 0,0 0,0 0,-4 1,-35 14,-1-2,0-1,-1-3,-48 6,27-5,-199 35,-123 24,9 26,335-84,28-9,1 1,-1 0,1 1,-18 10,31-15,0 0,-1 0,1 0,-1 0,1 0,0 1,-1-1,1 0,0 0,-1 1,1-1,0 0,-1 1,1-1,0 0,-1 1,1-1,0 0,0 1,0-1,-1 0,1 1,0-1,0 1,0-1,0 0,0 1,0-1,0 1,0-1,0 1,0-1,0 1,0-1,0 0,0 1,0-1,0 1,1 0,18 13,15 4,0-2,2-2,64 18,123 17,-205-45,390 60,-289-54,172-6,-398 10,-54 8,-423 72,463-66,-334 57,453-85,0 0,0 0,0 0,0 1,0-1,0 1,0-1,0 1,0 0,0 0,0 0,1 0,-1 0,0 0,1 0,-1 0,0 1,-1 1,3-2,-1 0,1 1,-1-1,1 0,-1 1,1-1,0 1,0-1,-1 0,1 1,0-1,0 1,1-1,-1 0,0 1,0-1,1 0,-1 1,2 1,1 4,0-1,0-1,1 1,0 0,0-1,1 0,-1 0,1 0,7 5,-1-2,1-1,-1-1,1 1,0-2,1 1,17 4,81 13,-105-22,0 0,0 1,0 0,0 0,-1 0,12 7,-16-9,0 1,0 0,-1-1,1 1,0-1,0 1,0 0,0 0,-1-1,1 1,0 0,-1 0,1 0,-1 0,1 0,-1 0,1 0,-1 0,0 0,1 0,-1 0,0 0,0 0,0 0,0 1,0-1,0 0,0 0,0 0,0 0,-1 0,1 0,0 0,-1 0,1 0,0 0,-1 0,0 0,1 0,-1 0,1 0,-1-1,0 1,0 0,0 0,-1 0,-4 5,-1-2,0 1,0-1,-15 7,12-7,1 1,0 0,0 0,-12 10,20-14,-1 1,1-1,-1 1,1-1,0 1,0-1,-1 1,1 0,0 0,1 0,-1-1,0 1,0 0,1 0,-1 0,1 0,0 0,0 0,0 0,0 0,0 0,0 0,0 1,0-1,1 0,-1 0,2 1,-1 1,1 0,0-1,1 0,-1 1,1-1,-1 0,1 0,0-1,0 1,0 0,0-1,1 0,-1 0,1 0,-1 0,1-1,0 1,0-1,0 0,6 1,9 2,1 0,34 0,-51-4,3 1,7-1,-1 1,1 0,-1 1,1 0,21 8,-32-9,-1-1,0 1,1 0,-1-1,0 1,1-1,-1 1,1-1,-1 0,1 0,-1 0,1 0,-1 0,1 0,-1 0,1 0,-1 0,1-1,-1 1,1-1,-1 1,0-1,1 1,-1-1,0 0,1 0,1-1,-1-1,-1 0,1 0,-1 0,0 0,0 0,0 0,0 0,0 0,-1 0,1-1,-1 1,0-5,1-4,-1 0,0 1,-1-1,0 0,-1 1,0-1,-5-12,5 17,-1 1,0 0,-1 0,1 0,-1 1,0-1,0 1,-1 0,0 0,0 1,0-1,0 1,-12-7,-12-5,-1 1,-1 1,-43-12,-102-22,161 44,-89-17,0 4,-1 5,0 4,-126 7,222 2,1-1,-1 0,1-1,-1 0,1 0,-1 0,1-1,0-1,-11-4,16 5,0 1,1-1,-1 0,0 0,1-1,0 1,-1-1,1 1,0-1,0 0,1 1,-1-1,0 0,1 0,0 0,0 0,0-1,0 1,0 0,1 0,-1-1,1 1,0 0,0-1,0 1,1-6,0 4,0 0,0-1,0 1,1 0,0 0,0 0,0 0,1 0,0 0,-1 0,2 1,-1 0,6-7,6-3,0 0,21-15,-28 24,65-47,82-44,89-34,-37 21,74-37,-244 126,-36 20,-1 0,0-1,0 1,1 0,-1 0,0-1,0 1,0 0,1 0,-1-1,0 1,0 0,0-1,0 1,0 0,1-1,-1 1,0 0,0 0,0-1,0 1,0 0,0-1,0 1,0 0,0-1,0 1,0 0,-1-1,1 1,0 0,0-1,0 1,0 0,0-1,-1 1,1 0,0 0,0-1,0 1,-1 0,1 0,0 0,-1-1,1 1,0 0,0 0,-1 0,1 0,0-1,-1 1,1 0,0 0,-1 0,1 0,-1 0,-11-4,-1 1,1 1,-1 0,0 0,0 1,-13 1,5 0,-632-2,214 5,480-4,0-3,0-1,55-13,118-43,-203 58,29-11,-39 14,-1-1,1 1,-1 0,1 0,-1 0,0 0,1-1,-1 1,1 0,-1 0,1-1,-1 1,0 0,1-1,-1 1,0 0,1-1,-1 1,0-1,1 1,-1 0,0-1,0 1,0-1,1 0,-11-5,-19 2,-24 2,-77 7,128-5,1 0,0 0,0 0,0 0,-1 0,1 1,0-1,0 0,0 1,0-1,0 1,-1-1,1 1,0 0,0-1,0 1,1 0,-3 1,3-1,0 0,0-1,-1 1,1 0,0 0,0-1,0 1,0 0,0-1,0 1,0 0,1-1,-1 1,0 0,0-1,0 1,1 0,-1-1,0 1,1 0,-1-1,1 1,0 0,4 4,-1 0,1 0,1 0,-1-1,1 0,7 4,69 36,100 38,-104-49,555 228,-424-187,321 69,-317-111,-73-14,-102-13,-1 1,63 16,-75-13,1-1,0-2,0-1,1-1,-1-1,1-1,32-2,-56 0,0-1,1 1,-1-1,0 0,0 0,0-1,0 1,0 0,0-1,-1 0,1 0,0 0,-1 0,1 0,-1 0,3-4,-1 1,0-1,-1 1,1-1,-1 0,-1 0,1-1,2-9,-1 0,-1 0,-1-1,-1 1,0-1,-2-28,0 41,0 0,0-1,0 1,0 0,-1 0,0 0,0 1,0-1,0 0,-1 1,1-1,-1 1,0 0,0 0,0 0,-5-4,3 4,1-1,0 0,0 0,0-1,1 1,0-1,0 1,-3-6,5 8,1 0,-1 0,1 1,-1-1,1 0,-1 0,1 1,0-1,0 0,0 0,0 0,0 1,0-1,1 0,-1 0,1 0,-1 1,1-1,-1 0,1 1,0-1,0 1,0-1,0 0,0 1,0 0,0-1,1 1,-1 0,1 0,-1 0,0 0,1 0,0 0,-1 0,1 0,3-1,3-1,1-1,0 2,1-1,-1 1,14-1,-15 0,-17-2,-24-5,32 10,-67-14,0 3,-94-4,-144 12,243 3,7 2,36 0,-1-1,1-1,-27-4,55-3,10-3,95-28,232-47,-320 80,0 2,0 0,0 1,1 2,-1 1,0 0,1 2,-1 1,0 1,-1 1,32 13,-29-8,10 5,1-1,1-2,41 8,-78-21,-1 1,1-1,-1 0,1 0,-1 1,1-1,0 0,-1 0,1-1,-1 1,1 0,-1 0,1-1,-1 1,1-1,-1 1,0-1,2-1,-2 1,-1 1,1-1,-1 0,1 0,-1 1,0-1,1 0,-1 0,0 0,0 1,0-1,0 0,0 0,0 0,0 0,0 0,0 1,0-1,0 0,0 0,-1 0,1 0,-1-1,-3-7,-1-1,-1 1,1-1,-9-8,4 3,-15-30,1-1,-33-96,40 94,-1 1,-3 1,-31-51,27 62,-1 1,-1 1,-2 1,-1 2,-1 1,-2 2,-1 0,-1 3,0 1,-2 1,-1 2,-57-21,9 11,-2 3,0 4,-2 5,-152-14,-371 17,608 15,-1183 10,1138-8,0 1,1 3,-61 16,-138 48,127-32,-355 83,374-102,0-5,-182 2,184-18,-23-1,-159 17,-786 62,750-79,291 5,1 0,-1 2,1 1,-43 15,-9 1,-44 3,-2-6,-137 4,-261-18,500-5,-134 7,-234 39,168-15,-36-4,-274-8,516-19,10 1,1-1,-1 1,0 0,1 0,-1 1,1 0,0-1,-1 2,-6 1,12-2,-1-1,1 0,0 0,-1 1,1-1,0 0,-1 1,1-1,0 1,0-1,-1 0,1 1,0-1,0 1,0-1,0 0,-1 1,1-1,0 1,0-1,0 1,0-1,0 1,0-1,0 1,0-1,0 1,1-1,-1 0,0 1,0-1,0 1,0-1,1 1,-1-1,0 0,0 1,1-1,-1 0,0 1,1-1,-1 0,0 1,1-1,0 1,20 14,9 3,2-2,0-1,50 16,110 22,-34-10,-12 7,-87-28,0-2,2-3,80 13,-23-21,194-10,-245-4,0-3,78-19,128-47,-155 40,132-52,-215 73,-20 8,-1 0,1 2,0 0,1 0,-1 2,0 0,20 1,12 4,50 11,-72-11,22 4,499 81,10-25,-89-40,-324-24,182-22,-278 16,0-3,72-22,-103 27,-2-2,1 0,-1-1,1 0,-2-1,1 0,-1-1,-1-1,0 0,0-1,15-18,-14 11,-10 12,1 1,-1 0,1 0,0 1,0-1,1 1,-1 0,1 0,0 1,9-6,8 0,0 2,1 0,-1 2,1 0,1 2,42-2,-46 4,509-19,6 27,108 26,-10-1,-468-33,32 1,-717 7,-7 54,4 44,-79 14,441-96,-290 5,401-27,19 0,1-1,-1-2,-39-7,69 9,1 0,-1 0,0 0,0 0,1 0,-1 0,0-1,1 1,-1 0,0 0,1-1,-1 1,1 0,-1-1,0 1,1-1,-1 1,1-1,-1 1,1-1,-1 1,1-1,0 1,-1-1,1 1,0-1,-1 0,1 1,0-1,0 0,-1 1,1-1,0 0,0-1,1 0,0-1,0 1,0-1,0 1,0 0,1 0,-1-1,1 1,0 0,3-3,22-19,1 0,0 2,2 2,41-23,-64 40,345-182,15 21,-270 121,674-284,-676 288,-44 16,0 2,2 3,73-16,-200 36,-28 14,-182 54,149-33,-505 144,-6 2,527-151,-161 37,224-59,0-2,0-3,-60-1,108-4,0 0,1-1,-1 0,0 0,1-1,-14-4,18 4,0 0,0 1,0-1,0 0,0 0,0-1,1 1,-1-1,1 1,0-1,-1 0,1 0,0 0,1 0,-1 0,1 0,-2-5,0-3,0 0,1 0,0 0,0-13,1 13,0-1,-1 1,-5-18,7 27,-1 0,0 0,0 0,0 0,-1 0,1 0,0 0,-1 1,1-1,-1 0,0 1,0-1,1 1,-1 0,0 0,0-1,0 1,0 0,0 1,-1-1,1 0,0 1,-4-1,-6-1,1 1,-1 1,-20 2,27-2,-109 13,-165 40,106-16,-95 11,-3-11,-447 3,627-41,1-4,-122-23,198 25,0-1,1-1,-1 0,1-1,0 0,0-1,-21-15,20 14,0 1,0 0,-1 1,0 0,0 1,0 1,-19-2,-113-9,132 14,-471-3,381 5,85 2,20-3,0 0,-1 0,1 0,0 0,0 0,0 0,-1 0,1 1,0-1,0 0,0 0,0 0,-1 0,1 0,0 0,0 0,0 1,0-1,0 0,0 0,-1 0,1 0,0 1,0-1,0 0,0 0,0 0,0 0,0 1,0-1,0 0,0 0,0 0,0 1,0-1,0 0,0 0,0 0,0 0,0 1,0-1,2 2,0 0,0-1,0 1,0-1,0 1,0-1,1 0,-1 0,0 0,1 0,2 1,35 11,2-2,-1-2,59 6,130 0,-218-15,466 3,-344-4,-228-17,13 10,-46-6,112 11,0-1,0 0,1-2,-1 1,1-1,-17-11,29 16,0 0,0 0,1 0,-1-1,1 1,-1 0,1 0,-1-1,1 1,0-1,0 0,0 1,0-1,0 0,0 1,0-1,-1-3,2 4,0-1,0 1,0-1,0 1,1 0,-1-1,0 1,1 0,-1-1,0 1,1 0,0-1,-1 1,1 0,0 0,0 0,-1-1,1 1,1-1,3-2,-1 1,1-1,0 1,0-1,0 1,0 1,0-1,1 1,0 0,7-2,95-30,-43 12,-49 14,-23 4,-35 3,35 1,-55-1,-26 0,-152 17,227-13,7-2,0 1,0-1,0 0,0-1,0 1,0-1,0 0,0-1,0 0,-11-2,24-1,32-2,1 3,-1 1,42 3,-78-1,38 2,0 2,72 17,79 33,-132-36,-36-10,255 83,-227-71,-1 2,-2 3,61 40,-89-52,-1 2,0 0,-1 1,-1 1,0 1,-2 0,22 30,-28-33,0 1,-1 1,-1-1,0 1,-2 1,9 32,-13-41,0 0,-1 0,-1 1,1-1,-1 0,-1 0,0 1,0-1,-1 0,0 0,-1 0,0-1,0 1,-1 0,-8 14,5-14,0 0,-1 0,0-1,0 0,0-1,-1 1,-1-2,1 1,-1-1,-16 7,6-4,0-1,-1-1,0 0,-35 5,-18-5,0-3,-96-6,61-1,65 2,1-1,-64-12,88 10,1-1,0 0,1-2,-1 0,1-1,1 0,-1-1,-18-15,4 0,2-2,2-1,0-1,1-1,-31-48,51 67,0-1,1 0,0-1,0 1,1-1,1 0,0 0,-2-23,2-5,4-56,0 61,0 28,-1 1,0-1,0 0,-1 0,1 0,-2 0,1 1,-1-1,0 0,-4-8,5 13,-1 0,1 0,-1 0,0 0,1 0,-1 0,0 1,0-1,0 1,0-1,-1 1,1 0,-3-1,0 0,0 1,0 0,0 0,-1 0,1 0,0 1,0 0,-7 1,-42 7,0 2,-79 26,86-22,-127 37,-289 76,341-100,-232 21,296-46,0-3,0-2,0-3,0-2,1-3,0-2,-60-23,-56-31,143 53,1-1,1-2,-42-31,-9-22,-12-9,85 75,0 1,-1-1,1 1,-1 0,0 0,0 1,0 0,0 0,0 1,0 0,-1 0,1 1,-10 0,-113 0,-136 18,113-5,-552 9,686-21,0 0,0 1,0 1,-25 8,-1 0,-111 20,-3-7,-167 4,194-26,0-5,-255-40,301 27,-1 4,-151-1,191 14,0-2,0-2,-49-10,64 8,-33 0,12 1,50 4,0-1,1 1,-1-1,0 0,1 0,-1 0,1 0,-1 0,1-1,-1 1,1-1,0 1,0-1,0 0,0 0,0 0,0 0,0 0,1 0,-1-1,1 1,0 0,-1-1,1 1,0-1,0 0,1 1,-1-1,0 0,1 1,0-1,0 0,0 0,0-2,0-13,1 1,1-1,1 1,5-20,-6 26,0 5,-1 0,1 1,0-1,1 0,0 1,0-1,0 1,0 0,1 0,0 0,0 0,0 1,0 0,1 0,0 0,0 0,0 1,0-1,0 1,1 1,-1-1,1 1,0 0,0 0,10-1,13-2,0 2,0 1,0 1,36 4,-17-1,24-1,-32-3,-1 3,1 1,-1 2,0 1,57 17,-10 7,115 35,-165-55,0-2,1-1,64 1,-49-5,51 10,41 2,246-13,-184-2,-147-2,60-10,53-3,14 18,119-3,-149-18,-101 11,25-7,-48 8,1 2,38-2,322 9,-384-2,0 0,0 1,0 1,0 0,0 0,0 0,0 1,-1 1,0-1,1 1,-1 1,-1-1,1 1,-1 1,0 0,0 0,0 0,-1 1,0-1,0 2,6 9,-3-2,-1 0,0 1,-1 0,0 1,-1 0,-1 0,-1 0,-1 0,0 1,0 19,-3-28,1 1,0-1,1 0,0 0,0 0,1 0,0 0,6 13,-5-16,0 0,0-1,1 1,-1-1,1 0,1 0,-1 0,1-1,-1 1,1-1,11 5,34 22,-42-24,1 0,0-1,0 0,1-1,0 0,0 0,16 3,-21-7,11 2,-1 1,1 0,-1 1,18 8,-30-11,1 1,-1 0,0-1,0 1,0 0,0 1,0-1,-1 1,1 0,-1 0,0 0,0 0,-1 0,1 1,-1-1,0 1,0 0,2 7,-3-6,0 0,0 0,-1 0,0 0,0 0,0 0,-1 0,0 0,0 0,-1 0,1-1,-1 1,0 0,-1-1,1 1,-1-1,0 0,-1 0,1 0,-1 0,0-1,0 1,-10 6,-2 3,-1-1,-1-1,0-1,-1 0,-28 10,6-5,-1-2,0-2,0-2,-1-1,-82 4,-227-15,143-4,148 6,-69-10,103 6,0-1,0-2,1 0,-49-22,-7-13,53 26,0 1,-2 1,1 2,-35-9,-272-69,303 80,-1 2,-1 2,-52-3,-109 8,125 2,-119 2,-277-4,400-5,0-4,-71-19,68 13,-108-11,48 12,72 6,-65 1,94 7,17 0,0 0,0 1,0 1,-20 4,29-5,1 1,0 0,0 0,0 1,0-1,0 0,0 1,1 0,-1 0,0 0,1 0,0 0,-1 0,1 1,0-1,0 1,0 0,0-1,1 1,-1 0,1 0,0 0,-2 4,1 1,0 1,0-1,1 0,0 1,0-1,1 1,0-1,0 1,1-1,1 1,-1-1,1 1,4 8,-2-5,2-1,-1 0,2-1,-1 1,1-1,1-1,0 1,11 9,13 8,1-2,0-1,2-2,51 25,-30-20,0-1,114 33,-126-48,0-2,0-1,0-3,82 0,-2-7,73-3,-176 3,0-2,0 0,0-1,-1-1,0-1,21-11,115-65,-109 56,259-132,-273 141,1 1,1 2,1 2,-1 1,2 1,70-9,263-49,-355 66,164-42,-142 34,1 2,1 2,-1 1,41 0,158 7,-99 2,317-3,-550 3,-131 20,-95 40,-247 119,322-93,-149 54,142-50,220-82,-1-2,0-1,0-2,-1-1,0-2,0-1,1-1,-1-3,-41-6,35 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4:24.183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1570 1 0,'-1569'1000'0,"14649"-1000"0,-14650-1000 0,-8371 1000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4:34.690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1427 1051,'-1334'0,"1330"0,0 0,0 0,0 0,-1-1,1 1,0-1,0 0,0 0,0-1,0 1,0-1,1 0,-1 0,0 0,-4-3,5 1,1 1,-1 0,1-1,0 1,0-1,0 0,1 0,-1 0,1 0,0 0,0 0,0 0,0 0,1 0,0-8,0-4,0 0,1-1,1 1,1 0,0 1,6-18,39-87,-3 9,-32 65,-3 0,7-63,-10 54,17-60,10-46,-33 153,0 2,0-1,1 1,0 0,0 0,4-8,-5 13,-1 0,1 0,-1 0,1 0,-1 0,1 0,-1 1,1-1,0 0,0 0,0 1,-1-1,1 0,0 1,0-1,0 1,0-1,0 1,0-1,0 1,0 0,0 0,0-1,0 1,0 0,0 0,0 0,0 0,0 0,0 0,1 0,-1 1,0-1,0 0,0 1,0-1,0 0,0 1,1 0,10 7,0 0,19 18,-24-19,0-1,0 0,0 0,1-1,-1 0,1 0,1-1,-1 0,1-1,14 5,28-1,0-2,0-2,76-6,-40 1,817-1,-860 1,-1-3,0-1,48-14,44-7,-57 14,-49 7,1 1,0 1,0 1,31 2,-59 2,1-1,-1 0,1 1,0-1,-1 1,1 0,-1 0,1 0,-1 0,4 2,-5-2,0-1,0 1,-1 0,1 0,0 0,0 0,-1-1,1 1,0 0,-1 0,1 0,-1 0,0 1,1-1,-1 0,0 0,1 0,-1 2,0 0,-1 1,1-1,-1 1,0-1,0 1,-1-1,1 0,-1 1,1-1,-1 0,0 0,0 0,0 0,-1 0,-3 3,-26 25,-2-1,-1-2,-1-2,-60 34,47-29,44-28,-466 266,436-253,0-2,-1-1,-1-2,0-2,-1-1,1-2,-1-1,0-3,-47-1,-701-12,783 11,-34-2,35 1,0 1,0 0,0-1,1 1,-1-1,0 0,0 0,1 1,-1-1,0 0,1 0,-1-1,1 1,-1 0,-1-3,2 4,1-1,0 1,0-1,-1 1,1 0,0-1,0 1,0-1,0 1,0-1,0 1,0-1,0 1,0-1,0 1,0 0,0-1,0 1,0-1,0 1,0-1,0 1,0-1,1 1,-1 0,0-1,0 1,1-1,-1 1,0 0,0-1,1 1,-1 0,1-1,7-5,0 0,0 1,1 0,0 0,0 1,0 0,0 1,17-5,-18 6,61-17,1 3,1 3,96-6,223 10,107 53,-332-24,70 6,436 61,-200-21,-206-32,-150-15,205 24,-104-16,224-2,218-44,221-71,-813 78,-1-2,79-29,-123 36,0-2,-1 0,0-2,-1 0,0-1,-1-1,0 0,-1-2,-1 0,23-27,-18 14,-1 0,-2-2,-1 0,-2-1,0-1,16-57,-30 87,-1 1,1-1,0 0,-1 0,1 0,-1 0,0 0,0 0,1 0,-1 0,-1 0,1 0,0 0,0 0,-1 0,1 0,-1 0,0 0,1 0,-1 1,0-1,0 0,0 0,0 1,-1-1,1 1,0-1,-1 1,1-1,-1 1,1 0,-1 0,0 0,-2-2,-4 1,0 0,-1 0,1 1,0 0,0 0,-1 1,-13 1,-45 3,-114 24,-70 32,41-9,-71 5,-444 32,245-85,239-6,128 5,-130-5,150-11,60 8,-53-3,-391 7,227 4,238-2,1 0,0-1,-15-4,23 5,1-1,-1 1,1-1,-1 0,1 0,-1 0,1 0,0 0,-1-1,1 1,0-1,0 1,0-1,0 0,0 0,0 0,1 0,-1 0,-1-3,3 4,0 1,-1-1,1 0,0 0,0 1,0-1,0 0,0 0,0 1,0-1,0 0,0 0,0 1,0-1,1 0,-1 1,0-1,1 0,-1 1,0-1,1 0,-1 1,1-1,-1 0,1 1,-1-1,1 1,-1-1,1 1,-1-1,2 0,25-11,11 4,1 1,0 2,0 2,62 2,-59 1,134-1,241 29,-102 18,141 19,-220-43,274 44,-119 5,49 11,-176-12,-45-10,-147-45,0-3,115 3,153-16,-151-2,139 5,260-5,-431-9,166-35,97-9,286 48,-403 11,980-3,-1242 2,68 12,-65-7,50 2,569-8,-370-3,-1175 2,796-4,-123-22,-24-2,-204 25,29 2,240-13,-43-2,113 10,0-4,-126-29,223 39,-4-1,-1 1,1-1,-1-1,1 1,0-1,-1 0,1-1,0 1,0-1,0 0,1 0,-6-4,10 6,-1 1,1-1,0 1,-1-1,1 1,0-1,0 0,-1 1,1-1,0 1,0-1,0 0,0 1,0-1,0 1,0-1,0 0,0 1,0-1,0 1,0-1,0 0,1 1,-1-1,0 1,0-1,1 1,-1-1,0 1,1-1,-1 1,1-1,-1 1,0-1,2 0,21-13,14 0,0 0,1 3,0 1,54-7,165-6,-149 16,76-8,582-26,1 42,-743 0,-17 1,-9 2,-13 1,-31 2,-1-1,-74-2,39-3,-450 40,-14 0,-654-8,1163-32,-1508 5,899-8,96 2,544 0,1 0,-1 0,1 0,-1-1,0 0,1 0,0-1,-1 1,1-1,0-1,0 1,0-1,0 1,0-1,1-1,-1 1,1-1,0 1,0-1,0-1,1 1,-1 0,-3-8,-9-17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4:42.693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0 232,'1922'0,"-1854"3,129 24,-130-15,134 7,-4-5,-74-2,345-7,-261-7,-131 2,1 1,133-14,-36-5,15-2,-77 11,-43 5,66-21,-10 10,-65 6,74-1,-99 8,57-10,15-2,-30 14,-47 1,-1-2,1 0,34-7,-56 6,0 0,0 0,0-1,0 0,0-1,-1 1,0-1,0-1,0 1,0-1,-1 0,1-1,-1 0,-1 0,10-12,-2-2,-8 12,0 0,0 1,12-12,-15 17,1-1,0 1,-1 0,1 0,0 1,0-1,1 1,-1-1,0 1,0 0,1 0,-1 0,7 0,5 1,0 0,1 1,-1 0,0 1,0 1,1 1,16 6,107 46,-86-32,-21-10,175 66,-175-70,1-1,0-2,0-1,52 2,-23-4,-1 3,109 25,65 8,-85-17,-75-14,1-4,124-6,-76-1,-94 2,15 1,-1-2,1-2,0-1,51-13,-36 3,2 4,108-6,-155 15,169-27,-127 17,86-7,-131 18,-1-1,0 0,0-1,19-5,-25 4,1 1,0-1,-1 0,0 0,0 0,0-1,0 0,0 0,-1 0,6-7,16-21,-19 22,0 1,0 1,1-1,13-10,-17 16,1 0,0 1,0-1,0 1,0 0,0 0,0 0,0 1,1 0,-1 0,1 0,10 0,26 2,1 2,0 2,59 15,127 44,-205-57,114 34,262 44,-15-24,-304-50,-11-1,89 1,941-12,-1080 1,0-1,0-1,0 0,37-11,-32 7,-1 2,1 0,0 1,1 1,48 4,129 25,-119-13,275 14,2-29,-127-2,-162 4,81-3,-149 2,0 0,0-1,0 0,-1 1,1-1,0-1,0 1,-1 0,1-1,-1 0,6-3,4-8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4:45.208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37,'7'0,"1"1,-1 0,1 1,11 3,17 4,78 2,205-8,-171-5,3421 2,-3562 0,-1 0,0-1,1 1,-1-1,13-4,-17 4,0 0,0 0,0 0,1 0,-1 0,-1-1,1 1,0-1,0 1,0-1,-1 0,1 0,-1 0,0 0,1 0,-1 0,0 0,2-4,4-20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2.16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 24575,'0'0'0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3.11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016"/>
      <inkml:brushProperty name="anchorY" value="-1016"/>
      <inkml:brushProperty name="scaleFactor" value="0.5"/>
    </inkml:brush>
  </inkml:definitions>
  <inkml:trace contextRef="#ctx0" brushRef="#br0">0 1 24575,'0'0'0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2.16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 24575,'0'0'0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3.11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016"/>
      <inkml:brushProperty name="anchorY" value="-1016"/>
      <inkml:brushProperty name="scaleFactor" value="0.5"/>
    </inkml:brush>
  </inkml:definitions>
  <inkml:trace contextRef="#ctx0" brushRef="#br0">0 1 24575,'0'0'0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2:31.739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1 179,'111'46,"-15"-8,58 27,4-6,313 70,329 19,9-85,-738-62,281-6,-290-3,-1-3,0-2,83-31,-136 41,0 1,-2 0,1-1,0 0,-1 0,1 0,-1-1,0 0,0-1,0 1,-1-1,0 0,0-1,0 1,0-1,-1 0,0 0,0 0,4-10,-6 12,0-1,0 0,0 0,0 1,0 0,1-1,0 1,0 0,0 0,0 0,0 1,1-1,0 1,0 0,0 0,0 0,0 0,1 1,5-3,1 2,1 0,0 0,1 1,-1 1,0 0,24 1,80 14,-109-13,575 120,-208-36,-193-55,307 14,181-43,-642-1,-4 0,415-22,-291 14,-39 3,-105 5,-1 0,1-1,-1 1,1 0,-1-1,1 1,-1-1,0 0,1 0,-1 0,0 0,0 0,0-1,0 1,0 0,0-1,0 0,0 1,0-1,-1 0,1 0,-1 0,1 0,1-4,-2 3,-1 0,1 0,-1 0,0 0,0 1,0-1,0 0,0 0,0 0,-1 0,0 0,1 0,-1 0,0 0,0 1,-1-1,1 0,0 1,-1-1,-2-2,-6-9,-1 2,-1-1,1 1,-2 1,0 0,0 1,-1 1,-28-15,-9 0,-69-23,62 26,3 0,-1 2,-1 3,0 3,-75-9,58 14,-216-12,246 20,-130 3,140-1,0 3,1 0,-37 12,26-4,8-1,-1-1,0-3,-48 6,-290 13,-130-20,352-8,64-4,1-4,-135-31,171 30,-146-21,-85-20,278 50,-409-92,-193 29,470 51,-123-5,-697 20,908-8,27-4,22 9,-1 1,1-1,-1 0,1 1,0-1,-1 0,1 1,0-1,-1 0,1 1,0-1,0 0,-1 0,1 1,0-1,0 0,0 0,0 1,0-1,0 0,0 0,1 1,-1-1,0 0,0 0,1 0,0-1,0 0,0 1,0-1,0 0,1 1,-1 0,0-1,1 1,-1 0,1 0,0 0,-1 0,1 0,0 0,0 0,2-1,37-9,0 4,1 1,-1 2,1 2,75 7,169 36,-128-15,267 13,3-27,-381-11,230 11,30 1,618-12,-437-2,-397-4,168-29,-204 25,67-10,233-6,1048 27,-1376 1,-23-2,0 0,1-1,-1 1,0-1,1 0,-1 0,0 0,6-2,-10 2,1-1,-1 0,1 0,0 1,-1-1,0 0,1 0,-1 0,1 0,-1 0,0 0,0 0,1 1,-1-1,0 0,0 0,0 0,0 0,0 0,0 0,0 0,-1 0,1 0,0 0,0 0,-1 0,1 0,-1 1,1-1,-1 0,0-1,-9-19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6:38.865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127 471,'635'0,"-573"-3,70-12,-60 5,3-2,0-3,-1-3,71-29,-84 25,1 3,0 2,1 3,76-6,469-43,-121 9,-459 52,14 0,-1-3,0-1,79-22,-114 26,1-1,-1-1,0 1,0-1,0 0,0 0,-1-1,1 0,-1 0,5-6,11-12,-17 20,0 1,-1-1,1 1,0-1,0 1,1 0,-1 1,0-1,1 1,-1 0,1 0,-1 0,1 0,-1 1,8 0,7 1,0 1,27 5,-32-4,99 23,124 46,-14-3,-88-34,1-6,191 15,-270-37,72 17,-84-13,1-3,82 5,274-15,-401 2,1 0,-1 0,1 0,0 0,-1 0,1 0,-1 0,1-1,0 1,-1-1,1 1,-1-1,1 1,-1-1,3-1,-4 1,0 1,0-1,0 1,0-1,0 1,0-1,0 1,0-1,0 1,0-1,0 1,0-1,0 1,0-1,-1 1,1-1,0 1,0-1,-1 1,1 0,0-1,0 1,-1-1,1 1,-1 0,1-1,0 1,-1 0,1 0,-1-1,-5-3,0 0,0 0,0 1,0-1,-11-3,-28-5,-1 1,0 3,-81-5,-143 11,139 4,62-2,0 4,1 3,0 3,-93 25,-81 30,-265 88,210-47,249-94,0-1,-1-2,0-3,-67 1,81-6,1 2,0 1,0 2,-56 17,58-15,0-2,0-1,-41 1,-101-6,89-2,-1124 0,681 3,516-1,0 1,0 0,0 1,0 0,0 1,-22 8,30-10,-1 1,1 0,0 1,0-1,0 1,0 0,0 0,0 0,1 0,-1 1,1-1,0 1,0 0,0 0,1 0,-1 0,1 1,0-1,-3 9,-6 28,7-29,0 0,1 1,0-1,1 0,0 1,0 22,3-33,-1 0,1 0,0 0,0 0,-1 0,1 0,0 0,1-1,-1 1,0 0,0 0,1-1,-1 1,1-1,-1 1,1-1,0 0,0 0,-1 1,1-1,0 0,0-1,0 1,3 1,6 1,1 0,-1-1,16 2,-19-3,133 9,185-9,-194-4,194-14,-53 2,-77-1,25 0,-171 13,0-2,82-20,-7 1,-85 15,-2-1,0-2,0-2,69-36,-54 25,67-23,256-66,-190 59,-43 14,56-20,-148 45,0 3,1 2,0 2,74-3,44-8,-41 5,245 4,-318 11,37 2,113-5,-196 2,-1-1,0 0,0-1,0 0,0-1,-1 1,1-2,-1 1,0-1,0 0,-1-1,1 0,-1 0,-1-1,12-13,-6 4,0 0,-1-1,-1 0,0-1,-2 0,10-26,-18 42,1 1,-1 0,0 0,1-1,-1 1,0 0,0 0,0-1,0 1,0 0,0 0,0-1,0 1,0 0,-1-1,1 1,0 0,-1 0,1 0,-1-1,0 1,1 0,-2-1,0 0,0 0,0 1,1 0,-1-1,-1 1,1 0,0 0,0 0,0 0,0 1,-1-1,-2 0,-9-1,-1 1,1 0,-23 3,23-2,-31 2,-36 1,0-4,-82-11,8-2,-268 8,250 8,-3157-2,3310 1,0 1,0 1,0 1,1 0,0 1,0 1,0 1,1 1,0 1,-27 16,29-13,1 1,-1 0,2 1,0 1,1 0,0 1,-18 31,-1 9,-26 67,4-8,48-102,0 0,2 1,-1-1,2 1,0 0,0 0,0 18,4 103,1-62,-2-40,-1-14,2 0,4 36,-4-49,1 0,-1 0,1 0,1 0,-1 0,1 0,0 0,1-1,-1 1,1-1,0 0,7 7,0-3,1 0,0-1,0 0,0-1,1 0,0-1,1 0,-1-1,1-1,0 0,16 2,19 1,94 2,336-11,-291-14,-77 5,207-37,-2-24,-229 52,311-59,-210 35,-70 14,-20 6,145-24,-65 17,-21 3,-106 18,-1-2,67-26,-74 23,0 1,1 3,77-11,-75 16,71-18,-75 13,0 3,47-4,-64 11,2 0,0-1,0-1,-1-1,50-14,-37 6,1 2,68-8,-29 6,-8 4,-1 3,118 6,-64 1,-37-3,98 3,-181-2,0 1,1 0,-1 0,0 0,0 1,0-1,0 1,0 0,0 0,0 0,0 1,-1-1,1 1,4 4,-3-1,0 0,-1 0,0 0,0 0,0 1,-1 0,5 13,-2-1,-1 1,-1 0,-1 0,-1 0,0 29,-2-20,1-13,-1 1,-1 0,-6 32,6-44,0 0,-1 1,0-1,-1 0,1 0,-1 0,0-1,0 1,0-1,-1 1,1-1,-1 0,0 0,-1-1,1 1,-6 2,1 0,-1-1,0 0,-1-1,1 0,-1 0,0-1,0-1,0 0,-12 1,-14-1,-53-5,65 1,0 1,0 1,-1 1,1 1,-25 6,-39 18,43-12,0-2,-1-2,-71 7,-438-14,279-6,-319 3,541 3,-59 9,-7 2,1-1,-143 34,164-27,43-6,-94 37,44-13,-276 70,306-92,0-4,-1-3,-87-1,104-9,28-1,0 2,0 0,0 3,0 0,0 2,-31 9,-147 38,60-19,-173 67,310-96,0 0,0 1,1 0,-1 1,1 0,1 1,-1 0,1 1,-12 10,-46 33,68-50,0 0,0 0,1 0,-1 0,0 0,1 0,-1 0,1 0,0 0,-1 0,1 0,0 1,-1-1,1 0,0 0,0 0,0 1,0-1,0 0,1 0,-1 0,0 1,0-1,1 0,-1 0,1 0,-1 0,1 0,-1 0,1 0,0 0,0 0,-1 0,1 0,0 0,0 0,0-1,0 1,0 0,2 0,3 4,0 0,1-1,0 0,0 0,7 2,5 1,1-2,0 0,0-1,0-1,24 1,107-4,-94-2,37-3,153-28,-180 20,-2-2,1-4,95-41,-121 42,1-1,1 1,54-14,-18 10,2 4,0 4,146-8,-179 22,21 1,0-4,69-10,197-31,-278 39,0-1,-1-3,0-3,80-27,-96 26,1 2,0 2,1 1,0 3,50-2,122-24,-103 12,-12 11,-62 6,38-7,45-3,-27 4,-69 4,-1-1,35-13,-37 10,1 1,1 2,28-5,72 5,-78 5,63-9,76-11,-22 4,-50 6,187 7,-147 5,-98-3,-14 0,49 4,-76-1,0 0,-1 0,1 1,-1 0,1 1,-1 1,0 0,15 8,-17-7,0 0,-1 0,1 0,-1 1,13 14,-19-19,-1 0,1 1,-1-1,0 0,0 1,0-1,0 1,0-1,0 1,0-1,-1 1,0 0,1-1,-1 1,0 0,0-1,0 1,-1 0,1-1,-1 1,1 0,-1-1,0 1,0-1,0 1,0-1,-1 0,-1 4,-3 3,-1-1,0 0,0 0,0 0,-1-1,-1 0,1 0,-1-1,0-1,-16 9,-11 2,-60 18,28-11,-77 32,22-6,-223 57,290-94,-19 6,-2-4,0-3,-88 2,103-12,-105 14,102-8,-111-2,113-6,-123 15,-58 5,49-7,-48 3,113-11,-93 25,150-16,-116 5,8-3,4-1,102-9,-114 22,116-15,-119 7,168-17,-1 1,1 1,0 1,-32 11,-30 7,-448 68,421-73,-217 65,218-51,66-22,25-6,1 1,-34 12,50-16,-1 1,1 0,0 1,0-1,-1 1,2-1,-1 1,0 1,1-1,-1 0,1 1,0 0,0-1,0 1,1 1,-4 7,-21 42,21-44,0 0,1 1,0-1,1 1,0 0,-2 14,2-1,1 1,0 44,3-64,0 1,0 0,1 0,-1 0,2 0,-1-1,1 1,-1 0,1-1,1 1,-1-1,1 0,0 0,0 0,1 0,-1 0,8 6,-5-7,-1-1,1 0,0 0,0-1,0 1,0-1,0-1,1 1,-1-1,13 0,9 0,36-4,-25 1,286-21,-273 18,-11 1,0-1,-1-2,67-21,-16 2,-60 18,-1 0,37-17,1-5,1 3,1 3,88-17,142-10,-233 38,77-25,-48 11,-73 21,222-53,-174 45,108-6,148-11,-108 8,182-13,-267 22,62-3,14 2,39-1,-184 16,-1-2,1-3,70-16,-70 9,0 2,1 4,71 1,72-10,10 1,-194 13,-1-1,40-9,-35 5,36-2,7 4,100 8,-170-4,0 0,0 0,0 0,1 0,-1 1,0-1,0 1,0-1,0 1,0 0,0 0,0 0,0 0,0 0,0 1,0-1,-1 0,1 1,0-1,-1 1,1 0,-1 0,0-1,0 1,0 0,0 0,0 0,0 0,0 0,0 0,-1 1,1-1,-1 0,1 3,-2-1,1 1,-1 0,0 0,0-1,0 1,0 0,-1-1,0 1,0-1,0 0,0 0,-1 0,0 0,0 0,-4 4,-7 6,-1 0,0-2,-1 0,-28 17,-78 33,57-30,38-19,0-2,-1-1,0-1,-1-1,0-2,0-1,0-1,-1-1,-32-2,-231 18,220-13,-44 8,-86 3,114-16,-109 15,68-6,81-7,-54 8,-33 8,82-13,-102 24,130-22,-167 44,150-43,-1-2,-66 3,-96 4,-4 1,68 0,-3 0,59-14,31-2,0 2,0 3,-72 14,-355 128,333-96,64-30,63-16,1 0,-1 2,-22 9,22-7,-1 0,0-2,0-1,0-1,-38 2,56-6,-115 21,94-17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2.16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 24575,'0'0'0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3:03.119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016"/>
      <inkml:brushProperty name="anchorY" value="-1016"/>
      <inkml:brushProperty name="scaleFactor" value="0.5"/>
    </inkml:brush>
  </inkml:definitions>
  <inkml:trace contextRef="#ctx0" brushRef="#br0">0 1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4:11.067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1690,'5'4,"0"0,1 0,0-1,-1 0,1 0,0-1,0 1,12 2,-3-1,367 107,-263-86,49 14,-132-30,1-1,0-2,0-1,1-2,42-2,7 1,51 12,21 0,238-13,-184-2,-175-2,-1-1,-1-1,47-13,-40 7,76-7,324 14,-233 7,327-3,-483-3,75-13,-64 7,-14 2,40-6,120-1,-159 11,-1-1,92-22,-4 0,-102 19,39-12,-39 9,47-7,95-4,205 3,-146 17,175 4,-139 31,-115-10,7 5,-103-17,1-2,91 3,2259-14,-2363-2,74-12,-46 3,-7 3,199-15,-237 23,293-15,-133 1,5-1,-62 5,182 9,-153 4,858-2,-1006-1,-1-1,0 0,22-7,-23 5,0 1,0 0,1 1,29 0,2 8,1 1,82 25,-62-14,379 86,186 49,-626-151,80 23,116 17,-198-42,3 2,0-1,0 0,0-1,16-2,-23 2,0 0,0-1,1 1,-1-1,0 0,0 0,0 1,0-1,0-1,0 1,0 0,-1 0,1-1,0 1,-1-1,1 0,-1 1,1-1,-1 0,0 0,0 0,0 0,0 0,1-4,2-5,-2-1,0 0,0 0,-1 0,-1 0,0 0,0 0,-1 0,-1 0,0 0,-1 0,-4-13,-8-16,-41-80,29 66,-50-137,-2-3,51 131,-30-54,52 110,-1 0,0 0,-1 0,1 1,-2 0,1 1,-1-1,0 2,0-1,0 1,-1 1,0 0,0 0,0 1,0 0,-21-3,-251-18,-95 19,59 3,298 1,1-1,-1-2,0 0,-28-10,-73-36,82 33,0 1,-52-14,-1 13,-140-10,224 26,5 1,-1 0,1-1,-1 1,1-1,-1 0,1 0,0 0,0 0,-1-1,1 0,0 1,0-1,-3-2,6 3,-1 1,1-1,-1 0,1 1,0-1,-1 1,1-1,0 0,0 1,-1-1,1 1,0-1,0 0,0 0,0 1,0-1,0 0,0 1,0-1,0 0,0 1,0-1,0 0,0 1,1-2,0 0,1 0,-1 0,1 0,-1 0,1 0,0 0,0 0,0 1,0-1,0 1,3-2,17-10,1 1,1 2,0 0,47-12,109-15,-172 35,374-50,187-40,-543 85,0 2,0 0,0 2,1 0,29 2,-55 1,0 0,0 0,1 0,-1 0,0 0,1 0,-1 0,0 1,0-1,0 0,1 1,-1-1,0 1,0 0,0-1,0 1,0 0,0 0,1 0,-2 0,0 0,0-1,0 1,0 0,-1-1,1 1,0-1,0 1,-1 0,1-1,0 1,-1-1,1 1,-1-1,1 1,-1-1,1 1,-1-1,1 1,-1-1,1 0,-1 1,1-1,-2 1,-53 25,-67 15,-155 30,90-26,102-23,-243 58,259-67,0-4,-126 2,195-11,-43-4,43 4,0 0,0 0,0 0,-1 0,1 0,0 0,0 0,0-1,-1 1,1 0,0 0,0 0,0 0,0 0,-1 0,1-1,0 1,0 0,0 0,0 0,0 0,-1-1,1 1,0 0,0 0,0 0,0-1,0 1,0 0,0 0,0 0,0-1,0 1,0 0,0 0,0 0,0-1,0 1,0 0,0 0,0-1,0 1,0 0,0 0,1 0,-1 0,0-1,0 1,0 0,24-16,10 1,1 1,0 2,38-8,116-16,-167 32,601-66,10 38,-406 22,176 3,-373 7,-74 0,-927-1,229-55,243-27,2-26,218 46,260 59,1-1,-1 0,1-2,-20-9,30 11,0 0,0 0,1 0,-1-1,1 0,0-1,1 0,0 0,0 0,-6-11,-5-4,14 19,0 0,0-1,0 0,1 1,-1-1,1 0,0 0,-2-5,4 8,0 1,0-1,0 0,0 1,0-1,0 1,0-1,0 1,0-1,0 1,0-1,1 0,-1 1,0-1,0 1,0-1,1 1,-1-1,0 1,1-1,-1 1,0 0,1-1,-1 1,1-1,-1 1,0 0,1-1,-1 1,1 0,-1-1,1 1,0 0,26-5,10 3,0 2,0 2,40 6,120 29,-107-19,406 88,-10 42,-466-140,55 22,-69-27,1 0,-1 1,1 0,-1 0,-1 1,1 0,9 9,-13-11,0-1,0 1,-1-1,1 1,-1 0,1-1,-1 1,0 0,0 0,0 0,-1 0,1 0,-1 0,0 0,1 0,-1 0,-1 0,1 0,-1 4,-1-2,1 0,-1 0,-1 0,1 0,-1-1,0 0,0 1,0-1,0 0,-6 5,-9 6,1-1,-2 0,0-2,-23 12,-7 0,-2-1,0-3,-98 24,-169 15,116-34,-117 19,260-35,49-7,18-1,32-1,-27 0,225-3,-1-10,305-56,-346 34,-179 31,-44 8,-899 103,823-97,1 4,-115 31,215-44,0-1,0 0,0 1,1-1,-1 1,0 0,1-1,-1 1,0 0,1 0,-1 0,1 0,-1 0,1 1,0-1,0 0,-2 3,3-4,0 1,0-1,0 1,0-1,0 1,0-1,0 1,0-1,0 1,0-1,0 1,0-1,0 1,1-1,-1 1,0-1,0 0,1 1,-1-1,0 1,1-1,-1 0,1 1,20 13,12 1,0-2,64 15,77 6,-139-28,709 69,7-69,-721-7,-11 0,0 1,1 1,22 3,-28 2,-12 1,-4-6,1 1,-1-1,1 1,-1-1,0 1,1-1,-1 0,0 0,0 0,-4 1,-35 14,-1-2,0-1,-1-3,-48 6,27-5,-199 35,-123 24,9 26,335-84,28-9,1 1,-1 0,1 1,-18 10,31-15,0 0,-1 0,1 0,-1 0,1 0,0 1,-1-1,1 0,0 0,-1 1,1-1,0 0,-1 1,1-1,0 0,-1 1,1-1,0 0,0 1,0-1,-1 0,1 1,0-1,0 1,0-1,0 0,0 1,0-1,0 1,0-1,0 1,0-1,0 1,0-1,0 0,0 1,0-1,0 1,1 0,18 13,15 4,0-2,2-2,64 18,123 17,-205-45,390 60,-289-54,172-6,-398 10,-54 8,-423 72,463-66,-334 57,453-85,0 0,0 0,0 0,0 1,0-1,0 1,0-1,0 1,0 0,0 0,0 0,1 0,-1 0,0 0,1 0,-1 0,0 1,-1 1,3-2,-1 0,1 1,-1-1,1 0,-1 1,1-1,0 1,0-1,-1 0,1 1,0-1,0 1,1-1,-1 0,0 1,0-1,1 0,-1 1,2 1,1 4,0-1,0-1,1 1,0 0,0-1,1 0,-1 0,1 0,7 5,-1-2,1-1,-1-1,1 1,0-2,1 1,17 4,81 13,-105-22,0 0,0 1,0 0,0 0,-1 0,12 7,-16-9,0 1,0 0,-1-1,1 1,0-1,0 1,0 0,0 0,-1-1,1 1,0 0,-1 0,1 0,-1 0,1 0,-1 0,1 0,-1 0,0 0,1 0,-1 0,0 0,0 0,0 0,0 1,0-1,0 0,0 0,0 0,0 0,-1 0,1 0,0 0,-1 0,1 0,0 0,-1 0,0 0,1 0,-1 0,1 0,-1-1,0 1,0 0,0 0,-1 0,-4 5,-1-2,0 1,0-1,-15 7,12-7,1 1,0 0,0 0,-12 10,20-14,-1 1,1-1,-1 1,1-1,0 1,0-1,-1 1,1 0,0 0,1 0,-1-1,0 1,0 0,1 0,-1 0,1 0,0 0,0 0,0 0,0 0,0 0,0 0,0 1,0-1,1 0,-1 0,2 1,-1 1,1 0,0-1,1 0,-1 1,1-1,-1 0,1 0,0-1,0 1,0 0,0-1,1 0,-1 0,1 0,-1 0,1-1,0 1,0-1,0 0,6 1,9 2,1 0,34 0,-51-4,3 1,7-1,-1 1,1 0,-1 1,1 0,21 8,-32-9,-1-1,0 1,1 0,-1-1,0 1,1-1,-1 1,1-1,-1 0,1 0,-1 0,1 0,-1 0,1 0,-1 0,1 0,-1 0,1-1,-1 1,1-1,-1 1,0-1,1 1,-1-1,0 0,1 0,1-1,-1-1,-1 0,1 0,-1 0,0 0,0 0,0 0,0 0,0 0,-1 0,1-1,-1 1,0-5,1-4,-1 0,0 1,-1-1,0 0,-1 1,0-1,-5-12,5 17,-1 1,0 0,-1 0,1 0,-1 1,0-1,0 1,-1 0,0 0,0 1,0-1,0 1,-12-7,-12-5,-1 1,-1 1,-43-12,-102-22,161 44,-89-17,0 4,-1 5,0 4,-126 7,222 2,1-1,-1 0,1-1,-1 0,1 0,-1 0,1-1,0-1,-11-4,16 5,0 1,1-1,-1 0,0 0,1-1,0 1,-1-1,1 1,0-1,0 0,1 1,-1-1,0 0,1 0,0 0,0 0,0-1,0 1,0 0,1 0,-1-1,1 1,0 0,0-1,0 1,1-6,0 4,0 0,0-1,0 1,1 0,0 0,0 0,0 0,1 0,0 0,-1 0,2 1,-1 0,6-7,6-3,0 0,21-15,-28 24,65-47,82-44,89-34,-37 21,74-37,-244 126,-36 20,-1 0,0-1,0 1,1 0,-1 0,0-1,0 1,0 0,1 0,-1-1,0 1,0 0,0-1,0 1,0 0,1-1,-1 1,0 0,0 0,0-1,0 1,0 0,0-1,0 1,0 0,0-1,0 1,0 0,-1-1,1 1,0 0,0-1,0 1,0 0,0-1,-1 1,1 0,0 0,0-1,0 1,-1 0,1 0,0 0,-1-1,1 1,0 0,0 0,-1 0,1 0,0-1,-1 1,1 0,0 0,-1 0,1 0,-1 0,-11-4,-1 1,1 1,-1 0,0 0,0 1,-13 1,5 0,-632-2,214 5,480-4,0-3,0-1,55-13,118-43,-203 58,29-11,-39 14,-1-1,1 1,-1 0,1 0,-1 0,0 0,1-1,-1 1,1 0,-1 0,1-1,-1 1,0 0,1-1,-1 1,0 0,1-1,-1 1,0-1,1 1,-1 0,0-1,0 1,0-1,1 0,-11-5,-19 2,-24 2,-77 7,128-5,1 0,0 0,0 0,0 0,-1 0,1 1,0-1,0 0,0 1,0-1,0 1,-1-1,1 1,0 0,0-1,0 1,1 0,-3 1,3-1,0 0,0-1,-1 1,1 0,0 0,0-1,0 1,0 0,0-1,0 1,0 0,1-1,-1 1,0 0,0-1,0 1,1 0,-1-1,0 1,1 0,-1-1,1 1,0 0,4 4,-1 0,1 0,1 0,-1-1,1 0,7 4,69 36,100 38,-104-49,555 228,-424-187,321 69,-317-111,-73-14,-102-13,-1 1,63 16,-75-13,1-1,0-2,0-1,1-1,-1-1,1-1,32-2,-56 0,0-1,1 1,-1-1,0 0,0 0,0-1,0 1,0 0,0-1,-1 0,1 0,0 0,-1 0,1 0,-1 0,3-4,-1 1,0-1,-1 1,1-1,-1 0,-1 0,1-1,2-9,-1 0,-1 0,-1-1,-1 1,0-1,-2-28,0 41,0 0,0-1,0 1,0 0,-1 0,0 0,0 1,0-1,0 0,-1 1,1-1,-1 1,0 0,0 0,0 0,-5-4,3 4,1-1,0 0,0 0,0-1,1 1,0-1,0 1,-3-6,5 8,1 0,-1 0,1 1,-1-1,1 0,-1 0,1 1,0-1,0 0,0 0,0 0,0 1,0-1,1 0,-1 0,1 0,-1 1,1-1,-1 0,1 1,0-1,0 1,0-1,0 0,0 1,0 0,0-1,1 1,-1 0,1 0,-1 0,0 0,1 0,0 0,-1 0,1 0,3-1,3-1,1-1,0 2,1-1,-1 1,14-1,-15 0,-17-2,-24-5,32 10,-67-14,0 3,-94-4,-144 12,243 3,7 2,36 0,-1-1,1-1,-27-4,55-3,10-3,95-28,232-47,-320 80,0 2,0 0,0 1,1 2,-1 1,0 0,1 2,-1 1,0 1,-1 1,32 13,-29-8,10 5,1-1,1-2,41 8,-78-21,-1 1,1-1,-1 0,1 0,-1 1,1-1,0 0,-1 0,1-1,-1 1,1 0,-1 0,1-1,-1 1,1-1,-1 1,0-1,2-1,-2 1,-1 1,1-1,-1 0,1 0,-1 1,0-1,1 0,-1 0,0 0,0 1,0-1,0 0,0 0,0 0,0 0,0 0,0 1,0-1,0 0,0 0,-1 0,1 0,-1-1,-3-7,-1-1,-1 1,1-1,-9-8,4 3,-15-30,1-1,-33-96,40 94,-1 1,-3 1,-31-51,27 62,-1 1,-1 1,-2 1,-1 2,-1 1,-2 2,-1 0,-1 3,0 1,-2 1,-1 2,-57-21,9 11,-2 3,0 4,-2 5,-152-14,-371 17,608 15,-1183 10,1138-8,0 1,1 3,-61 16,-138 48,127-32,-355 83,374-102,0-5,-182 2,184-18,-23-1,-159 17,-786 62,750-79,291 5,1 0,-1 2,1 1,-43 15,-9 1,-44 3,-2-6,-137 4,-261-18,500-5,-134 7,-234 39,168-15,-36-4,-274-8,516-19,10 1,1-1,-1 1,0 0,1 0,-1 1,1 0,0-1,-1 2,-6 1,12-2,-1-1,1 0,0 0,-1 1,1-1,0 0,-1 1,1-1,0 1,0-1,-1 0,1 1,0-1,0 1,0-1,0 0,-1 1,1-1,0 1,0-1,0 1,0-1,0 1,0-1,0 1,0-1,0 1,1-1,-1 0,0 1,0-1,0 1,0-1,1 1,-1-1,0 0,0 1,1-1,-1 0,0 1,1-1,-1 0,0 1,1-1,0 1,20 14,9 3,2-2,0-1,50 16,110 22,-34-10,-12 7,-87-28,0-2,2-3,80 13,-23-21,194-10,-245-4,0-3,78-19,128-47,-155 40,132-52,-215 73,-20 8,-1 0,1 2,0 0,1 0,-1 2,0 0,20 1,12 4,50 11,-72-11,22 4,499 81,10-25,-89-40,-324-24,182-22,-278 16,0-3,72-22,-103 27,-2-2,1 0,-1-1,1 0,-2-1,1 0,-1-1,-1-1,0 0,0-1,15-18,-14 11,-10 12,1 1,-1 0,1 0,0 1,0-1,1 1,-1 0,1 0,0 1,9-6,8 0,0 2,1 0,-1 2,1 0,1 2,42-2,-46 4,509-19,6 27,108 26,-10-1,-468-33,32 1,-717 7,-7 54,4 44,-79 14,441-96,-290 5,401-27,19 0,1-1,-1-2,-39-7,69 9,1 0,-1 0,0 0,0 0,1 0,-1 0,0-1,1 1,-1 0,0 0,1-1,-1 1,1 0,-1-1,0 1,1-1,-1 1,1-1,-1 1,1-1,-1 1,1-1,0 1,-1-1,1 1,0-1,-1 0,1 1,0-1,0 0,-1 1,1-1,0 0,0-1,1 0,0-1,0 1,0-1,0 1,0 0,1 0,-1-1,1 1,0 0,3-3,22-19,1 0,0 2,2 2,41-23,-64 40,345-182,15 21,-270 121,674-284,-676 288,-44 16,0 2,2 3,73-16,-200 36,-28 14,-182 54,149-33,-505 144,-6 2,527-151,-161 37,224-59,0-2,0-3,-60-1,108-4,0 0,1-1,-1 0,0 0,1-1,-14-4,18 4,0 0,0 1,0-1,0 0,0 0,0-1,1 1,-1-1,1 1,0-1,-1 0,1 0,0 0,1 0,-1 0,1 0,-2-5,0-3,0 0,1 0,0 0,0-13,1 13,0-1,-1 1,-5-18,7 27,-1 0,0 0,0 0,0 0,-1 0,1 0,0 0,-1 1,1-1,-1 0,0 1,0-1,1 1,-1 0,0 0,0-1,0 1,0 0,0 1,-1-1,1 0,0 1,-4-1,-6-1,1 1,-1 1,-20 2,27-2,-109 13,-165 40,106-16,-95 11,-3-11,-447 3,627-41,1-4,-122-23,198 25,0-1,1-1,-1 0,1-1,0 0,0-1,-21-15,20 14,0 1,0 0,-1 1,0 0,0 1,0 1,-19-2,-113-9,132 14,-471-3,381 5,85 2,20-3,0 0,-1 0,1 0,0 0,0 0,0 0,-1 0,1 1,0-1,0 0,0 0,0 0,-1 0,1 0,0 0,0 0,0 1,0-1,0 0,0 0,-1 0,1 0,0 1,0-1,0 0,0 0,0 0,0 0,0 1,0-1,0 0,0 0,0 0,0 1,0-1,0 0,0 0,0 0,0 0,0 1,0-1,2 2,0 0,0-1,0 1,0-1,0 1,0-1,1 0,-1 0,0 0,1 0,2 1,35 11,2-2,-1-2,59 6,130 0,-218-15,466 3,-344-4,-228-17,13 10,-46-6,112 11,0-1,0 0,1-2,-1 1,1-1,-17-11,29 16,0 0,0 0,1 0,-1-1,1 1,-1 0,1 0,-1-1,1 1,0-1,0 0,0 1,0-1,0 0,0 1,0-1,-1-3,2 4,0-1,0 1,0-1,0 1,1 0,-1-1,0 1,1 0,-1-1,0 1,1 0,0-1,-1 1,1 0,0 0,0 0,-1-1,1 1,1-1,3-2,-1 1,1-1,0 1,0-1,0 1,0 1,0-1,1 1,0 0,7-2,95-30,-43 12,-49 14,-23 4,-35 3,35 1,-55-1,-26 0,-152 17,227-13,7-2,0 1,0-1,0 0,0-1,0 1,0-1,0 0,0-1,0 0,-11-2,24-1,32-2,1 3,-1 1,42 3,-78-1,38 2,0 2,72 17,79 33,-132-36,-36-10,255 83,-227-71,-1 2,-2 3,61 40,-89-52,-1 2,0 0,-1 1,-1 1,0 1,-2 0,22 30,-28-33,0 1,-1 1,-1-1,0 1,-2 1,9 32,-13-41,0 0,-1 0,-1 1,1-1,-1 0,-1 0,0 1,0-1,-1 0,0 0,-1 0,0-1,0 1,-1 0,-8 14,5-14,0 0,-1 0,0-1,0 0,0-1,-1 1,-1-2,1 1,-1-1,-16 7,6-4,0-1,-1-1,0 0,-35 5,-18-5,0-3,-96-6,61-1,65 2,1-1,-64-12,88 10,1-1,0 0,1-2,-1 0,1-1,1 0,-1-1,-18-15,4 0,2-2,2-1,0-1,1-1,-31-48,51 67,0-1,1 0,0-1,0 1,1-1,1 0,0 0,-2-23,2-5,4-56,0 61,0 28,-1 1,0-1,0 0,-1 0,1 0,-2 0,1 1,-1-1,0 0,-4-8,5 13,-1 0,1 0,-1 0,0 0,1 0,-1 0,0 1,0-1,0 1,0-1,-1 1,1 0,-3-1,0 0,0 1,0 0,0 0,-1 0,1 0,0 1,0 0,-7 1,-42 7,0 2,-79 26,86-22,-127 37,-289 76,341-100,-232 21,296-46,0-3,0-2,0-3,0-2,1-3,0-2,-60-23,-56-31,143 53,1-1,1-2,-42-31,-9-22,-12-9,85 75,0 1,-1-1,1 1,-1 0,0 0,0 1,0 0,0 0,0 1,0 0,-1 0,1 1,-10 0,-113 0,-136 18,113-5,-552 9,686-21,0 0,0 1,0 1,-25 8,-1 0,-111 20,-3-7,-167 4,194-26,0-5,-255-40,301 27,-1 4,-151-1,191 14,0-2,0-2,-49-10,64 8,-33 0,12 1,50 4,0-1,1 1,-1-1,0 0,1 0,-1 0,1 0,-1 0,1-1,-1 1,1-1,0 1,0-1,0 0,0 0,0 0,0 0,0 0,1 0,-1-1,1 1,0 0,-1-1,1 1,0-1,0 0,1 1,-1-1,0 0,1 1,0-1,0 0,0 0,0-2,0-13,1 1,1-1,1 1,5-20,-6 26,0 5,-1 0,1 1,0-1,1 0,0 1,0-1,0 1,0 0,1 0,0 0,0 0,0 1,0 0,1 0,0 0,0 0,0 1,0-1,0 1,1 1,-1-1,1 1,0 0,0 0,10-1,13-2,0 2,0 1,0 1,36 4,-17-1,24-1,-32-3,-1 3,1 1,-1 2,0 1,57 17,-10 7,115 35,-165-55,0-2,1-1,64 1,-49-5,51 10,41 2,246-13,-184-2,-147-2,60-10,53-3,14 18,119-3,-149-18,-101 11,25-7,-48 8,1 2,38-2,322 9,-384-2,0 0,0 1,0 1,0 0,0 0,0 0,0 1,-1 1,0-1,1 1,-1 1,-1-1,1 1,-1 1,0 0,0 0,0 0,-1 1,0-1,0 2,6 9,-3-2,-1 0,0 1,-1 0,0 1,-1 0,-1 0,-1 0,-1 0,0 1,0 19,-3-28,1 1,0-1,1 0,0 0,0 0,1 0,0 0,6 13,-5-16,0 0,0-1,1 1,-1-1,1 0,1 0,-1 0,1-1,-1 1,1-1,11 5,34 22,-42-24,1 0,0-1,0 0,1-1,0 0,0 0,16 3,-21-7,11 2,-1 1,1 0,-1 1,18 8,-30-11,1 1,-1 0,0-1,0 1,0 0,0 1,0-1,-1 1,1 0,-1 0,0 0,0 0,-1 0,1 1,-1-1,0 1,0 0,2 7,-3-6,0 0,0 0,-1 0,0 0,0 0,0 0,-1 0,0 0,0 0,-1 0,1-1,-1 1,0 0,-1-1,1 1,-1-1,0 0,-1 0,1 0,-1 0,0-1,0 1,-10 6,-2 3,-1-1,-1-1,0-1,-1 0,-28 10,6-5,-1-2,0-2,0-2,-1-1,-82 4,-227-15,143-4,148 6,-69-10,103 6,0-1,0-2,1 0,-49-22,-7-13,53 26,0 1,-2 1,1 2,-35-9,-272-69,303 80,-1 2,-1 2,-52-3,-109 8,125 2,-119 2,-277-4,400-5,0-4,-71-19,68 13,-108-11,48 12,72 6,-65 1,94 7,17 0,0 0,0 1,0 1,-20 4,29-5,1 1,0 0,0 0,0 1,0-1,0 0,0 1,1 0,-1 0,0 0,1 0,0 0,-1 0,1 1,0-1,0 1,0 0,0-1,1 1,-1 0,1 0,0 0,-2 4,1 1,0 1,0-1,1 0,0 1,0-1,1 1,0-1,0 1,1-1,1 1,-1-1,1 1,4 8,-2-5,2-1,-1 0,2-1,-1 1,1-1,1-1,0 1,11 9,13 8,1-2,0-1,2-2,51 25,-30-20,0-1,114 33,-126-48,0-2,0-1,0-3,82 0,-2-7,73-3,-176 3,0-2,0 0,0-1,-1-1,0-1,21-11,115-65,-109 56,259-132,-273 141,1 1,1 2,1 2,-1 1,2 1,70-9,263-49,-355 66,164-42,-142 34,1 2,1 2,-1 1,41 0,158 7,-99 2,317-3,-550 3,-131 20,-95 40,-247 119,322-93,-149 54,142-50,220-82,-1-2,0-1,0-2,-1-1,0-2,0-1,1-1,-1-3,-41-6,35 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9T17:14:24.183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1570 1 0,'-1569'1000'0,"14649"-1000"0,-14650-1000 0,-8371 1000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4:34.690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1427 1051,'-1334'0,"1330"0,0 0,0 0,0 0,-1-1,1 1,0-1,0 0,0 0,0-1,0 1,0-1,1 0,-1 0,0 0,-4-3,5 1,1 1,-1 0,1-1,0 1,0-1,0 0,1 0,-1 0,1 0,0 0,0 0,0 0,0 0,1 0,0-8,0-4,0 0,1-1,1 1,1 0,0 1,6-18,39-87,-3 9,-32 65,-3 0,7-63,-10 54,17-60,10-46,-33 153,0 2,0-1,1 1,0 0,0 0,4-8,-5 13,-1 0,1 0,-1 0,1 0,-1 0,1 0,-1 1,1-1,0 0,0 0,0 1,-1-1,1 0,0 1,0-1,0 1,0-1,0 1,0-1,0 1,0 0,0 0,0-1,0 1,0 0,0 0,0 0,0 0,0 0,0 0,1 0,-1 1,0-1,0 0,0 1,0-1,0 0,0 1,1 0,10 7,0 0,19 18,-24-19,0-1,0 0,0 0,1-1,-1 0,1 0,1-1,-1 0,1-1,14 5,28-1,0-2,0-2,76-6,-40 1,817-1,-860 1,-1-3,0-1,48-14,44-7,-57 14,-49 7,1 1,0 1,0 1,31 2,-59 2,1-1,-1 0,1 1,0-1,-1 1,1 0,-1 0,1 0,-1 0,4 2,-5-2,0-1,0 1,-1 0,1 0,0 0,0 0,-1-1,1 1,0 0,-1 0,1 0,-1 0,0 1,1-1,-1 0,0 0,1 0,-1 2,0 0,-1 1,1-1,-1 1,0-1,0 1,-1-1,1 0,-1 1,1-1,-1 0,0 0,0 0,0 0,-1 0,-3 3,-26 25,-2-1,-1-2,-1-2,-60 34,47-29,44-28,-466 266,436-253,0-2,-1-1,-1-2,0-2,-1-1,1-2,-1-1,0-3,-47-1,-701-12,783 11,-34-2,35 1,0 1,0 0,0-1,1 1,-1-1,0 0,0 0,1 1,-1-1,0 0,1 0,-1-1,1 1,-1 0,-1-3,2 4,1-1,0 1,0-1,-1 1,1 0,0-1,0 1,0-1,0 1,0-1,0 1,0-1,0 1,0-1,0 1,0 0,0-1,0 1,0-1,0 1,0-1,0 1,0-1,1 1,-1 0,0-1,0 1,1-1,-1 1,0 0,0-1,1 1,-1 0,1-1,7-5,0 0,0 1,1 0,0 0,0 1,0 0,0 1,17-5,-18 6,61-17,1 3,1 3,96-6,223 10,107 53,-332-24,70 6,436 61,-200-21,-206-32,-150-15,205 24,-104-16,224-2,218-44,221-71,-813 78,-1-2,79-29,-123 36,0-2,-1 0,0-2,-1 0,0-1,-1-1,0 0,-1-2,-1 0,23-27,-18 14,-1 0,-2-2,-1 0,-2-1,0-1,16-57,-30 87,-1 1,1-1,0 0,-1 0,1 0,-1 0,0 0,0 0,1 0,-1 0,-1 0,1 0,0 0,0 0,-1 0,1 0,-1 0,0 0,1 0,-1 1,0-1,0 0,0 0,0 1,-1-1,1 1,0-1,-1 1,1-1,-1 1,1 0,-1 0,0 0,-2-2,-4 1,0 0,-1 0,1 1,0 0,0 0,-1 1,-13 1,-45 3,-114 24,-70 32,41-9,-71 5,-444 32,245-85,239-6,128 5,-130-5,150-11,60 8,-53-3,-391 7,227 4,238-2,1 0,0-1,-15-4,23 5,1-1,-1 1,1-1,-1 0,1 0,-1 0,1 0,0 0,-1-1,1 1,0-1,0 1,0-1,0 0,0 0,0 0,1 0,-1 0,-1-3,3 4,0 1,-1-1,1 0,0 0,0 1,0-1,0 0,0 0,0 1,0-1,0 0,0 0,0 1,0-1,1 0,-1 1,0-1,1 0,-1 1,0-1,1 0,-1 1,1-1,-1 0,1 1,-1-1,1 1,-1-1,1 1,-1-1,2 0,25-11,11 4,1 1,0 2,0 2,62 2,-59 1,134-1,241 29,-102 18,141 19,-220-43,274 44,-119 5,49 11,-176-12,-45-10,-147-45,0-3,115 3,153-16,-151-2,139 5,260-5,-431-9,166-35,97-9,286 48,-403 11,980-3,-1242 2,68 12,-65-7,50 2,569-8,-370-3,-1175 2,796-4,-123-22,-24-2,-204 25,29 2,240-13,-43-2,113 10,0-4,-126-29,223 39,-4-1,-1 1,1-1,-1-1,1 1,0-1,-1 0,1-1,0 1,0-1,0 0,1 0,-6-4,10 6,-1 1,1-1,0 1,-1-1,1 1,0-1,0 0,-1 1,1-1,0 1,0-1,0 0,0 1,0-1,0 1,0-1,0 0,0 1,0-1,0 1,0-1,0 0,1 1,-1-1,0 1,0-1,1 1,-1-1,0 1,1-1,-1 1,1-1,-1 1,0-1,2 0,21-13,14 0,0 0,1 3,0 1,54-7,165-6,-149 16,76-8,582-26,1 42,-743 0,-17 1,-9 2,-13 1,-31 2,-1-1,-74-2,39-3,-450 40,-14 0,-654-8,1163-32,-1508 5,899-8,96 2,544 0,1 0,-1 0,1 0,-1-1,0 0,1 0,0-1,-1 1,1-1,0-1,0 1,0-1,0 1,0-1,1-1,-1 1,1-1,0 1,0-1,0-1,1 1,-1 0,-3-8,-9-17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10-19T17:14:42.693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0 232,'1922'0,"-1854"3,129 24,-130-15,134 7,-4-5,-74-2,345-7,-261-7,-131 2,1 1,133-14,-36-5,15-2,-77 11,-43 5,66-21,-10 10,-65 6,74-1,-99 8,57-10,15-2,-30 14,-47 1,-1-2,1 0,34-7,-56 6,0 0,0 0,0-1,0 0,0-1,-1 1,0-1,0-1,0 1,0-1,-1 0,1-1,-1 0,-1 0,10-12,-2-2,-8 12,0 0,0 1,12-12,-15 17,1-1,0 1,-1 0,1 0,0 1,0-1,1 1,-1-1,0 1,0 0,1 0,-1 0,7 0,5 1,0 0,1 1,-1 0,0 1,0 1,1 1,16 6,107 46,-86-32,-21-10,175 66,-175-70,1-1,0-2,0-1,52 2,-23-4,-1 3,109 25,65 8,-85-17,-75-14,1-4,124-6,-76-1,-94 2,15 1,-1-2,1-2,0-1,51-13,-36 3,2 4,108-6,-155 15,169-27,-127 17,86-7,-131 18,-1-1,0 0,0-1,19-5,-25 4,1 1,0-1,-1 0,0 0,0 0,0-1,0 0,0 0,-1 0,6-7,16-21,-19 22,0 1,0 1,1-1,13-10,-17 16,1 0,0 1,0-1,0 1,0 0,0 0,0 0,0 1,1 0,-1 0,1 0,10 0,26 2,1 2,0 2,59 15,127 44,-205-57,114 34,262 44,-15-24,-304-50,-11-1,89 1,941-12,-1080 1,0-1,0-1,0 0,37-11,-32 7,-1 2,1 0,0 1,1 1,48 4,129 25,-119-13,275 14,2-29,-127-2,-162 4,81-3,-149 2,0 0,0-1,0 0,-1 1,1-1,0-1,0 1,-1 0,1-1,-1 0,6-3,4-8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79129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6405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5118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64902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9697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22876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67741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087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85675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96439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32612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1772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0823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69956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59643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78225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nl-BE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C8500-0F43-45F5-B75A-49C295218E85}" type="datetimeFigureOut">
              <a:rPr lang="nl-BE" smtClean="0"/>
              <a:t>19/10/2025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766767C-5461-4771-A308-F87157BE3254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56412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customXml" Target="../ink/ink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customXml" Target="../ink/ink9.xml"/><Relationship Id="rId3" Type="http://schemas.openxmlformats.org/officeDocument/2006/relationships/image" Target="../media/image7.png"/><Relationship Id="rId7" Type="http://schemas.openxmlformats.org/officeDocument/2006/relationships/customXml" Target="../ink/ink6.xml"/><Relationship Id="rId12" Type="http://schemas.openxmlformats.org/officeDocument/2006/relationships/image" Target="../media/image12.png"/><Relationship Id="rId2" Type="http://schemas.openxmlformats.org/officeDocument/2006/relationships/customXml" Target="../ink/ink4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customXml" Target="../ink/ink8.xml"/><Relationship Id="rId5" Type="http://schemas.openxmlformats.org/officeDocument/2006/relationships/image" Target="../media/image8.png"/><Relationship Id="rId15" Type="http://schemas.openxmlformats.org/officeDocument/2006/relationships/customXml" Target="../ink/ink10.xml"/><Relationship Id="rId10" Type="http://schemas.openxmlformats.org/officeDocument/2006/relationships/image" Target="../media/image11.png"/><Relationship Id="rId4" Type="http://schemas.openxmlformats.org/officeDocument/2006/relationships/customXml" Target="../ink/ink5.xml"/><Relationship Id="rId9" Type="http://schemas.openxmlformats.org/officeDocument/2006/relationships/customXml" Target="../ink/ink7.xml"/><Relationship Id="rId1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6.png"/><Relationship Id="rId4" Type="http://schemas.openxmlformats.org/officeDocument/2006/relationships/customXml" Target="../ink/ink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png"/><Relationship Id="rId7" Type="http://schemas.openxmlformats.org/officeDocument/2006/relationships/customXml" Target="../ink/ink15.xml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6.png"/><Relationship Id="rId4" Type="http://schemas.openxmlformats.org/officeDocument/2006/relationships/customXml" Target="../ink/ink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customXml" Target="../ink/ink16.xml"/><Relationship Id="rId7" Type="http://schemas.openxmlformats.org/officeDocument/2006/relationships/customXml" Target="../ink/ink18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customXml" Target="../ink/ink17.xml"/><Relationship Id="rId4" Type="http://schemas.openxmlformats.org/officeDocument/2006/relationships/image" Target="../media/image2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customXml" Target="../ink/ink24.xml"/><Relationship Id="rId3" Type="http://schemas.openxmlformats.org/officeDocument/2006/relationships/image" Target="../media/image15.png"/><Relationship Id="rId7" Type="http://schemas.openxmlformats.org/officeDocument/2006/relationships/customXml" Target="../ink/ink21.xml"/><Relationship Id="rId12" Type="http://schemas.openxmlformats.org/officeDocument/2006/relationships/image" Target="../media/image25.png"/><Relationship Id="rId2" Type="http://schemas.openxmlformats.org/officeDocument/2006/relationships/customXml" Target="../ink/ink19.xml"/><Relationship Id="rId16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customXml" Target="../ink/ink23.xml"/><Relationship Id="rId5" Type="http://schemas.openxmlformats.org/officeDocument/2006/relationships/image" Target="../media/image16.png"/><Relationship Id="rId15" Type="http://schemas.openxmlformats.org/officeDocument/2006/relationships/customXml" Target="../ink/ink25.xml"/><Relationship Id="rId10" Type="http://schemas.openxmlformats.org/officeDocument/2006/relationships/image" Target="../media/image24.png"/><Relationship Id="rId4" Type="http://schemas.openxmlformats.org/officeDocument/2006/relationships/customXml" Target="../ink/ink20.xml"/><Relationship Id="rId9" Type="http://schemas.openxmlformats.org/officeDocument/2006/relationships/customXml" Target="../ink/ink22.xml"/><Relationship Id="rId14" Type="http://schemas.openxmlformats.org/officeDocument/2006/relationships/image" Target="../media/image26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ustomXml" Target="../ink/ink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6.png"/><Relationship Id="rId4" Type="http://schemas.openxmlformats.org/officeDocument/2006/relationships/customXml" Target="../ink/ink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customXml" Target="../ink/ink30.xml"/><Relationship Id="rId2" Type="http://schemas.openxmlformats.org/officeDocument/2006/relationships/customXml" Target="../ink/ink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16.png"/><Relationship Id="rId4" Type="http://schemas.openxmlformats.org/officeDocument/2006/relationships/customXml" Target="../ink/ink2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ECEDB60-7654-5043-7932-57A45843A4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sz="11500" dirty="0"/>
              <a:t>Muziekquiz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B34EED2-B1DC-EDDA-FD0E-EA7501CF41A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2280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1CEDF-D609-A9AF-461F-1E2A9CB5D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ACA4E8-33C2-1D91-91B6-E61062049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2:Vul aan</a:t>
            </a:r>
          </a:p>
        </p:txBody>
      </p:sp>
    </p:spTree>
    <p:extLst>
      <p:ext uri="{BB962C8B-B14F-4D97-AF65-F5344CB8AC3E}">
        <p14:creationId xmlns:p14="http://schemas.microsoft.com/office/powerpoint/2010/main" val="729148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5E988-E533-A070-58A6-7EE717DE4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DFBB48-18FB-D064-B277-32256D67F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2D5505-0149-93A2-D2C0-1BF734D6C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Morgen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Goeie dag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Goeie morgen</a:t>
            </a:r>
          </a:p>
          <a:p>
            <a:pPr>
              <a:buFont typeface="+mj-lt"/>
              <a:buAutoNum type="alphaUcPeriod"/>
            </a:pP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1106686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97655A-C4D7-1176-CB9B-3C25CB06E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B2304B-7C68-DCCD-7402-6A05D5593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D31079F-9304-7345-C6DF-416615CB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Welgebouwd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Bizar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Zot </a:t>
            </a:r>
          </a:p>
        </p:txBody>
      </p:sp>
    </p:spTree>
    <p:extLst>
      <p:ext uri="{BB962C8B-B14F-4D97-AF65-F5344CB8AC3E}">
        <p14:creationId xmlns:p14="http://schemas.microsoft.com/office/powerpoint/2010/main" val="2831923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7EDF91-65B4-BD75-2B01-7CBBA44EF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6EED03-8853-EBC1-BA53-B79BDB911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FF012B-EA45-9AF7-A937-9C7BF7A5A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Fijnste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Liefste 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Mooiste </a:t>
            </a:r>
          </a:p>
        </p:txBody>
      </p:sp>
    </p:spTree>
    <p:extLst>
      <p:ext uri="{BB962C8B-B14F-4D97-AF65-F5344CB8AC3E}">
        <p14:creationId xmlns:p14="http://schemas.microsoft.com/office/powerpoint/2010/main" val="2712031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57665C-B661-3C10-00D5-E4561C988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11F837-594A-76DB-2D6B-E868515CD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140CC1-A221-3ADF-ECB0-8169D873D1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/>
              <a:t>Yellow</a:t>
            </a:r>
            <a:r>
              <a:rPr lang="nl-BE" sz="6600" dirty="0"/>
              <a:t> </a:t>
            </a:r>
            <a:r>
              <a:rPr lang="nl-BE" sz="6600" dirty="0" err="1"/>
              <a:t>submarine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 err="1"/>
              <a:t>Purple</a:t>
            </a:r>
            <a:r>
              <a:rPr lang="nl-BE" sz="6600" dirty="0"/>
              <a:t> </a:t>
            </a:r>
            <a:r>
              <a:rPr lang="nl-BE" sz="6600" dirty="0" err="1"/>
              <a:t>submarine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Bleu </a:t>
            </a:r>
            <a:r>
              <a:rPr lang="nl-BE" sz="6600" dirty="0" err="1"/>
              <a:t>submarine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2973316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78099-442F-98F3-3F90-7BED82F91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BD130C-597A-DF5B-1922-5827D8B42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AAA6EFD-A0AF-1352-98BE-7A9E4FCB3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000" dirty="0"/>
              <a:t>Bij buurvrouw Jansen</a:t>
            </a:r>
          </a:p>
          <a:p>
            <a:pPr>
              <a:buFont typeface="+mj-lt"/>
              <a:buAutoNum type="alphaUcPeriod"/>
            </a:pPr>
            <a:r>
              <a:rPr lang="nl-BE" sz="6000" dirty="0"/>
              <a:t>Bij buurvrouw Hansen</a:t>
            </a:r>
          </a:p>
          <a:p>
            <a:pPr>
              <a:buFont typeface="+mj-lt"/>
              <a:buAutoNum type="alphaUcPeriod"/>
            </a:pPr>
            <a:r>
              <a:rPr lang="nl-BE" sz="6000" dirty="0"/>
              <a:t>Bij buurman Jansen</a:t>
            </a:r>
          </a:p>
        </p:txBody>
      </p:sp>
    </p:spTree>
    <p:extLst>
      <p:ext uri="{BB962C8B-B14F-4D97-AF65-F5344CB8AC3E}">
        <p14:creationId xmlns:p14="http://schemas.microsoft.com/office/powerpoint/2010/main" val="6030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49A45-1A68-259C-5D0E-9883626AF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4DBB7A-97A3-7A8F-9505-8B9765939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6: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D448232-5B3C-4D71-7B62-0D5BA146F5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Jaar of tien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Eeuwigheid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Minderheid </a:t>
            </a:r>
          </a:p>
        </p:txBody>
      </p:sp>
    </p:spTree>
    <p:extLst>
      <p:ext uri="{BB962C8B-B14F-4D97-AF65-F5344CB8AC3E}">
        <p14:creationId xmlns:p14="http://schemas.microsoft.com/office/powerpoint/2010/main" val="25370739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60D3B-0ECE-F53F-AFC2-C3D941766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65F573-66A6-9BF0-8EF1-E8BBCA694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3: Albumronde</a:t>
            </a:r>
          </a:p>
        </p:txBody>
      </p:sp>
    </p:spTree>
    <p:extLst>
      <p:ext uri="{BB962C8B-B14F-4D97-AF65-F5344CB8AC3E}">
        <p14:creationId xmlns:p14="http://schemas.microsoft.com/office/powerpoint/2010/main" val="32936238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1BC80-162E-E9D5-34F5-E0D6137DF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B4D0BE-34B2-7952-D3A5-53E7801E6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80571"/>
            <a:ext cx="8596668" cy="1320800"/>
          </a:xfrm>
        </p:spPr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pic>
        <p:nvPicPr>
          <p:cNvPr id="4" name="Tijdelijke aanduiding voor inhoud 3" descr="Afbeelding met tekst, Menselijk gezicht, glimlach, poster&#10;&#10;Door AI gegenereerde inhoud is mogelijk onjuist.">
            <a:extLst>
              <a:ext uri="{FF2B5EF4-FFF2-40B4-BE49-F238E27FC236}">
                <a16:creationId xmlns:a16="http://schemas.microsoft.com/office/drawing/2014/main" id="{AC5FF94F-D188-B146-07D0-D7478E1700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54"/>
          <a:stretch>
            <a:fillRect/>
          </a:stretch>
        </p:blipFill>
        <p:spPr bwMode="auto">
          <a:xfrm>
            <a:off x="6339908" y="2269446"/>
            <a:ext cx="5175249" cy="334758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0FDE6B20-6F85-FC8F-D907-3B3C524462FF}"/>
              </a:ext>
            </a:extLst>
          </p:cNvPr>
          <p:cNvSpPr txBox="1"/>
          <p:nvPr/>
        </p:nvSpPr>
        <p:spPr>
          <a:xfrm>
            <a:off x="920752" y="2410961"/>
            <a:ext cx="5175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The Beatles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The </a:t>
            </a:r>
            <a:r>
              <a:rPr lang="nl-BE" sz="4000" dirty="0" err="1"/>
              <a:t>Rockets</a:t>
            </a:r>
            <a:endParaRPr lang="nl-BE" sz="4000" dirty="0"/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Simon &amp; </a:t>
            </a:r>
            <a:r>
              <a:rPr lang="nl-BE" sz="4000" dirty="0" err="1"/>
              <a:t>Garfunkel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25491515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52F2AF-73D9-1213-F2C8-BBF251F10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D0931F-185D-3716-0BA1-4603B8F4B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pic>
        <p:nvPicPr>
          <p:cNvPr id="6" name="Tijdelijke aanduiding voor inhoud 5" descr="Afbeelding met tekst, Menselijk gezicht, persoon&#10;&#10;Door AI gegenereerde inhoud is mogelijk onjuist.">
            <a:extLst>
              <a:ext uri="{FF2B5EF4-FFF2-40B4-BE49-F238E27FC236}">
                <a16:creationId xmlns:a16="http://schemas.microsoft.com/office/drawing/2014/main" id="{6BA97461-E6B0-17CE-BA79-33C54CCFCA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2"/>
          <a:stretch>
            <a:fillRect/>
          </a:stretch>
        </p:blipFill>
        <p:spPr bwMode="auto">
          <a:xfrm>
            <a:off x="6660696" y="2128333"/>
            <a:ext cx="4856389" cy="412006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52015B5D-C16D-0ACD-F4C0-96A6004D6126}"/>
              </a:ext>
            </a:extLst>
          </p:cNvPr>
          <p:cNvSpPr txBox="1"/>
          <p:nvPr/>
        </p:nvSpPr>
        <p:spPr>
          <a:xfrm>
            <a:off x="920752" y="2606905"/>
            <a:ext cx="5175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Rob de Nijs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Van Morrison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Prince</a:t>
            </a:r>
          </a:p>
        </p:txBody>
      </p:sp>
    </p:spTree>
    <p:extLst>
      <p:ext uri="{BB962C8B-B14F-4D97-AF65-F5344CB8AC3E}">
        <p14:creationId xmlns:p14="http://schemas.microsoft.com/office/powerpoint/2010/main" val="893923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63D21E-D4F8-68C9-88CF-D713B86F4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1: Wie is de zanger of groep van het liedje?</a:t>
            </a:r>
          </a:p>
        </p:txBody>
      </p:sp>
    </p:spTree>
    <p:extLst>
      <p:ext uri="{BB962C8B-B14F-4D97-AF65-F5344CB8AC3E}">
        <p14:creationId xmlns:p14="http://schemas.microsoft.com/office/powerpoint/2010/main" val="943238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0D6B1-6E4C-7A0D-A31D-B969E0AA14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7F91C3-C73C-DBA2-26EE-7C6688E57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pic>
        <p:nvPicPr>
          <p:cNvPr id="5" name="Tijdelijke aanduiding voor inhoud 3" descr="Cover Will Tura - Mijn winterroosje">
            <a:extLst>
              <a:ext uri="{FF2B5EF4-FFF2-40B4-BE49-F238E27FC236}">
                <a16:creationId xmlns:a16="http://schemas.microsoft.com/office/drawing/2014/main" id="{826E8495-7646-361B-C98B-C341DDBFC7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5"/>
          <a:stretch>
            <a:fillRect/>
          </a:stretch>
        </p:blipFill>
        <p:spPr bwMode="auto">
          <a:xfrm>
            <a:off x="6439272" y="1947387"/>
            <a:ext cx="5409457" cy="430717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EB5384E5-6FB1-2BFF-D1E2-CA5AA3E2FA51}"/>
                  </a:ext>
                </a:extLst>
              </p14:cNvPr>
              <p14:cNvContentPartPr/>
              <p14:nvPr/>
            </p14:nvContentPartPr>
            <p14:xfrm>
              <a:off x="6574972" y="3775560"/>
              <a:ext cx="1863000" cy="106020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EB5384E5-6FB1-2BFF-D1E2-CA5AA3E2FA5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20972" y="3667920"/>
                <a:ext cx="1970640" cy="127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1A6C8DE4-B23E-43FD-CCC9-799343811CD1}"/>
                  </a:ext>
                </a:extLst>
              </p14:cNvPr>
              <p14:cNvContentPartPr/>
              <p14:nvPr/>
            </p14:nvContentPartPr>
            <p14:xfrm>
              <a:off x="6661972" y="5616052"/>
              <a:ext cx="939240" cy="12168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1A6C8DE4-B23E-43FD-CCC9-799343811CD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7972" y="5508412"/>
                <a:ext cx="1046880" cy="33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091F3CE0-98AE-D1AB-5E36-502FBC0CCDE2}"/>
                  </a:ext>
                </a:extLst>
              </p14:cNvPr>
              <p14:cNvContentPartPr/>
              <p14:nvPr/>
            </p14:nvContentPartPr>
            <p14:xfrm>
              <a:off x="6685102" y="5905102"/>
              <a:ext cx="2470680" cy="27252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091F3CE0-98AE-D1AB-5E36-502FBC0CCDE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31462" y="5797102"/>
                <a:ext cx="2578320" cy="48816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Tijdelijke aanduiding voor inhoud 10">
            <a:extLst>
              <a:ext uri="{FF2B5EF4-FFF2-40B4-BE49-F238E27FC236}">
                <a16:creationId xmlns:a16="http://schemas.microsoft.com/office/drawing/2014/main" id="{260ECC2F-9125-F9DE-3EB2-0E449BD623C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77863" y="2160588"/>
            <a:ext cx="8596312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Rob de Nijs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Will </a:t>
            </a:r>
            <a:r>
              <a:rPr lang="nl-BE" sz="4000" dirty="0" err="1"/>
              <a:t>Tura</a:t>
            </a:r>
            <a:endParaRPr lang="nl-BE" sz="4000" dirty="0"/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Louis </a:t>
            </a:r>
            <a:r>
              <a:rPr lang="nl-BE" sz="4000" dirty="0" err="1"/>
              <a:t>Neefs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847431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AE6EF-8A16-5B6C-D0FC-2D39B209A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1E29BC-2294-BC18-64F9-0E901477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4D23B820-B7ED-A82B-74CA-E4F783B3AD80}"/>
                  </a:ext>
                </a:extLst>
              </p14:cNvPr>
              <p14:cNvContentPartPr/>
              <p14:nvPr/>
            </p14:nvContentPartPr>
            <p14:xfrm>
              <a:off x="2699640" y="2438349"/>
              <a:ext cx="36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4D23B820-B7ED-A82B-74CA-E4F783B3AD8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1000" y="242934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274ABBB2-8BE0-8590-6B53-869C4B191DD0}"/>
                  </a:ext>
                </a:extLst>
              </p14:cNvPr>
              <p14:cNvContentPartPr/>
              <p14:nvPr/>
            </p14:nvContentPartPr>
            <p14:xfrm>
              <a:off x="3853440" y="2939109"/>
              <a:ext cx="360" cy="3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274ABBB2-8BE0-8590-6B53-869C4B191DD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4440" y="2930469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Tijdelijke aanduiding voor inhoud 3" descr="Malle Babbe - Rob de Nijs - Muziekweb">
            <a:extLst>
              <a:ext uri="{FF2B5EF4-FFF2-40B4-BE49-F238E27FC236}">
                <a16:creationId xmlns:a16="http://schemas.microsoft.com/office/drawing/2014/main" id="{F56BD69B-1F0E-F511-91AF-C37A93A46E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943" y="1198715"/>
            <a:ext cx="5094514" cy="509451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t 14">
                <a:extLst>
                  <a:ext uri="{FF2B5EF4-FFF2-40B4-BE49-F238E27FC236}">
                    <a16:creationId xmlns:a16="http://schemas.microsoft.com/office/drawing/2014/main" id="{2BBEA860-BFF0-8CEE-F0E8-D58D53CBEEC5}"/>
                  </a:ext>
                </a:extLst>
              </p14:cNvPr>
              <p14:cNvContentPartPr/>
              <p14:nvPr/>
            </p14:nvContentPartPr>
            <p14:xfrm>
              <a:off x="6840660" y="1100549"/>
              <a:ext cx="5185080" cy="868320"/>
            </p14:xfrm>
          </p:contentPart>
        </mc:Choice>
        <mc:Fallback xmlns="">
          <p:pic>
            <p:nvPicPr>
              <p:cNvPr id="15" name="Inkt 14">
                <a:extLst>
                  <a:ext uri="{FF2B5EF4-FFF2-40B4-BE49-F238E27FC236}">
                    <a16:creationId xmlns:a16="http://schemas.microsoft.com/office/drawing/2014/main" id="{2BBEA860-BFF0-8CEE-F0E8-D58D53CBEEC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86660" y="992549"/>
                <a:ext cx="5292720" cy="10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t 16">
                <a:extLst>
                  <a:ext uri="{FF2B5EF4-FFF2-40B4-BE49-F238E27FC236}">
                    <a16:creationId xmlns:a16="http://schemas.microsoft.com/office/drawing/2014/main" id="{94CCB94A-B7E3-93AA-9000-A4ECBF3649D6}"/>
                  </a:ext>
                </a:extLst>
              </p14:cNvPr>
              <p14:cNvContentPartPr/>
              <p14:nvPr/>
            </p14:nvContentPartPr>
            <p14:xfrm rot="21600001">
              <a:off x="7168680" y="5127859"/>
              <a:ext cx="4714306" cy="361180"/>
            </p14:xfrm>
          </p:contentPart>
        </mc:Choice>
        <mc:Fallback xmlns="">
          <p:pic>
            <p:nvPicPr>
              <p:cNvPr id="17" name="Inkt 16">
                <a:extLst>
                  <a:ext uri="{FF2B5EF4-FFF2-40B4-BE49-F238E27FC236}">
                    <a16:creationId xmlns:a16="http://schemas.microsoft.com/office/drawing/2014/main" id="{94CCB94A-B7E3-93AA-9000-A4ECBF3649D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 rot="21600001">
                <a:off x="7114985" y="5020082"/>
                <a:ext cx="4822055" cy="5770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t 17">
                <a:extLst>
                  <a:ext uri="{FF2B5EF4-FFF2-40B4-BE49-F238E27FC236}">
                    <a16:creationId xmlns:a16="http://schemas.microsoft.com/office/drawing/2014/main" id="{C3C58CBE-CD92-4792-FAEE-290F0E47BD4D}"/>
                  </a:ext>
                </a:extLst>
              </p14:cNvPr>
              <p14:cNvContentPartPr/>
              <p14:nvPr/>
            </p14:nvContentPartPr>
            <p14:xfrm>
              <a:off x="6975222" y="5110680"/>
              <a:ext cx="4597560" cy="378360"/>
            </p14:xfrm>
          </p:contentPart>
        </mc:Choice>
        <mc:Fallback xmlns="">
          <p:pic>
            <p:nvPicPr>
              <p:cNvPr id="18" name="Inkt 17">
                <a:extLst>
                  <a:ext uri="{FF2B5EF4-FFF2-40B4-BE49-F238E27FC236}">
                    <a16:creationId xmlns:a16="http://schemas.microsoft.com/office/drawing/2014/main" id="{C3C58CBE-CD92-4792-FAEE-290F0E47BD4D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921582" y="5003040"/>
                <a:ext cx="4705200" cy="59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t 18">
                <a:extLst>
                  <a:ext uri="{FF2B5EF4-FFF2-40B4-BE49-F238E27FC236}">
                    <a16:creationId xmlns:a16="http://schemas.microsoft.com/office/drawing/2014/main" id="{99E2C55B-BAF1-F922-4500-CEFB6663BB35}"/>
                  </a:ext>
                </a:extLst>
              </p14:cNvPr>
              <p14:cNvContentPartPr/>
              <p14:nvPr/>
            </p14:nvContentPartPr>
            <p14:xfrm>
              <a:off x="6975222" y="5760134"/>
              <a:ext cx="4822920" cy="150120"/>
            </p14:xfrm>
          </p:contentPart>
        </mc:Choice>
        <mc:Fallback xmlns="">
          <p:pic>
            <p:nvPicPr>
              <p:cNvPr id="19" name="Inkt 18">
                <a:extLst>
                  <a:ext uri="{FF2B5EF4-FFF2-40B4-BE49-F238E27FC236}">
                    <a16:creationId xmlns:a16="http://schemas.microsoft.com/office/drawing/2014/main" id="{99E2C55B-BAF1-F922-4500-CEFB6663BB3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921222" y="5652494"/>
                <a:ext cx="4930560" cy="36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0" name="Inkt 19">
                <a:extLst>
                  <a:ext uri="{FF2B5EF4-FFF2-40B4-BE49-F238E27FC236}">
                    <a16:creationId xmlns:a16="http://schemas.microsoft.com/office/drawing/2014/main" id="{1199F615-B46D-1130-6762-0C5533132A82}"/>
                  </a:ext>
                </a:extLst>
              </p14:cNvPr>
              <p14:cNvContentPartPr/>
              <p14:nvPr/>
            </p14:nvContentPartPr>
            <p14:xfrm>
              <a:off x="8494962" y="6181348"/>
              <a:ext cx="1558080" cy="25200"/>
            </p14:xfrm>
          </p:contentPart>
        </mc:Choice>
        <mc:Fallback xmlns="">
          <p:pic>
            <p:nvPicPr>
              <p:cNvPr id="20" name="Inkt 19">
                <a:extLst>
                  <a:ext uri="{FF2B5EF4-FFF2-40B4-BE49-F238E27FC236}">
                    <a16:creationId xmlns:a16="http://schemas.microsoft.com/office/drawing/2014/main" id="{1199F615-B46D-1130-6762-0C5533132A82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441322" y="6073348"/>
                <a:ext cx="1665720" cy="24084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ijdelijke aanduiding voor inhoud 20">
            <a:extLst>
              <a:ext uri="{FF2B5EF4-FFF2-40B4-BE49-F238E27FC236}">
                <a16:creationId xmlns:a16="http://schemas.microsoft.com/office/drawing/2014/main" id="{394FD425-ADE1-4FBB-709A-F5634D63B53E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790370" y="1930400"/>
            <a:ext cx="8596312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Will </a:t>
            </a:r>
            <a:r>
              <a:rPr lang="nl-BE" sz="4000" dirty="0" err="1"/>
              <a:t>Tura</a:t>
            </a:r>
            <a:endParaRPr lang="nl-BE" sz="4000" dirty="0"/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Louis </a:t>
            </a:r>
            <a:r>
              <a:rPr lang="nl-BE" sz="4000" dirty="0" err="1"/>
              <a:t>Neefs</a:t>
            </a:r>
            <a:endParaRPr lang="nl-BE" sz="4000" dirty="0"/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Rob de Nijs</a:t>
            </a:r>
          </a:p>
        </p:txBody>
      </p:sp>
    </p:spTree>
    <p:extLst>
      <p:ext uri="{BB962C8B-B14F-4D97-AF65-F5344CB8AC3E}">
        <p14:creationId xmlns:p14="http://schemas.microsoft.com/office/powerpoint/2010/main" val="23057931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6F1DD-0C96-40CD-A075-8C0D81D80C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93920B-0619-211D-4515-0A185E95A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E04BCF4F-66D3-03AD-3ADA-386096E75851}"/>
                  </a:ext>
                </a:extLst>
              </p14:cNvPr>
              <p14:cNvContentPartPr/>
              <p14:nvPr/>
            </p14:nvContentPartPr>
            <p14:xfrm>
              <a:off x="2699640" y="2438349"/>
              <a:ext cx="36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E04BCF4F-66D3-03AD-3ADA-386096E7585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0640" y="242934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BC812E9A-E4AC-C090-51BF-AEFA00C6CEB4}"/>
                  </a:ext>
                </a:extLst>
              </p14:cNvPr>
              <p14:cNvContentPartPr/>
              <p14:nvPr/>
            </p14:nvContentPartPr>
            <p14:xfrm>
              <a:off x="3853440" y="2939109"/>
              <a:ext cx="360" cy="3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BC812E9A-E4AC-C090-51BF-AEFA00C6CEB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4440" y="2930109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Tijdelijke aanduiding voor inhoud 3" descr="Prince on a purple motorcycle with Apollonia standing in front of a building behind him with the door open. Various flowers appear in the sides with a white background.">
            <a:extLst>
              <a:ext uri="{FF2B5EF4-FFF2-40B4-BE49-F238E27FC236}">
                <a16:creationId xmlns:a16="http://schemas.microsoft.com/office/drawing/2014/main" id="{F4E50B07-BFC3-70E2-3E80-1AC1984D1F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0"/>
          <a:stretch>
            <a:fillRect/>
          </a:stretch>
        </p:blipFill>
        <p:spPr bwMode="auto">
          <a:xfrm>
            <a:off x="5988223" y="1930400"/>
            <a:ext cx="5986080" cy="45092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656C9707-19A5-3DA3-8D2C-01009EB63B1E}"/>
              </a:ext>
            </a:extLst>
          </p:cNvPr>
          <p:cNvSpPr txBox="1"/>
          <p:nvPr/>
        </p:nvSpPr>
        <p:spPr>
          <a:xfrm>
            <a:off x="920752" y="2410961"/>
            <a:ext cx="51752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The Beatles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Prince </a:t>
            </a:r>
            <a:r>
              <a:rPr lang="nl-BE" sz="4000" dirty="0" err="1"/>
              <a:t>and</a:t>
            </a:r>
            <a:r>
              <a:rPr lang="nl-BE" sz="4000" dirty="0"/>
              <a:t> </a:t>
            </a:r>
            <a:r>
              <a:rPr lang="nl-BE" sz="4000" dirty="0" err="1"/>
              <a:t>the</a:t>
            </a:r>
            <a:r>
              <a:rPr lang="nl-BE" sz="4000" dirty="0"/>
              <a:t> </a:t>
            </a:r>
            <a:r>
              <a:rPr lang="nl-BE" sz="4000" dirty="0" err="1"/>
              <a:t>revolution</a:t>
            </a:r>
            <a:endParaRPr lang="nl-BE" sz="4000" dirty="0"/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Michael Jackson</a:t>
            </a:r>
          </a:p>
        </p:txBody>
      </p:sp>
    </p:spTree>
    <p:extLst>
      <p:ext uri="{BB962C8B-B14F-4D97-AF65-F5344CB8AC3E}">
        <p14:creationId xmlns:p14="http://schemas.microsoft.com/office/powerpoint/2010/main" val="28034597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93588-9BE2-95A4-D47F-03CA78AFE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09FD5E-EECB-DA6B-BCF7-31E93E6D5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6: 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CC87B78A-93ED-EE7A-DC56-38DEDF22704E}"/>
                  </a:ext>
                </a:extLst>
              </p14:cNvPr>
              <p14:cNvContentPartPr/>
              <p14:nvPr/>
            </p14:nvContentPartPr>
            <p14:xfrm>
              <a:off x="2699640" y="2438349"/>
              <a:ext cx="36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CC87B78A-93ED-EE7A-DC56-38DEDF22704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0640" y="242934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2DD84558-59B1-1520-2DF3-1C53E98416CC}"/>
                  </a:ext>
                </a:extLst>
              </p14:cNvPr>
              <p14:cNvContentPartPr/>
              <p14:nvPr/>
            </p14:nvContentPartPr>
            <p14:xfrm>
              <a:off x="3853440" y="2939109"/>
              <a:ext cx="360" cy="3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2DD84558-59B1-1520-2DF3-1C53E98416C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4440" y="2930109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Tijdelijke aanduiding voor inhoud 3" descr="Thriller (song) - Wikipedia">
            <a:extLst>
              <a:ext uri="{FF2B5EF4-FFF2-40B4-BE49-F238E27FC236}">
                <a16:creationId xmlns:a16="http://schemas.microsoft.com/office/drawing/2014/main" id="{78C5B1F2-75C4-F8A2-29ED-EBE4BC0893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8378"/>
            <a:ext cx="5138057" cy="5096953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t 6">
                <a:extLst>
                  <a:ext uri="{FF2B5EF4-FFF2-40B4-BE49-F238E27FC236}">
                    <a16:creationId xmlns:a16="http://schemas.microsoft.com/office/drawing/2014/main" id="{6150E3B6-FBB8-0271-E979-A4F14999CC46}"/>
                  </a:ext>
                </a:extLst>
              </p14:cNvPr>
              <p14:cNvContentPartPr/>
              <p14:nvPr/>
            </p14:nvContentPartPr>
            <p14:xfrm>
              <a:off x="8978400" y="1626549"/>
              <a:ext cx="2123280" cy="1083240"/>
            </p14:xfrm>
          </p:contentPart>
        </mc:Choice>
        <mc:Fallback xmlns="">
          <p:pic>
            <p:nvPicPr>
              <p:cNvPr id="7" name="Inkt 6">
                <a:extLst>
                  <a:ext uri="{FF2B5EF4-FFF2-40B4-BE49-F238E27FC236}">
                    <a16:creationId xmlns:a16="http://schemas.microsoft.com/office/drawing/2014/main" id="{6150E3B6-FBB8-0271-E979-A4F14999CC4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924760" y="1518909"/>
                <a:ext cx="2230920" cy="129888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kstvak 7">
            <a:extLst>
              <a:ext uri="{FF2B5EF4-FFF2-40B4-BE49-F238E27FC236}">
                <a16:creationId xmlns:a16="http://schemas.microsoft.com/office/drawing/2014/main" id="{7AB86A2C-FD2D-6C07-4573-A2504F94B7C6}"/>
              </a:ext>
            </a:extLst>
          </p:cNvPr>
          <p:cNvSpPr txBox="1"/>
          <p:nvPr/>
        </p:nvSpPr>
        <p:spPr>
          <a:xfrm>
            <a:off x="920752" y="2410961"/>
            <a:ext cx="5175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Michael Jackson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Van Morrison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Louis </a:t>
            </a:r>
            <a:r>
              <a:rPr lang="nl-BE" sz="4000" dirty="0" err="1"/>
              <a:t>Neefs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0857167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86DCD-2DB3-FA2A-E154-0B0E859A4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9CC798-4B2F-1FF2-4D14-D96C508EB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4: Filmmuziek en seriemuziek</a:t>
            </a:r>
          </a:p>
        </p:txBody>
      </p:sp>
    </p:spTree>
    <p:extLst>
      <p:ext uri="{BB962C8B-B14F-4D97-AF65-F5344CB8AC3E}">
        <p14:creationId xmlns:p14="http://schemas.microsoft.com/office/powerpoint/2010/main" val="36387458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8A01D5-193D-6F49-98B6-4CBD3DB3C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35B369-8C58-BB16-97C4-B203F0946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E11DB80-5A63-EA98-07D8-117E9F8249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Kapitein </a:t>
            </a:r>
            <a:r>
              <a:rPr lang="nl-BE" sz="6600" dirty="0" err="1"/>
              <a:t>Zeppos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 err="1"/>
              <a:t>Siske</a:t>
            </a:r>
            <a:r>
              <a:rPr lang="nl-BE" sz="6600" dirty="0"/>
              <a:t> de Rat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Daens</a:t>
            </a:r>
          </a:p>
        </p:txBody>
      </p:sp>
    </p:spTree>
    <p:extLst>
      <p:ext uri="{BB962C8B-B14F-4D97-AF65-F5344CB8AC3E}">
        <p14:creationId xmlns:p14="http://schemas.microsoft.com/office/powerpoint/2010/main" val="17383836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54012-5791-2A86-1BA5-305B9A4ACF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15C1F1-0B4F-8DEF-E8B4-E2E888C1B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5D4A6E1-E16D-F065-8FA3-E3AE5DEE3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The sound of </a:t>
            </a:r>
            <a:r>
              <a:rPr lang="nl-BE" sz="6600" dirty="0" err="1"/>
              <a:t>music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The Pink Panter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Mary </a:t>
            </a:r>
            <a:r>
              <a:rPr lang="nl-BE" sz="6600" dirty="0" err="1"/>
              <a:t>Poppins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8596893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B1F0E-1880-407E-90E2-99B5A8CF2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895AEF-C177-ADFF-76BC-86D318CD1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058DD2E-F5DE-0B31-F205-883ECA65D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The jungle </a:t>
            </a:r>
            <a:r>
              <a:rPr lang="nl-BE" sz="6600" dirty="0" err="1"/>
              <a:t>book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Batman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The pink panter</a:t>
            </a:r>
          </a:p>
        </p:txBody>
      </p:sp>
    </p:spTree>
    <p:extLst>
      <p:ext uri="{BB962C8B-B14F-4D97-AF65-F5344CB8AC3E}">
        <p14:creationId xmlns:p14="http://schemas.microsoft.com/office/powerpoint/2010/main" val="34723858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E5E104-AB7E-5D55-84E6-F15CE9EC0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9B1B02-8CF7-AAD1-F26F-D5E1389C0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E3B932-9291-8703-83D7-F2F7F5873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/>
              <a:t>Siske</a:t>
            </a:r>
            <a:r>
              <a:rPr lang="nl-BE" sz="6600" dirty="0"/>
              <a:t> de rat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Kapitein </a:t>
            </a:r>
            <a:r>
              <a:rPr lang="nl-BE" sz="6600" dirty="0" err="1"/>
              <a:t>Zeppos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Daens</a:t>
            </a:r>
          </a:p>
        </p:txBody>
      </p:sp>
    </p:spTree>
    <p:extLst>
      <p:ext uri="{BB962C8B-B14F-4D97-AF65-F5344CB8AC3E}">
        <p14:creationId xmlns:p14="http://schemas.microsoft.com/office/powerpoint/2010/main" val="17172712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89EB4-2A09-049C-62E2-9A2CF7FA8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B62298-4574-6E9B-A864-4DA3B243D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9B9541B-7233-A0B3-121E-7889C3711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Batman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The Pink Panter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Kapitein </a:t>
            </a:r>
            <a:r>
              <a:rPr lang="nl-BE" sz="6600" dirty="0" err="1"/>
              <a:t>Zeppos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3658178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748F154-76D4-BA66-E43E-627A0D7CE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AE0F17-C81E-7389-1D5E-072C502C51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Simon &amp; </a:t>
            </a:r>
            <a:r>
              <a:rPr lang="nl-BE" sz="6600" dirty="0" err="1"/>
              <a:t>Garfunkel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Elvis Presley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Bob Dylan</a:t>
            </a:r>
          </a:p>
        </p:txBody>
      </p:sp>
    </p:spTree>
    <p:extLst>
      <p:ext uri="{BB962C8B-B14F-4D97-AF65-F5344CB8AC3E}">
        <p14:creationId xmlns:p14="http://schemas.microsoft.com/office/powerpoint/2010/main" val="30851683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4A81B-8F17-9B98-9F6F-4A8B8B011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FFB467-D3D8-A29F-9FB5-054F00621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6: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CC786E9-30EB-E0FF-0917-54EDD4E2D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/>
              <a:t>Siske</a:t>
            </a:r>
            <a:r>
              <a:rPr lang="nl-BE" sz="6600" dirty="0"/>
              <a:t> de rat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The Jungle </a:t>
            </a:r>
            <a:r>
              <a:rPr lang="nl-BE" sz="6600" dirty="0" err="1"/>
              <a:t>Book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Batman</a:t>
            </a:r>
          </a:p>
        </p:txBody>
      </p:sp>
    </p:spTree>
    <p:extLst>
      <p:ext uri="{BB962C8B-B14F-4D97-AF65-F5344CB8AC3E}">
        <p14:creationId xmlns:p14="http://schemas.microsoft.com/office/powerpoint/2010/main" val="38469911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181C-AA90-E563-61B5-CAE8CDB23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D47220-4B7A-593F-07FF-7FF303089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7: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AB188E-2A92-5DD4-E17D-6079D286C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Sound of </a:t>
            </a:r>
            <a:r>
              <a:rPr lang="nl-BE" sz="6600" dirty="0" err="1"/>
              <a:t>music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Mary </a:t>
            </a:r>
            <a:r>
              <a:rPr lang="nl-BE" sz="6600" dirty="0" err="1"/>
              <a:t>Poppins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The pink panter</a:t>
            </a:r>
          </a:p>
        </p:txBody>
      </p:sp>
    </p:spTree>
    <p:extLst>
      <p:ext uri="{BB962C8B-B14F-4D97-AF65-F5344CB8AC3E}">
        <p14:creationId xmlns:p14="http://schemas.microsoft.com/office/powerpoint/2010/main" val="962379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23386-C6A5-1D64-6E4B-24DDA1C1B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74585D-93FB-FA6B-2803-B3C33AF56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5: wat is de titel van die lied</a:t>
            </a:r>
          </a:p>
        </p:txBody>
      </p:sp>
    </p:spTree>
    <p:extLst>
      <p:ext uri="{BB962C8B-B14F-4D97-AF65-F5344CB8AC3E}">
        <p14:creationId xmlns:p14="http://schemas.microsoft.com/office/powerpoint/2010/main" val="34775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27B86-E14B-B563-4820-207C3DEA2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BB45F8-845B-FCEA-6FEE-1F93A93D3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77481E-F528-5C7D-28DE-E3BEA2DE7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Paradise </a:t>
            </a:r>
            <a:r>
              <a:rPr lang="nl-BE" sz="6600" dirty="0" err="1"/>
              <a:t>by</a:t>
            </a:r>
            <a:r>
              <a:rPr lang="nl-BE" sz="6600" dirty="0"/>
              <a:t> </a:t>
            </a:r>
            <a:r>
              <a:rPr lang="nl-BE" sz="6600" dirty="0" err="1"/>
              <a:t>the</a:t>
            </a:r>
            <a:r>
              <a:rPr lang="nl-BE" sz="6600" dirty="0"/>
              <a:t> dashboard light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Paradise </a:t>
            </a:r>
            <a:r>
              <a:rPr lang="nl-BE" sz="6600" dirty="0" err="1"/>
              <a:t>by</a:t>
            </a:r>
            <a:r>
              <a:rPr lang="nl-BE" sz="6600" dirty="0"/>
              <a:t> </a:t>
            </a:r>
            <a:r>
              <a:rPr lang="nl-BE" sz="6600" dirty="0" err="1"/>
              <a:t>sunlight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Paradise in </a:t>
            </a:r>
            <a:r>
              <a:rPr lang="nl-BE" sz="6600" dirty="0" err="1"/>
              <a:t>the</a:t>
            </a:r>
            <a:r>
              <a:rPr lang="nl-BE" sz="6600" dirty="0"/>
              <a:t> </a:t>
            </a:r>
            <a:r>
              <a:rPr lang="nl-BE" sz="6600" dirty="0" err="1"/>
              <a:t>moonlight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51066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C6BDA9-4F8B-CA58-C993-C4A1E2FBD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DFA214-4BE8-D49F-9721-5B48E8FB2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163DCA-917F-538A-A8EE-3DC42346B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Er staat een paard in de gang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Dat kleine café aan de haven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Dat grote café aan de haven</a:t>
            </a:r>
          </a:p>
        </p:txBody>
      </p:sp>
    </p:spTree>
    <p:extLst>
      <p:ext uri="{BB962C8B-B14F-4D97-AF65-F5344CB8AC3E}">
        <p14:creationId xmlns:p14="http://schemas.microsoft.com/office/powerpoint/2010/main" val="36594049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0E6C2-0374-4A08-4F0D-229330BE91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CA50D0-5712-863E-94C8-5362E03E2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D9009B-A7BF-1E9A-1CDA-18504F722A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962" y="2149703"/>
            <a:ext cx="8596668" cy="3880773"/>
          </a:xfrm>
        </p:spPr>
        <p:txBody>
          <a:bodyPr>
            <a:normAutofit fontScale="77500" lnSpcReduction="20000"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Er staat een koe in de gang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Er staat een ezel in de gang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Er staat een paard in de gang</a:t>
            </a:r>
          </a:p>
        </p:txBody>
      </p:sp>
    </p:spTree>
    <p:extLst>
      <p:ext uri="{BB962C8B-B14F-4D97-AF65-F5344CB8AC3E}">
        <p14:creationId xmlns:p14="http://schemas.microsoft.com/office/powerpoint/2010/main" val="39627219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283C6F-F66E-45CD-84A6-9B9056A23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27FBCDD-0B44-3908-A4C3-7F9932FF7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121B89F-1A20-9040-218D-AC96FC7BEC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962" y="2149703"/>
            <a:ext cx="8596668" cy="3880773"/>
          </a:xfrm>
        </p:spPr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/>
              <a:t>Purple</a:t>
            </a:r>
            <a:r>
              <a:rPr lang="nl-BE" sz="6600" dirty="0"/>
              <a:t> </a:t>
            </a:r>
            <a:r>
              <a:rPr lang="nl-BE" sz="6600" dirty="0" err="1"/>
              <a:t>rain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Hey </a:t>
            </a:r>
            <a:r>
              <a:rPr lang="nl-BE" sz="6600" dirty="0" err="1"/>
              <a:t>jude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Blue </a:t>
            </a:r>
            <a:r>
              <a:rPr lang="nl-BE" sz="6600" dirty="0" err="1"/>
              <a:t>rain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42698600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E02A3-BBDF-7C7E-3466-05A5F5E4FA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B986DA8-1C77-17E2-7F31-93FD07DC8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DC3A0C1-D989-9221-ACAD-CF9AB70901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962" y="2149703"/>
            <a:ext cx="8596668" cy="3880773"/>
          </a:xfrm>
        </p:spPr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Orange </a:t>
            </a:r>
            <a:r>
              <a:rPr lang="nl-BE" sz="6600" dirty="0" err="1"/>
              <a:t>submarine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 err="1"/>
              <a:t>Yellow</a:t>
            </a:r>
            <a:r>
              <a:rPr lang="nl-BE" sz="6600" dirty="0"/>
              <a:t> </a:t>
            </a:r>
            <a:r>
              <a:rPr lang="nl-BE" sz="6600" dirty="0" err="1"/>
              <a:t>submarine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Blue </a:t>
            </a:r>
            <a:r>
              <a:rPr lang="nl-BE" sz="6600" dirty="0" err="1"/>
              <a:t>submarine</a:t>
            </a:r>
            <a:r>
              <a:rPr lang="nl-BE" sz="6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150001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5C2EE-B1DF-78FB-8EA3-7F999FC8D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6F5D12-7877-4B17-F6EF-3304C09152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8279190" cy="1646302"/>
          </a:xfrm>
        </p:spPr>
        <p:txBody>
          <a:bodyPr/>
          <a:lstStyle/>
          <a:p>
            <a:r>
              <a:rPr lang="nl-BE" sz="11500" dirty="0"/>
              <a:t>Antwoorden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B94BAA5-98EE-ACF7-B9C3-D7536B10FF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619834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62ECF-CAF0-E9AB-58F7-3D8D1AE0EA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2DDAE3-CD78-EC79-8457-6DF7FA714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1: Wie is de zanger of groep van het liedje?</a:t>
            </a:r>
          </a:p>
        </p:txBody>
      </p:sp>
    </p:spTree>
    <p:extLst>
      <p:ext uri="{BB962C8B-B14F-4D97-AF65-F5344CB8AC3E}">
        <p14:creationId xmlns:p14="http://schemas.microsoft.com/office/powerpoint/2010/main" val="906845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F565B-85E3-5266-6649-42BCA65A0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0F8E0-1955-68D6-45BA-DCD59477B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EF4895E-A3E8-CE65-0245-2807F61E55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Peter Koelewijn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Boudewijn de Groot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Rob de Nijs</a:t>
            </a:r>
          </a:p>
        </p:txBody>
      </p:sp>
    </p:spTree>
    <p:extLst>
      <p:ext uri="{BB962C8B-B14F-4D97-AF65-F5344CB8AC3E}">
        <p14:creationId xmlns:p14="http://schemas.microsoft.com/office/powerpoint/2010/main" val="20767738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7B0BF1-6E54-C35B-736E-9A4884297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CC1C42-DFA6-2318-C2F2-455EE57D3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4B205C-4155-0B99-7B7B-55666D330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Simon &amp; </a:t>
            </a:r>
            <a:r>
              <a:rPr lang="nl-BE" sz="6600" dirty="0" err="1"/>
              <a:t>Garfunkel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Elvis Presley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Bob Dylan</a:t>
            </a:r>
          </a:p>
        </p:txBody>
      </p:sp>
    </p:spTree>
    <p:extLst>
      <p:ext uri="{BB962C8B-B14F-4D97-AF65-F5344CB8AC3E}">
        <p14:creationId xmlns:p14="http://schemas.microsoft.com/office/powerpoint/2010/main" val="42351238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D6B4D-F8F4-D00C-7CA3-0794B891BF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B588FF-B927-0855-AC39-0ECF83371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865A424-2F9A-5A49-FBE0-644FC1D735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Peter Koelewijn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Boudewijn de Groot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Rob de Nijs</a:t>
            </a:r>
          </a:p>
        </p:txBody>
      </p:sp>
    </p:spTree>
    <p:extLst>
      <p:ext uri="{BB962C8B-B14F-4D97-AF65-F5344CB8AC3E}">
        <p14:creationId xmlns:p14="http://schemas.microsoft.com/office/powerpoint/2010/main" val="2175367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FC663-7A81-B547-D97B-6E716313D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A906F8-844C-05C0-5DB4-6C0FBFFA1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EAC05B-BC3C-9035-51D0-99A780167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Garry </a:t>
            </a:r>
            <a:r>
              <a:rPr lang="nl-BE" sz="6600" dirty="0" err="1"/>
              <a:t>Puckett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The Tokens</a:t>
            </a:r>
          </a:p>
          <a:p>
            <a:pPr>
              <a:buFont typeface="+mj-lt"/>
              <a:buAutoNum type="alphaUcPeriod"/>
            </a:pPr>
            <a:r>
              <a:rPr lang="nl-BE" sz="6600" dirty="0" err="1"/>
              <a:t>Fleetwood</a:t>
            </a:r>
            <a:r>
              <a:rPr lang="nl-BE" sz="6600" dirty="0"/>
              <a:t> Mac</a:t>
            </a:r>
          </a:p>
        </p:txBody>
      </p:sp>
    </p:spTree>
    <p:extLst>
      <p:ext uri="{BB962C8B-B14F-4D97-AF65-F5344CB8AC3E}">
        <p14:creationId xmlns:p14="http://schemas.microsoft.com/office/powerpoint/2010/main" val="40249899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936C97-C30C-BC21-828A-A496A08D7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570D32-CDD0-6735-8800-6299F5C93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FB43A0-A5D7-9201-A266-18A09F875B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Nina Simone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Doris Day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Peggy </a:t>
            </a:r>
            <a:r>
              <a:rPr lang="nl-BE" sz="6600" dirty="0" err="1"/>
              <a:t>March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222596721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5227D-B669-C743-E518-A9DE2F9215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42F63A-1CD1-4807-5EFA-9551677F5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AB2D17-6373-B768-EA39-F6093C3CFD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Rob de Nijs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Peter Koelwijn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Boudewijn de Groot</a:t>
            </a:r>
          </a:p>
        </p:txBody>
      </p:sp>
    </p:spTree>
    <p:extLst>
      <p:ext uri="{BB962C8B-B14F-4D97-AF65-F5344CB8AC3E}">
        <p14:creationId xmlns:p14="http://schemas.microsoft.com/office/powerpoint/2010/main" val="9533133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DEFFB-AA40-BE6F-5510-3E3CFB35D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930AB0-71E0-9324-97B4-8F6286B06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6: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AA6434-8398-C662-4E43-F28B31F8A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Boudewijn de Groot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Rob de Nijs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Vader Abraham</a:t>
            </a:r>
          </a:p>
        </p:txBody>
      </p:sp>
    </p:spTree>
    <p:extLst>
      <p:ext uri="{BB962C8B-B14F-4D97-AF65-F5344CB8AC3E}">
        <p14:creationId xmlns:p14="http://schemas.microsoft.com/office/powerpoint/2010/main" val="57906408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6C52A-CE70-1BFF-C8D1-0C2317ED2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383E0C-1DFB-41C0-FAC4-78C399A0D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7: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686B88-1F41-7D45-BCFB-F74D861F97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/>
              <a:t>Fleetwood</a:t>
            </a:r>
            <a:r>
              <a:rPr lang="nl-BE" sz="6600" dirty="0"/>
              <a:t> Mac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The Beatles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The Tokens</a:t>
            </a:r>
          </a:p>
        </p:txBody>
      </p:sp>
    </p:spTree>
    <p:extLst>
      <p:ext uri="{BB962C8B-B14F-4D97-AF65-F5344CB8AC3E}">
        <p14:creationId xmlns:p14="http://schemas.microsoft.com/office/powerpoint/2010/main" val="227707296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3A3C7-DBB6-E6A7-D2A9-0D2EF3357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816F18-036A-611B-77E0-8020ADB3E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2:Vul aan</a:t>
            </a:r>
          </a:p>
        </p:txBody>
      </p:sp>
    </p:spTree>
    <p:extLst>
      <p:ext uri="{BB962C8B-B14F-4D97-AF65-F5344CB8AC3E}">
        <p14:creationId xmlns:p14="http://schemas.microsoft.com/office/powerpoint/2010/main" val="284717405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C12A6B-496A-C6B5-5EB9-1F4524BFF7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637A4F-5226-3CEB-0176-8694D33EBD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249E824-71EA-55E0-78A0-B8F33667EF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Morgen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Goeie dag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Goeie morgen</a:t>
            </a:r>
          </a:p>
          <a:p>
            <a:pPr>
              <a:buFont typeface="+mj-lt"/>
              <a:buAutoNum type="alphaUcPeriod"/>
            </a:pP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196234170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C1553-D88B-DCCA-84FF-93FBB2D59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F64813-21C6-0A02-7E05-E7BE0C42F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2D2B84F-6D96-D88B-8E3A-1986A2C00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Welgebouwd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Bizar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Zot </a:t>
            </a:r>
          </a:p>
        </p:txBody>
      </p:sp>
    </p:spTree>
    <p:extLst>
      <p:ext uri="{BB962C8B-B14F-4D97-AF65-F5344CB8AC3E}">
        <p14:creationId xmlns:p14="http://schemas.microsoft.com/office/powerpoint/2010/main" val="495909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ECAD9-04BA-DAEB-14D4-CC0B5E32C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0711DD-1C3A-AC93-5F05-53456E1F6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1E794CF-7742-4510-A915-F68FA0069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Garry </a:t>
            </a:r>
            <a:r>
              <a:rPr lang="nl-BE" sz="6600" dirty="0" err="1"/>
              <a:t>Puckett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The Tokens</a:t>
            </a:r>
          </a:p>
          <a:p>
            <a:pPr>
              <a:buFont typeface="+mj-lt"/>
              <a:buAutoNum type="alphaUcPeriod"/>
            </a:pPr>
            <a:r>
              <a:rPr lang="nl-BE" sz="6600" dirty="0" err="1"/>
              <a:t>Fleetwood</a:t>
            </a:r>
            <a:r>
              <a:rPr lang="nl-BE" sz="6600" dirty="0"/>
              <a:t> Mac</a:t>
            </a:r>
          </a:p>
        </p:txBody>
      </p:sp>
    </p:spTree>
    <p:extLst>
      <p:ext uri="{BB962C8B-B14F-4D97-AF65-F5344CB8AC3E}">
        <p14:creationId xmlns:p14="http://schemas.microsoft.com/office/powerpoint/2010/main" val="39248584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DE747-7176-6435-01A9-541D77675C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CE6C07-166F-C559-172E-330B0C9F0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FE6766-97C6-D20B-7222-D7E9E4C57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Fijnste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Liefste 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Mooiste</a:t>
            </a:r>
            <a:r>
              <a:rPr lang="nl-BE" sz="6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273782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A31E0-F60B-AEE3-497D-092AD41CB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2E23DC-A72E-BCAC-BD60-3A00066A4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FE61742-64AB-D290-F9D8-F70CB261F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>
                <a:highlight>
                  <a:srgbClr val="FFFF00"/>
                </a:highlight>
              </a:rPr>
              <a:t>Yellow</a:t>
            </a:r>
            <a:r>
              <a:rPr lang="nl-BE" sz="6600" dirty="0">
                <a:highlight>
                  <a:srgbClr val="FFFF00"/>
                </a:highlight>
              </a:rPr>
              <a:t> </a:t>
            </a:r>
            <a:r>
              <a:rPr lang="nl-BE" sz="6600" dirty="0" err="1">
                <a:highlight>
                  <a:srgbClr val="FFFF00"/>
                </a:highlight>
              </a:rPr>
              <a:t>submarine</a:t>
            </a:r>
            <a:endParaRPr lang="nl-BE" sz="6600" dirty="0">
              <a:highlight>
                <a:srgbClr val="FFFF00"/>
              </a:highlight>
            </a:endParaRPr>
          </a:p>
          <a:p>
            <a:pPr>
              <a:buFont typeface="+mj-lt"/>
              <a:buAutoNum type="alphaUcPeriod"/>
            </a:pPr>
            <a:r>
              <a:rPr lang="nl-BE" sz="6600" dirty="0" err="1"/>
              <a:t>Purple</a:t>
            </a:r>
            <a:r>
              <a:rPr lang="nl-BE" sz="6600" dirty="0"/>
              <a:t> </a:t>
            </a:r>
            <a:r>
              <a:rPr lang="nl-BE" sz="6600" dirty="0" err="1"/>
              <a:t>submarine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Bleu </a:t>
            </a:r>
            <a:r>
              <a:rPr lang="nl-BE" sz="6600" dirty="0" err="1"/>
              <a:t>submarine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344661465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4CC24-2F8A-268D-420A-BD7CF3368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6D5E74-5689-66A7-E487-E0B5CF547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05E272-DFAA-1FAB-3094-805D89CFA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000" dirty="0">
                <a:highlight>
                  <a:srgbClr val="FFFF00"/>
                </a:highlight>
              </a:rPr>
              <a:t>Bij buurvrouw Jansen</a:t>
            </a:r>
          </a:p>
          <a:p>
            <a:pPr>
              <a:buFont typeface="+mj-lt"/>
              <a:buAutoNum type="alphaUcPeriod"/>
            </a:pPr>
            <a:r>
              <a:rPr lang="nl-BE" sz="6000" dirty="0"/>
              <a:t>Bij buurvrouw Hansen</a:t>
            </a:r>
          </a:p>
          <a:p>
            <a:pPr>
              <a:buFont typeface="+mj-lt"/>
              <a:buAutoNum type="alphaUcPeriod"/>
            </a:pPr>
            <a:r>
              <a:rPr lang="nl-BE" sz="6000" dirty="0"/>
              <a:t>Bij buurman Jansen</a:t>
            </a:r>
          </a:p>
        </p:txBody>
      </p:sp>
    </p:spTree>
    <p:extLst>
      <p:ext uri="{BB962C8B-B14F-4D97-AF65-F5344CB8AC3E}">
        <p14:creationId xmlns:p14="http://schemas.microsoft.com/office/powerpoint/2010/main" val="223700598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9A0F8B-4D84-CF5D-F369-BAE3A926E8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9CA861-39CF-0917-B958-2F9BCBBCC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6: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5CD8D67-EEFF-A141-4343-EDDB0F14E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Jaar of tien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Eeuwigheid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Minderheid </a:t>
            </a:r>
          </a:p>
        </p:txBody>
      </p:sp>
    </p:spTree>
    <p:extLst>
      <p:ext uri="{BB962C8B-B14F-4D97-AF65-F5344CB8AC3E}">
        <p14:creationId xmlns:p14="http://schemas.microsoft.com/office/powerpoint/2010/main" val="34592608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FAC2E-0A3D-0BC6-2551-20BF1A4FE6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EBE09B-4F1D-EA07-DEEF-B792DE73B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3: Albumronde</a:t>
            </a:r>
          </a:p>
        </p:txBody>
      </p:sp>
    </p:spTree>
    <p:extLst>
      <p:ext uri="{BB962C8B-B14F-4D97-AF65-F5344CB8AC3E}">
        <p14:creationId xmlns:p14="http://schemas.microsoft.com/office/powerpoint/2010/main" val="1696200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9BB9D-B5B1-82D4-3438-395E22449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94B243-5AD1-AFE5-DACE-BDA3F5406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80571"/>
            <a:ext cx="8596668" cy="1320800"/>
          </a:xfrm>
        </p:spPr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pic>
        <p:nvPicPr>
          <p:cNvPr id="4" name="Tijdelijke aanduiding voor inhoud 3" descr="Afbeelding met tekst, Menselijk gezicht, glimlach, poster&#10;&#10;Door AI gegenereerde inhoud is mogelijk onjuist.">
            <a:extLst>
              <a:ext uri="{FF2B5EF4-FFF2-40B4-BE49-F238E27FC236}">
                <a16:creationId xmlns:a16="http://schemas.microsoft.com/office/drawing/2014/main" id="{1C441D8F-C982-09F0-DECB-EBACC94BF1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54"/>
          <a:stretch>
            <a:fillRect/>
          </a:stretch>
        </p:blipFill>
        <p:spPr bwMode="auto">
          <a:xfrm>
            <a:off x="6339908" y="2269446"/>
            <a:ext cx="5175249" cy="334758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668DDF4B-EE88-68E2-0F96-94BEFD6C072C}"/>
              </a:ext>
            </a:extLst>
          </p:cNvPr>
          <p:cNvSpPr txBox="1"/>
          <p:nvPr/>
        </p:nvSpPr>
        <p:spPr>
          <a:xfrm>
            <a:off x="920752" y="2410961"/>
            <a:ext cx="5175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>
                <a:highlight>
                  <a:srgbClr val="FFFF00"/>
                </a:highlight>
              </a:rPr>
              <a:t>The Beatles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The </a:t>
            </a:r>
            <a:r>
              <a:rPr lang="nl-BE" sz="4000" dirty="0" err="1"/>
              <a:t>Rockets</a:t>
            </a:r>
            <a:endParaRPr lang="nl-BE" sz="4000" dirty="0"/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Simon &amp; </a:t>
            </a:r>
            <a:r>
              <a:rPr lang="nl-BE" sz="4000" dirty="0" err="1"/>
              <a:t>Garfunkel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40935874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B548F3-252E-AB3E-98AD-5D587FDAC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236F00-6318-19DC-A877-0E96C06A8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pic>
        <p:nvPicPr>
          <p:cNvPr id="6" name="Tijdelijke aanduiding voor inhoud 5" descr="Afbeelding met tekst, Menselijk gezicht, persoon&#10;&#10;Door AI gegenereerde inhoud is mogelijk onjuist.">
            <a:extLst>
              <a:ext uri="{FF2B5EF4-FFF2-40B4-BE49-F238E27FC236}">
                <a16:creationId xmlns:a16="http://schemas.microsoft.com/office/drawing/2014/main" id="{EFE890A8-ECAC-07C3-FB67-69D0DC8D2A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2"/>
          <a:stretch>
            <a:fillRect/>
          </a:stretch>
        </p:blipFill>
        <p:spPr bwMode="auto">
          <a:xfrm>
            <a:off x="6660696" y="2128333"/>
            <a:ext cx="4856389" cy="412006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CEDC2D83-D829-FC8B-7D96-C4BCE5871375}"/>
              </a:ext>
            </a:extLst>
          </p:cNvPr>
          <p:cNvSpPr txBox="1"/>
          <p:nvPr/>
        </p:nvSpPr>
        <p:spPr>
          <a:xfrm>
            <a:off x="920752" y="2606905"/>
            <a:ext cx="5175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Rob de Nijs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>
                <a:highlight>
                  <a:srgbClr val="FFFF00"/>
                </a:highlight>
              </a:rPr>
              <a:t>Van Morrison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Prince</a:t>
            </a:r>
          </a:p>
        </p:txBody>
      </p:sp>
    </p:spTree>
    <p:extLst>
      <p:ext uri="{BB962C8B-B14F-4D97-AF65-F5344CB8AC3E}">
        <p14:creationId xmlns:p14="http://schemas.microsoft.com/office/powerpoint/2010/main" val="399861106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AAF4C6-C304-A73B-E8B3-CC593BAA4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EC2207-F4B4-0C2E-6CFB-ABE7D25D9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pic>
        <p:nvPicPr>
          <p:cNvPr id="5" name="Tijdelijke aanduiding voor inhoud 3" descr="Cover Will Tura - Mijn winterroosje">
            <a:extLst>
              <a:ext uri="{FF2B5EF4-FFF2-40B4-BE49-F238E27FC236}">
                <a16:creationId xmlns:a16="http://schemas.microsoft.com/office/drawing/2014/main" id="{F908A9E9-D706-C1E0-1843-F538D5321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5"/>
          <a:stretch>
            <a:fillRect/>
          </a:stretch>
        </p:blipFill>
        <p:spPr bwMode="auto">
          <a:xfrm>
            <a:off x="6439272" y="1947387"/>
            <a:ext cx="5409457" cy="430717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E2F4E422-5DFE-A8E0-A377-A9503B382692}"/>
                  </a:ext>
                </a:extLst>
              </p14:cNvPr>
              <p14:cNvContentPartPr/>
              <p14:nvPr/>
            </p14:nvContentPartPr>
            <p14:xfrm>
              <a:off x="6574972" y="3775560"/>
              <a:ext cx="1863000" cy="106020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E2F4E422-5DFE-A8E0-A377-A9503B38269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20982" y="3667560"/>
                <a:ext cx="1970619" cy="127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t 8">
                <a:extLst>
                  <a:ext uri="{FF2B5EF4-FFF2-40B4-BE49-F238E27FC236}">
                    <a16:creationId xmlns:a16="http://schemas.microsoft.com/office/drawing/2014/main" id="{30BFE2E2-5161-CF15-BFBE-6287D493DF00}"/>
                  </a:ext>
                </a:extLst>
              </p14:cNvPr>
              <p14:cNvContentPartPr/>
              <p14:nvPr/>
            </p14:nvContentPartPr>
            <p14:xfrm>
              <a:off x="6661972" y="5616052"/>
              <a:ext cx="939240" cy="121680"/>
            </p14:xfrm>
          </p:contentPart>
        </mc:Choice>
        <mc:Fallback xmlns="">
          <p:pic>
            <p:nvPicPr>
              <p:cNvPr id="9" name="Inkt 8">
                <a:extLst>
                  <a:ext uri="{FF2B5EF4-FFF2-40B4-BE49-F238E27FC236}">
                    <a16:creationId xmlns:a16="http://schemas.microsoft.com/office/drawing/2014/main" id="{30BFE2E2-5161-CF15-BFBE-6287D493DF0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7993" y="5508052"/>
                <a:ext cx="1046839" cy="337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t 9">
                <a:extLst>
                  <a:ext uri="{FF2B5EF4-FFF2-40B4-BE49-F238E27FC236}">
                    <a16:creationId xmlns:a16="http://schemas.microsoft.com/office/drawing/2014/main" id="{72B5C4CB-4C48-53EE-27B1-D20B60CCEF09}"/>
                  </a:ext>
                </a:extLst>
              </p14:cNvPr>
              <p14:cNvContentPartPr/>
              <p14:nvPr/>
            </p14:nvContentPartPr>
            <p14:xfrm>
              <a:off x="6685102" y="5905102"/>
              <a:ext cx="2470680" cy="272520"/>
            </p14:xfrm>
          </p:contentPart>
        </mc:Choice>
        <mc:Fallback xmlns="">
          <p:pic>
            <p:nvPicPr>
              <p:cNvPr id="10" name="Inkt 9">
                <a:extLst>
                  <a:ext uri="{FF2B5EF4-FFF2-40B4-BE49-F238E27FC236}">
                    <a16:creationId xmlns:a16="http://schemas.microsoft.com/office/drawing/2014/main" id="{72B5C4CB-4C48-53EE-27B1-D20B60CCEF0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631094" y="5797102"/>
                <a:ext cx="2578336" cy="48816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Tijdelijke aanduiding voor inhoud 10">
            <a:extLst>
              <a:ext uri="{FF2B5EF4-FFF2-40B4-BE49-F238E27FC236}">
                <a16:creationId xmlns:a16="http://schemas.microsoft.com/office/drawing/2014/main" id="{70B1FC43-3FF5-338C-0D3C-905BB5638873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77863" y="2160588"/>
            <a:ext cx="8596312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Rob de Nijs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>
                <a:highlight>
                  <a:srgbClr val="FFFF00"/>
                </a:highlight>
              </a:rPr>
              <a:t>Will </a:t>
            </a:r>
            <a:r>
              <a:rPr lang="nl-BE" sz="4000" dirty="0" err="1">
                <a:highlight>
                  <a:srgbClr val="FFFF00"/>
                </a:highlight>
              </a:rPr>
              <a:t>Tura</a:t>
            </a:r>
            <a:endParaRPr lang="nl-BE" sz="4000" dirty="0">
              <a:highlight>
                <a:srgbClr val="FFFF00"/>
              </a:highlight>
            </a:endParaRP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Louis </a:t>
            </a:r>
            <a:r>
              <a:rPr lang="nl-BE" sz="4000" dirty="0" err="1"/>
              <a:t>Neefs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37135590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5594E9-F3C3-E802-61D3-418B0DC62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62CE89-3634-6A0D-183D-AAE6458D7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57F60775-00F6-822D-F16A-DDC500E14DB0}"/>
                  </a:ext>
                </a:extLst>
              </p14:cNvPr>
              <p14:cNvContentPartPr/>
              <p14:nvPr/>
            </p14:nvContentPartPr>
            <p14:xfrm>
              <a:off x="2699640" y="2438349"/>
              <a:ext cx="36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57F60775-00F6-822D-F16A-DDC500E14DB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0640" y="242934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3400E268-1627-3EC1-7527-DEA75CF84E2A}"/>
                  </a:ext>
                </a:extLst>
              </p14:cNvPr>
              <p14:cNvContentPartPr/>
              <p14:nvPr/>
            </p14:nvContentPartPr>
            <p14:xfrm>
              <a:off x="3853440" y="2939109"/>
              <a:ext cx="360" cy="3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3400E268-1627-3EC1-7527-DEA75CF84E2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4440" y="2930109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4" name="Tijdelijke aanduiding voor inhoud 3" descr="Malle Babbe - Rob de Nijs - Muziekweb">
            <a:extLst>
              <a:ext uri="{FF2B5EF4-FFF2-40B4-BE49-F238E27FC236}">
                <a16:creationId xmlns:a16="http://schemas.microsoft.com/office/drawing/2014/main" id="{A82E047D-46D8-7931-0368-4C2772EA88B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943" y="1198715"/>
            <a:ext cx="5094514" cy="5094514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5" name="Inkt 14">
                <a:extLst>
                  <a:ext uri="{FF2B5EF4-FFF2-40B4-BE49-F238E27FC236}">
                    <a16:creationId xmlns:a16="http://schemas.microsoft.com/office/drawing/2014/main" id="{6E039CEA-5D1C-F75F-3E81-7B6E57DC82A0}"/>
                  </a:ext>
                </a:extLst>
              </p14:cNvPr>
              <p14:cNvContentPartPr/>
              <p14:nvPr/>
            </p14:nvContentPartPr>
            <p14:xfrm>
              <a:off x="6840660" y="1100549"/>
              <a:ext cx="5185080" cy="868320"/>
            </p14:xfrm>
          </p:contentPart>
        </mc:Choice>
        <mc:Fallback xmlns="">
          <p:pic>
            <p:nvPicPr>
              <p:cNvPr id="15" name="Inkt 14">
                <a:extLst>
                  <a:ext uri="{FF2B5EF4-FFF2-40B4-BE49-F238E27FC236}">
                    <a16:creationId xmlns:a16="http://schemas.microsoft.com/office/drawing/2014/main" id="{6E039CEA-5D1C-F75F-3E81-7B6E57DC82A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86660" y="992549"/>
                <a:ext cx="5292720" cy="10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7" name="Inkt 16">
                <a:extLst>
                  <a:ext uri="{FF2B5EF4-FFF2-40B4-BE49-F238E27FC236}">
                    <a16:creationId xmlns:a16="http://schemas.microsoft.com/office/drawing/2014/main" id="{EF801F38-90BE-27D7-7706-011A14AD11C7}"/>
                  </a:ext>
                </a:extLst>
              </p14:cNvPr>
              <p14:cNvContentPartPr/>
              <p14:nvPr/>
            </p14:nvContentPartPr>
            <p14:xfrm rot="21600001">
              <a:off x="7168680" y="5127859"/>
              <a:ext cx="4714306" cy="361180"/>
            </p14:xfrm>
          </p:contentPart>
        </mc:Choice>
        <mc:Fallback xmlns="">
          <p:pic>
            <p:nvPicPr>
              <p:cNvPr id="17" name="Inkt 16">
                <a:extLst>
                  <a:ext uri="{FF2B5EF4-FFF2-40B4-BE49-F238E27FC236}">
                    <a16:creationId xmlns:a16="http://schemas.microsoft.com/office/drawing/2014/main" id="{EF801F38-90BE-27D7-7706-011A14AD11C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 rot="21600001">
                <a:off x="7114621" y="5019613"/>
                <a:ext cx="4822064" cy="5773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t 17">
                <a:extLst>
                  <a:ext uri="{FF2B5EF4-FFF2-40B4-BE49-F238E27FC236}">
                    <a16:creationId xmlns:a16="http://schemas.microsoft.com/office/drawing/2014/main" id="{08F09A9C-F36D-CFB4-6AC3-48F13BD04948}"/>
                  </a:ext>
                </a:extLst>
              </p14:cNvPr>
              <p14:cNvContentPartPr/>
              <p14:nvPr/>
            </p14:nvContentPartPr>
            <p14:xfrm>
              <a:off x="6975222" y="5110680"/>
              <a:ext cx="4597560" cy="378360"/>
            </p14:xfrm>
          </p:contentPart>
        </mc:Choice>
        <mc:Fallback xmlns="">
          <p:pic>
            <p:nvPicPr>
              <p:cNvPr id="18" name="Inkt 17">
                <a:extLst>
                  <a:ext uri="{FF2B5EF4-FFF2-40B4-BE49-F238E27FC236}">
                    <a16:creationId xmlns:a16="http://schemas.microsoft.com/office/drawing/2014/main" id="{08F09A9C-F36D-CFB4-6AC3-48F13BD0494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921218" y="5002680"/>
                <a:ext cx="4705208" cy="59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9" name="Inkt 18">
                <a:extLst>
                  <a:ext uri="{FF2B5EF4-FFF2-40B4-BE49-F238E27FC236}">
                    <a16:creationId xmlns:a16="http://schemas.microsoft.com/office/drawing/2014/main" id="{ED396650-CBDE-E888-3A6A-D0FEBE215B52}"/>
                  </a:ext>
                </a:extLst>
              </p14:cNvPr>
              <p14:cNvContentPartPr/>
              <p14:nvPr/>
            </p14:nvContentPartPr>
            <p14:xfrm>
              <a:off x="6975222" y="5760134"/>
              <a:ext cx="4822920" cy="150120"/>
            </p14:xfrm>
          </p:contentPart>
        </mc:Choice>
        <mc:Fallback xmlns="">
          <p:pic>
            <p:nvPicPr>
              <p:cNvPr id="19" name="Inkt 18">
                <a:extLst>
                  <a:ext uri="{FF2B5EF4-FFF2-40B4-BE49-F238E27FC236}">
                    <a16:creationId xmlns:a16="http://schemas.microsoft.com/office/drawing/2014/main" id="{ED396650-CBDE-E888-3A6A-D0FEBE215B52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921222" y="5652134"/>
                <a:ext cx="4930560" cy="36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0" name="Inkt 19">
                <a:extLst>
                  <a:ext uri="{FF2B5EF4-FFF2-40B4-BE49-F238E27FC236}">
                    <a16:creationId xmlns:a16="http://schemas.microsoft.com/office/drawing/2014/main" id="{46B83341-4D2A-C5D0-9EE6-78AA2E14E0F7}"/>
                  </a:ext>
                </a:extLst>
              </p14:cNvPr>
              <p14:cNvContentPartPr/>
              <p14:nvPr/>
            </p14:nvContentPartPr>
            <p14:xfrm>
              <a:off x="8494962" y="6181348"/>
              <a:ext cx="1558080" cy="25200"/>
            </p14:xfrm>
          </p:contentPart>
        </mc:Choice>
        <mc:Fallback xmlns="">
          <p:pic>
            <p:nvPicPr>
              <p:cNvPr id="20" name="Inkt 19">
                <a:extLst>
                  <a:ext uri="{FF2B5EF4-FFF2-40B4-BE49-F238E27FC236}">
                    <a16:creationId xmlns:a16="http://schemas.microsoft.com/office/drawing/2014/main" id="{46B83341-4D2A-C5D0-9EE6-78AA2E14E0F7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440962" y="6073348"/>
                <a:ext cx="1665720" cy="24084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ijdelijke aanduiding voor inhoud 20">
            <a:extLst>
              <a:ext uri="{FF2B5EF4-FFF2-40B4-BE49-F238E27FC236}">
                <a16:creationId xmlns:a16="http://schemas.microsoft.com/office/drawing/2014/main" id="{F5E7332F-1134-BE2C-EC65-7242F1CCCC2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790370" y="1930400"/>
            <a:ext cx="8596312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Will </a:t>
            </a:r>
            <a:r>
              <a:rPr lang="nl-BE" sz="4000" dirty="0" err="1"/>
              <a:t>Tura</a:t>
            </a:r>
            <a:endParaRPr lang="nl-BE" sz="4000" dirty="0"/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Louis </a:t>
            </a:r>
            <a:r>
              <a:rPr lang="nl-BE" sz="4000" dirty="0" err="1"/>
              <a:t>Neefs</a:t>
            </a:r>
            <a:endParaRPr lang="nl-BE" sz="4000" dirty="0"/>
          </a:p>
          <a:p>
            <a:pPr marL="342900" indent="-342900">
              <a:buFont typeface="+mj-lt"/>
              <a:buAutoNum type="alphaUcPeriod"/>
            </a:pPr>
            <a:r>
              <a:rPr lang="nl-BE" sz="4000" dirty="0">
                <a:highlight>
                  <a:srgbClr val="FFFF00"/>
                </a:highlight>
              </a:rPr>
              <a:t>Rob de Nijs</a:t>
            </a:r>
          </a:p>
        </p:txBody>
      </p:sp>
    </p:spTree>
    <p:extLst>
      <p:ext uri="{BB962C8B-B14F-4D97-AF65-F5344CB8AC3E}">
        <p14:creationId xmlns:p14="http://schemas.microsoft.com/office/powerpoint/2010/main" val="27028007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52FB4C-B6AB-215C-A8C4-3000FD99B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BFD316-4CD9-397B-7590-679DED4C7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7E255DC1-0288-30F9-6B5A-AD0998D2C6E4}"/>
                  </a:ext>
                </a:extLst>
              </p14:cNvPr>
              <p14:cNvContentPartPr/>
              <p14:nvPr/>
            </p14:nvContentPartPr>
            <p14:xfrm>
              <a:off x="2699640" y="2438349"/>
              <a:ext cx="36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7E255DC1-0288-30F9-6B5A-AD0998D2C6E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0640" y="242934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4F094837-C96C-A794-A7B3-720AAC87958A}"/>
                  </a:ext>
                </a:extLst>
              </p14:cNvPr>
              <p14:cNvContentPartPr/>
              <p14:nvPr/>
            </p14:nvContentPartPr>
            <p14:xfrm>
              <a:off x="3853440" y="2939109"/>
              <a:ext cx="360" cy="3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4F094837-C96C-A794-A7B3-720AAC87958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4440" y="2930109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Tijdelijke aanduiding voor inhoud 3" descr="Prince on a purple motorcycle with Apollonia standing in front of a building behind him with the door open. Various flowers appear in the sides with a white background.">
            <a:extLst>
              <a:ext uri="{FF2B5EF4-FFF2-40B4-BE49-F238E27FC236}">
                <a16:creationId xmlns:a16="http://schemas.microsoft.com/office/drawing/2014/main" id="{ACDDD8BB-CB29-4CC0-B600-8F50E9D260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70"/>
          <a:stretch>
            <a:fillRect/>
          </a:stretch>
        </p:blipFill>
        <p:spPr bwMode="auto">
          <a:xfrm>
            <a:off x="5988223" y="1930400"/>
            <a:ext cx="5986080" cy="450927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A3E205A8-36C5-D4AC-270E-6E602FFFD673}"/>
              </a:ext>
            </a:extLst>
          </p:cNvPr>
          <p:cNvSpPr txBox="1"/>
          <p:nvPr/>
        </p:nvSpPr>
        <p:spPr>
          <a:xfrm>
            <a:off x="920752" y="2410961"/>
            <a:ext cx="51752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/>
              <a:t>The Beatles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>
                <a:highlight>
                  <a:srgbClr val="FFFF00"/>
                </a:highlight>
              </a:rPr>
              <a:t>Prince </a:t>
            </a:r>
            <a:r>
              <a:rPr lang="nl-BE" sz="4000" dirty="0" err="1">
                <a:highlight>
                  <a:srgbClr val="FFFF00"/>
                </a:highlight>
              </a:rPr>
              <a:t>and</a:t>
            </a:r>
            <a:r>
              <a:rPr lang="nl-BE" sz="4000" dirty="0">
                <a:highlight>
                  <a:srgbClr val="FFFF00"/>
                </a:highlight>
              </a:rPr>
              <a:t> </a:t>
            </a:r>
            <a:r>
              <a:rPr lang="nl-BE" sz="4000" dirty="0" err="1">
                <a:highlight>
                  <a:srgbClr val="FFFF00"/>
                </a:highlight>
              </a:rPr>
              <a:t>the</a:t>
            </a:r>
            <a:r>
              <a:rPr lang="nl-BE" sz="4000" dirty="0">
                <a:highlight>
                  <a:srgbClr val="FFFF00"/>
                </a:highlight>
              </a:rPr>
              <a:t> </a:t>
            </a:r>
            <a:r>
              <a:rPr lang="nl-BE" sz="4000" dirty="0" err="1">
                <a:highlight>
                  <a:srgbClr val="FFFF00"/>
                </a:highlight>
              </a:rPr>
              <a:t>revolution</a:t>
            </a:r>
            <a:endParaRPr lang="nl-BE" sz="4000" dirty="0">
              <a:highlight>
                <a:srgbClr val="FFFF00"/>
              </a:highlight>
            </a:endParaRP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Michael Jackson</a:t>
            </a:r>
          </a:p>
        </p:txBody>
      </p:sp>
    </p:spTree>
    <p:extLst>
      <p:ext uri="{BB962C8B-B14F-4D97-AF65-F5344CB8AC3E}">
        <p14:creationId xmlns:p14="http://schemas.microsoft.com/office/powerpoint/2010/main" val="2368949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3EB25-33C4-0B2C-390E-F42D8F5E3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B17FB4-4A45-1D1C-E699-1A63C71FA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60A3DF-1659-2A7B-0F40-7D9CB9D4E8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Nina Simone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Doris Day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Peggy </a:t>
            </a:r>
            <a:r>
              <a:rPr lang="nl-BE" sz="6600" dirty="0" err="1"/>
              <a:t>March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13759955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8D124-DC3F-08A0-7623-B3B29DA19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BAEC12-E2A3-D26C-1DA3-179E07DBD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6: 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1" name="Inkt 10">
                <a:extLst>
                  <a:ext uri="{FF2B5EF4-FFF2-40B4-BE49-F238E27FC236}">
                    <a16:creationId xmlns:a16="http://schemas.microsoft.com/office/drawing/2014/main" id="{10383E2C-22BE-2A45-DB18-E2024573EB65}"/>
                  </a:ext>
                </a:extLst>
              </p14:cNvPr>
              <p14:cNvContentPartPr/>
              <p14:nvPr/>
            </p14:nvContentPartPr>
            <p14:xfrm>
              <a:off x="2699640" y="2438349"/>
              <a:ext cx="360" cy="360"/>
            </p14:xfrm>
          </p:contentPart>
        </mc:Choice>
        <mc:Fallback xmlns="">
          <p:pic>
            <p:nvPicPr>
              <p:cNvPr id="11" name="Inkt 10">
                <a:extLst>
                  <a:ext uri="{FF2B5EF4-FFF2-40B4-BE49-F238E27FC236}">
                    <a16:creationId xmlns:a16="http://schemas.microsoft.com/office/drawing/2014/main" id="{10383E2C-22BE-2A45-DB18-E2024573EB6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90640" y="242934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12" name="Inkt 11">
                <a:extLst>
                  <a:ext uri="{FF2B5EF4-FFF2-40B4-BE49-F238E27FC236}">
                    <a16:creationId xmlns:a16="http://schemas.microsoft.com/office/drawing/2014/main" id="{A7CA2045-E6BB-2A0C-635A-687AC4821D46}"/>
                  </a:ext>
                </a:extLst>
              </p14:cNvPr>
              <p14:cNvContentPartPr/>
              <p14:nvPr/>
            </p14:nvContentPartPr>
            <p14:xfrm>
              <a:off x="3853440" y="2939109"/>
              <a:ext cx="360" cy="360"/>
            </p14:xfrm>
          </p:contentPart>
        </mc:Choice>
        <mc:Fallback xmlns="">
          <p:pic>
            <p:nvPicPr>
              <p:cNvPr id="12" name="Inkt 11">
                <a:extLst>
                  <a:ext uri="{FF2B5EF4-FFF2-40B4-BE49-F238E27FC236}">
                    <a16:creationId xmlns:a16="http://schemas.microsoft.com/office/drawing/2014/main" id="{A7CA2045-E6BB-2A0C-635A-687AC4821D4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844440" y="2930109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6" name="Tijdelijke aanduiding voor inhoud 3" descr="Thriller (song) - Wikipedia">
            <a:extLst>
              <a:ext uri="{FF2B5EF4-FFF2-40B4-BE49-F238E27FC236}">
                <a16:creationId xmlns:a16="http://schemas.microsoft.com/office/drawing/2014/main" id="{ED79AEFC-4685-3337-BF8A-CBD2A0FED9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378378"/>
            <a:ext cx="5138057" cy="5096953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t 6">
                <a:extLst>
                  <a:ext uri="{FF2B5EF4-FFF2-40B4-BE49-F238E27FC236}">
                    <a16:creationId xmlns:a16="http://schemas.microsoft.com/office/drawing/2014/main" id="{BCF85403-7D2C-3053-9977-2B08CE14F784}"/>
                  </a:ext>
                </a:extLst>
              </p14:cNvPr>
              <p14:cNvContentPartPr/>
              <p14:nvPr/>
            </p14:nvContentPartPr>
            <p14:xfrm>
              <a:off x="8978400" y="1626549"/>
              <a:ext cx="2123280" cy="1083240"/>
            </p14:xfrm>
          </p:contentPart>
        </mc:Choice>
        <mc:Fallback xmlns="">
          <p:pic>
            <p:nvPicPr>
              <p:cNvPr id="7" name="Inkt 6">
                <a:extLst>
                  <a:ext uri="{FF2B5EF4-FFF2-40B4-BE49-F238E27FC236}">
                    <a16:creationId xmlns:a16="http://schemas.microsoft.com/office/drawing/2014/main" id="{BCF85403-7D2C-3053-9977-2B08CE14F78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924400" y="1518549"/>
                <a:ext cx="2230920" cy="129888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Tekstvak 7">
            <a:extLst>
              <a:ext uri="{FF2B5EF4-FFF2-40B4-BE49-F238E27FC236}">
                <a16:creationId xmlns:a16="http://schemas.microsoft.com/office/drawing/2014/main" id="{C3118C87-CBE0-3206-42A4-EFE41BEE341A}"/>
              </a:ext>
            </a:extLst>
          </p:cNvPr>
          <p:cNvSpPr txBox="1"/>
          <p:nvPr/>
        </p:nvSpPr>
        <p:spPr>
          <a:xfrm>
            <a:off x="920752" y="2410961"/>
            <a:ext cx="5175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eriod"/>
            </a:pPr>
            <a:r>
              <a:rPr lang="nl-BE" sz="4000" dirty="0">
                <a:highlight>
                  <a:srgbClr val="FFFF00"/>
                </a:highlight>
              </a:rPr>
              <a:t>Michael Jackson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Van Morrison</a:t>
            </a:r>
          </a:p>
          <a:p>
            <a:pPr marL="342900" indent="-342900">
              <a:buFont typeface="+mj-lt"/>
              <a:buAutoNum type="alphaUcPeriod"/>
            </a:pPr>
            <a:r>
              <a:rPr lang="nl-BE" sz="4000" dirty="0"/>
              <a:t>Louis </a:t>
            </a:r>
            <a:r>
              <a:rPr lang="nl-BE" sz="4000" dirty="0" err="1"/>
              <a:t>Neefs</a:t>
            </a:r>
            <a:endParaRPr lang="nl-BE" sz="4000" dirty="0"/>
          </a:p>
        </p:txBody>
      </p:sp>
    </p:spTree>
    <p:extLst>
      <p:ext uri="{BB962C8B-B14F-4D97-AF65-F5344CB8AC3E}">
        <p14:creationId xmlns:p14="http://schemas.microsoft.com/office/powerpoint/2010/main" val="16869897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A5EC0-72C5-B48D-305C-AEF823F2C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4B24DB-A483-AEA8-7269-45CA86601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4: Filmmuziek en seriemuziek</a:t>
            </a:r>
          </a:p>
        </p:txBody>
      </p:sp>
    </p:spTree>
    <p:extLst>
      <p:ext uri="{BB962C8B-B14F-4D97-AF65-F5344CB8AC3E}">
        <p14:creationId xmlns:p14="http://schemas.microsoft.com/office/powerpoint/2010/main" val="21310948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96FB3-78D0-D7DF-0A23-0E89BF06E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F8EA3-7442-9B30-3F38-DCB52C87D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91CFB17-69AE-B59D-8ABB-12B36A907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Kapitein </a:t>
            </a:r>
            <a:r>
              <a:rPr lang="nl-BE" sz="6600" dirty="0" err="1"/>
              <a:t>Zeppos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 err="1">
                <a:highlight>
                  <a:srgbClr val="FFFF00"/>
                </a:highlight>
              </a:rPr>
              <a:t>Siske</a:t>
            </a:r>
            <a:r>
              <a:rPr lang="nl-BE" sz="6600" dirty="0">
                <a:highlight>
                  <a:srgbClr val="FFFF00"/>
                </a:highlight>
              </a:rPr>
              <a:t> de Rat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Daens</a:t>
            </a:r>
          </a:p>
        </p:txBody>
      </p:sp>
    </p:spTree>
    <p:extLst>
      <p:ext uri="{BB962C8B-B14F-4D97-AF65-F5344CB8AC3E}">
        <p14:creationId xmlns:p14="http://schemas.microsoft.com/office/powerpoint/2010/main" val="10874280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699347-45C0-16AD-1E53-50FC1918E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95C6C0-8F08-A5C2-6752-B677EC7205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70497F-B673-7AC0-CF48-50471FE88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The sound of </a:t>
            </a:r>
            <a:r>
              <a:rPr lang="nl-BE" sz="6600" dirty="0" err="1">
                <a:highlight>
                  <a:srgbClr val="FFFF00"/>
                </a:highlight>
              </a:rPr>
              <a:t>music</a:t>
            </a:r>
            <a:endParaRPr lang="nl-BE" sz="6600" dirty="0">
              <a:highlight>
                <a:srgbClr val="FFFF00"/>
              </a:highlight>
            </a:endParaRPr>
          </a:p>
          <a:p>
            <a:pPr>
              <a:buFont typeface="+mj-lt"/>
              <a:buAutoNum type="alphaUcPeriod"/>
            </a:pPr>
            <a:r>
              <a:rPr lang="nl-BE" sz="6600" dirty="0"/>
              <a:t>The Pink Panter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Mary </a:t>
            </a:r>
            <a:r>
              <a:rPr lang="nl-BE" sz="6600" dirty="0" err="1"/>
              <a:t>Poppins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118596291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956925-937E-A3C3-5587-713B7E2E4F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5C1435-2B6D-C4D6-64C4-DDEDB789D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1D09198-4C96-5FD3-2774-B3DF9ACBA3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The jungle </a:t>
            </a:r>
            <a:r>
              <a:rPr lang="nl-BE" sz="6600" dirty="0" err="1"/>
              <a:t>book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Batman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The pink panter</a:t>
            </a:r>
          </a:p>
        </p:txBody>
      </p:sp>
    </p:spTree>
    <p:extLst>
      <p:ext uri="{BB962C8B-B14F-4D97-AF65-F5344CB8AC3E}">
        <p14:creationId xmlns:p14="http://schemas.microsoft.com/office/powerpoint/2010/main" val="822743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B1F1F-9742-99E9-97EA-D87DDC181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D71995-B2A9-B52B-FBCA-377E7A4F4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E38EE13-EF03-406C-9A7F-FE543B8801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/>
              <a:t>Siske</a:t>
            </a:r>
            <a:r>
              <a:rPr lang="nl-BE" sz="6600" dirty="0"/>
              <a:t> de rat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Kapitein </a:t>
            </a:r>
            <a:r>
              <a:rPr lang="nl-BE" sz="6600" dirty="0" err="1">
                <a:highlight>
                  <a:srgbClr val="FFFF00"/>
                </a:highlight>
              </a:rPr>
              <a:t>Zeppos</a:t>
            </a:r>
            <a:endParaRPr lang="nl-BE" sz="6600" dirty="0">
              <a:highlight>
                <a:srgbClr val="FFFF00"/>
              </a:highlight>
            </a:endParaRPr>
          </a:p>
          <a:p>
            <a:pPr>
              <a:buFont typeface="+mj-lt"/>
              <a:buAutoNum type="alphaUcPeriod"/>
            </a:pPr>
            <a:r>
              <a:rPr lang="nl-BE" sz="6600" dirty="0"/>
              <a:t>Daens</a:t>
            </a:r>
          </a:p>
        </p:txBody>
      </p:sp>
    </p:spTree>
    <p:extLst>
      <p:ext uri="{BB962C8B-B14F-4D97-AF65-F5344CB8AC3E}">
        <p14:creationId xmlns:p14="http://schemas.microsoft.com/office/powerpoint/2010/main" val="5696150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D2A05-E38A-69BE-182C-D991930BB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24B120-FCDE-D6D0-FDB7-DAA2BE56A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807D475-46C0-4036-9ADD-8E91D6AF20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Batman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The Pink Panter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Kapitein </a:t>
            </a:r>
            <a:r>
              <a:rPr lang="nl-BE" sz="6600" dirty="0" err="1"/>
              <a:t>Zeppos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207809788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DABDB-AED2-FE4F-66C1-E002935C0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9C6862-75A9-B812-C5D0-529BE8FBF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6: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A75D645-557C-C0A8-2FB0-F4FC957145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/>
              <a:t>Siske</a:t>
            </a:r>
            <a:r>
              <a:rPr lang="nl-BE" sz="6600" dirty="0"/>
              <a:t> de rat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The Jungle </a:t>
            </a:r>
            <a:r>
              <a:rPr lang="nl-BE" sz="6600" dirty="0" err="1">
                <a:highlight>
                  <a:srgbClr val="FFFF00"/>
                </a:highlight>
              </a:rPr>
              <a:t>Book</a:t>
            </a:r>
            <a:endParaRPr lang="nl-BE" sz="6600" dirty="0">
              <a:highlight>
                <a:srgbClr val="FFFF00"/>
              </a:highlight>
            </a:endParaRPr>
          </a:p>
          <a:p>
            <a:pPr>
              <a:buFont typeface="+mj-lt"/>
              <a:buAutoNum type="alphaUcPeriod"/>
            </a:pPr>
            <a:r>
              <a:rPr lang="nl-BE" sz="6600" dirty="0"/>
              <a:t>Batman</a:t>
            </a:r>
          </a:p>
        </p:txBody>
      </p:sp>
    </p:spTree>
    <p:extLst>
      <p:ext uri="{BB962C8B-B14F-4D97-AF65-F5344CB8AC3E}">
        <p14:creationId xmlns:p14="http://schemas.microsoft.com/office/powerpoint/2010/main" val="12095701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F3501E-4284-418F-11C0-8E44EA0BF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3B7B34-740A-B585-4E05-1543B6B83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7: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3A98886-CB04-9A94-4BB2-6C14FF9CA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Sound of </a:t>
            </a:r>
            <a:r>
              <a:rPr lang="nl-BE" sz="6600" dirty="0" err="1"/>
              <a:t>music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Mary </a:t>
            </a:r>
            <a:r>
              <a:rPr lang="nl-BE" sz="6600" dirty="0" err="1">
                <a:highlight>
                  <a:srgbClr val="FFFF00"/>
                </a:highlight>
              </a:rPr>
              <a:t>Poppins</a:t>
            </a:r>
            <a:endParaRPr lang="nl-BE" sz="6600" dirty="0">
              <a:highlight>
                <a:srgbClr val="FFFF00"/>
              </a:highlight>
            </a:endParaRPr>
          </a:p>
          <a:p>
            <a:pPr>
              <a:buFont typeface="+mj-lt"/>
              <a:buAutoNum type="alphaUcPeriod"/>
            </a:pPr>
            <a:r>
              <a:rPr lang="nl-BE" sz="6600" dirty="0"/>
              <a:t>The pink panter</a:t>
            </a:r>
          </a:p>
        </p:txBody>
      </p:sp>
    </p:spTree>
    <p:extLst>
      <p:ext uri="{BB962C8B-B14F-4D97-AF65-F5344CB8AC3E}">
        <p14:creationId xmlns:p14="http://schemas.microsoft.com/office/powerpoint/2010/main" val="11989097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EA619-A922-C766-52FA-0E71CEE8E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E4AAA5-4E6A-CBAA-D07C-E46B0EA3D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/>
          </a:bodyPr>
          <a:lstStyle/>
          <a:p>
            <a:r>
              <a:rPr lang="nl-BE" sz="5400" dirty="0"/>
              <a:t>Ronde 5: wat is de titel van die lied</a:t>
            </a:r>
          </a:p>
        </p:txBody>
      </p:sp>
    </p:spTree>
    <p:extLst>
      <p:ext uri="{BB962C8B-B14F-4D97-AF65-F5344CB8AC3E}">
        <p14:creationId xmlns:p14="http://schemas.microsoft.com/office/powerpoint/2010/main" val="1768989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D31B2-8570-4BD6-BF17-B5284D9B38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8C2A0A-1E9C-7420-4ABD-A977656C1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BDA06A0-93ED-D7FA-4A14-63AC589C2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Rob de Nijs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Peter Koelwijn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Boudewijn de Groot</a:t>
            </a:r>
          </a:p>
        </p:txBody>
      </p:sp>
    </p:spTree>
    <p:extLst>
      <p:ext uri="{BB962C8B-B14F-4D97-AF65-F5344CB8AC3E}">
        <p14:creationId xmlns:p14="http://schemas.microsoft.com/office/powerpoint/2010/main" val="41583177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06039-4CA0-ACC0-601D-DD5BFD42B3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F0BC19-A0F5-E52D-4AEC-440893264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1: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B39F876-AB1F-61A7-01BA-7FFBAF837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Paradise </a:t>
            </a:r>
            <a:r>
              <a:rPr lang="nl-BE" sz="6600" dirty="0" err="1">
                <a:highlight>
                  <a:srgbClr val="FFFF00"/>
                </a:highlight>
              </a:rPr>
              <a:t>by</a:t>
            </a:r>
            <a:r>
              <a:rPr lang="nl-BE" sz="6600" dirty="0">
                <a:highlight>
                  <a:srgbClr val="FFFF00"/>
                </a:highlight>
              </a:rPr>
              <a:t> </a:t>
            </a:r>
            <a:r>
              <a:rPr lang="nl-BE" sz="6600" dirty="0" err="1">
                <a:highlight>
                  <a:srgbClr val="FFFF00"/>
                </a:highlight>
              </a:rPr>
              <a:t>the</a:t>
            </a:r>
            <a:r>
              <a:rPr lang="nl-BE" sz="6600" dirty="0">
                <a:highlight>
                  <a:srgbClr val="FFFF00"/>
                </a:highlight>
              </a:rPr>
              <a:t> dashboard light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Paradise </a:t>
            </a:r>
            <a:r>
              <a:rPr lang="nl-BE" sz="6600" dirty="0" err="1"/>
              <a:t>by</a:t>
            </a:r>
            <a:r>
              <a:rPr lang="nl-BE" sz="6600" dirty="0"/>
              <a:t> </a:t>
            </a:r>
            <a:r>
              <a:rPr lang="nl-BE" sz="6600" dirty="0" err="1"/>
              <a:t>sunlight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Paradise in </a:t>
            </a:r>
            <a:r>
              <a:rPr lang="nl-BE" sz="6600" dirty="0" err="1"/>
              <a:t>the</a:t>
            </a:r>
            <a:r>
              <a:rPr lang="nl-BE" sz="6600" dirty="0"/>
              <a:t> </a:t>
            </a:r>
            <a:r>
              <a:rPr lang="nl-BE" sz="6600" dirty="0" err="1"/>
              <a:t>moonlight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426900763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73D69-D4B4-4195-6E49-1B128EB826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FE9BE2-0560-CAF1-E52C-72C494C42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2: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12D9A9-D1CA-567D-94AB-16D5256F0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Er staat een paard in de gang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Dat kleine café aan de haven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Dat grote café aan de haven</a:t>
            </a:r>
          </a:p>
        </p:txBody>
      </p:sp>
    </p:spTree>
    <p:extLst>
      <p:ext uri="{BB962C8B-B14F-4D97-AF65-F5344CB8AC3E}">
        <p14:creationId xmlns:p14="http://schemas.microsoft.com/office/powerpoint/2010/main" val="318671044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D98F5-6BD0-35BC-AAED-E43471829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71CF0A-C4F1-F1CB-97B7-F863622D1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3: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4452CF3-E644-A92D-F2DC-AD0D28217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962" y="2149703"/>
            <a:ext cx="8596668" cy="3880773"/>
          </a:xfrm>
        </p:spPr>
        <p:txBody>
          <a:bodyPr>
            <a:normAutofit fontScale="77500" lnSpcReduction="20000"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Er staat een koe in de gang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Er staat een ezel in de gang</a:t>
            </a:r>
          </a:p>
          <a:p>
            <a:pPr>
              <a:buFont typeface="+mj-lt"/>
              <a:buAutoNum type="alphaUcPeriod"/>
            </a:pPr>
            <a:r>
              <a:rPr lang="nl-BE" sz="6600" dirty="0">
                <a:highlight>
                  <a:srgbClr val="FFFF00"/>
                </a:highlight>
              </a:rPr>
              <a:t>Er staat een paard in de gang</a:t>
            </a:r>
          </a:p>
        </p:txBody>
      </p:sp>
    </p:spTree>
    <p:extLst>
      <p:ext uri="{BB962C8B-B14F-4D97-AF65-F5344CB8AC3E}">
        <p14:creationId xmlns:p14="http://schemas.microsoft.com/office/powerpoint/2010/main" val="125133672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D2BA5-6D5E-AD9B-4C4B-1F5CF1A4A1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ECD33B-F3D9-F132-EB0B-F770CEC5F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4: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CD96EB-8439-DF32-AD7E-8EA894B4B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962" y="2149703"/>
            <a:ext cx="8596668" cy="3880773"/>
          </a:xfrm>
        </p:spPr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>
                <a:highlight>
                  <a:srgbClr val="FFFF00"/>
                </a:highlight>
              </a:rPr>
              <a:t>Purple</a:t>
            </a:r>
            <a:r>
              <a:rPr lang="nl-BE" sz="6600" dirty="0">
                <a:highlight>
                  <a:srgbClr val="FFFF00"/>
                </a:highlight>
              </a:rPr>
              <a:t> </a:t>
            </a:r>
            <a:r>
              <a:rPr lang="nl-BE" sz="6600" dirty="0" err="1">
                <a:highlight>
                  <a:srgbClr val="FFFF00"/>
                </a:highlight>
              </a:rPr>
              <a:t>rain</a:t>
            </a:r>
            <a:endParaRPr lang="nl-BE" sz="6600" dirty="0">
              <a:highlight>
                <a:srgbClr val="FFFF00"/>
              </a:highlight>
            </a:endParaRPr>
          </a:p>
          <a:p>
            <a:pPr>
              <a:buFont typeface="+mj-lt"/>
              <a:buAutoNum type="alphaUcPeriod"/>
            </a:pPr>
            <a:r>
              <a:rPr lang="nl-BE" sz="6600" dirty="0"/>
              <a:t>Hey </a:t>
            </a:r>
            <a:r>
              <a:rPr lang="nl-BE" sz="6600" dirty="0" err="1"/>
              <a:t>jude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/>
              <a:t>Blue </a:t>
            </a:r>
            <a:r>
              <a:rPr lang="nl-BE" sz="6600" dirty="0" err="1"/>
              <a:t>rain</a:t>
            </a:r>
            <a:endParaRPr lang="nl-BE" sz="6600" dirty="0"/>
          </a:p>
        </p:txBody>
      </p:sp>
    </p:spTree>
    <p:extLst>
      <p:ext uri="{BB962C8B-B14F-4D97-AF65-F5344CB8AC3E}">
        <p14:creationId xmlns:p14="http://schemas.microsoft.com/office/powerpoint/2010/main" val="206422063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06C2F-D119-5C06-D301-CACF30990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F7774A-1CB4-7D52-6E5D-B249DF4CD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5: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06E2BAE-F189-FC93-77C2-8281C7112C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962" y="2149703"/>
            <a:ext cx="8596668" cy="3880773"/>
          </a:xfrm>
        </p:spPr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Orange </a:t>
            </a:r>
            <a:r>
              <a:rPr lang="nl-BE" sz="6600" dirty="0" err="1"/>
              <a:t>submarine</a:t>
            </a:r>
            <a:endParaRPr lang="nl-BE" sz="6600" dirty="0"/>
          </a:p>
          <a:p>
            <a:pPr>
              <a:buFont typeface="+mj-lt"/>
              <a:buAutoNum type="alphaUcPeriod"/>
            </a:pPr>
            <a:r>
              <a:rPr lang="nl-BE" sz="6600" dirty="0" err="1">
                <a:highlight>
                  <a:srgbClr val="FFFF00"/>
                </a:highlight>
              </a:rPr>
              <a:t>Yellow</a:t>
            </a:r>
            <a:r>
              <a:rPr lang="nl-BE" sz="6600" dirty="0">
                <a:highlight>
                  <a:srgbClr val="FFFF00"/>
                </a:highlight>
              </a:rPr>
              <a:t> </a:t>
            </a:r>
            <a:r>
              <a:rPr lang="nl-BE" sz="6600" dirty="0" err="1">
                <a:highlight>
                  <a:srgbClr val="FFFF00"/>
                </a:highlight>
              </a:rPr>
              <a:t>submarine</a:t>
            </a:r>
            <a:endParaRPr lang="nl-BE" sz="6600" dirty="0">
              <a:highlight>
                <a:srgbClr val="FFFF00"/>
              </a:highlight>
            </a:endParaRPr>
          </a:p>
          <a:p>
            <a:pPr>
              <a:buFont typeface="+mj-lt"/>
              <a:buAutoNum type="alphaUcPeriod"/>
            </a:pPr>
            <a:r>
              <a:rPr lang="nl-BE" sz="6600" dirty="0"/>
              <a:t>Blue </a:t>
            </a:r>
            <a:r>
              <a:rPr lang="nl-BE" sz="6600" dirty="0" err="1"/>
              <a:t>submarine</a:t>
            </a:r>
            <a:r>
              <a:rPr lang="nl-BE" sz="6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241502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90D34-A654-E0D7-C8D0-CC5A3A01A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370467-D515-CD02-B351-662F95F0A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277" y="2166257"/>
            <a:ext cx="8596668" cy="2351314"/>
          </a:xfrm>
        </p:spPr>
        <p:txBody>
          <a:bodyPr>
            <a:normAutofit fontScale="90000"/>
          </a:bodyPr>
          <a:lstStyle/>
          <a:p>
            <a:r>
              <a:rPr lang="nl-BE" sz="5400" dirty="0"/>
              <a:t>Bedankt om mee te spelen!</a:t>
            </a:r>
            <a:br>
              <a:rPr lang="nl-BE" sz="5400" dirty="0"/>
            </a:br>
            <a:r>
              <a:rPr lang="nl-BE" sz="5400" dirty="0"/>
              <a:t>Applausje </a:t>
            </a:r>
            <a:r>
              <a:rPr lang="nl-BE" sz="5400"/>
              <a:t>voor jullie zelf!</a:t>
            </a:r>
            <a:endParaRPr lang="nl-BE" sz="5400" dirty="0"/>
          </a:p>
        </p:txBody>
      </p:sp>
    </p:spTree>
    <p:extLst>
      <p:ext uri="{BB962C8B-B14F-4D97-AF65-F5344CB8AC3E}">
        <p14:creationId xmlns:p14="http://schemas.microsoft.com/office/powerpoint/2010/main" val="4257194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9624FA-E285-E626-5771-E5B01092C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7EF80E-22BA-4BD1-2D35-AB7F5265E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6: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F9DA662-97EB-169D-0686-AD358BFBFE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/>
              <a:t>Boudewijn de Groot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Rob de Nijs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Vader Abraham</a:t>
            </a:r>
          </a:p>
        </p:txBody>
      </p:sp>
    </p:spTree>
    <p:extLst>
      <p:ext uri="{BB962C8B-B14F-4D97-AF65-F5344CB8AC3E}">
        <p14:creationId xmlns:p14="http://schemas.microsoft.com/office/powerpoint/2010/main" val="3942152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AD2417-7463-85E2-DAE8-6E0C3166C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82804C-9692-14FB-5768-3DFAF3DE8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8000" dirty="0"/>
              <a:t>Vraag 7: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4E5ED57-F93D-BE6B-A831-1F015D2CC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+mj-lt"/>
              <a:buAutoNum type="alphaUcPeriod"/>
            </a:pPr>
            <a:r>
              <a:rPr lang="nl-BE" sz="6600" dirty="0" err="1"/>
              <a:t>Fleetwood</a:t>
            </a:r>
            <a:r>
              <a:rPr lang="nl-BE" sz="6600" dirty="0"/>
              <a:t> Mac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The Beatles</a:t>
            </a:r>
          </a:p>
          <a:p>
            <a:pPr>
              <a:buFont typeface="+mj-lt"/>
              <a:buAutoNum type="alphaUcPeriod"/>
            </a:pPr>
            <a:r>
              <a:rPr lang="nl-BE" sz="6600" dirty="0"/>
              <a:t>The Tokens</a:t>
            </a:r>
          </a:p>
        </p:txBody>
      </p:sp>
    </p:spTree>
    <p:extLst>
      <p:ext uri="{BB962C8B-B14F-4D97-AF65-F5344CB8AC3E}">
        <p14:creationId xmlns:p14="http://schemas.microsoft.com/office/powerpoint/2010/main" val="362445124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744</Words>
  <Application>Microsoft Office PowerPoint</Application>
  <PresentationFormat>Breedbeeld</PresentationFormat>
  <Paragraphs>261</Paragraphs>
  <Slides>75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75</vt:i4>
      </vt:variant>
    </vt:vector>
  </HeadingPairs>
  <TitlesOfParts>
    <vt:vector size="79" baseType="lpstr">
      <vt:lpstr>Arial</vt:lpstr>
      <vt:lpstr>Trebuchet MS</vt:lpstr>
      <vt:lpstr>Wingdings 3</vt:lpstr>
      <vt:lpstr>Facet</vt:lpstr>
      <vt:lpstr>Muziekquiz</vt:lpstr>
      <vt:lpstr>Ronde 1: Wie is de zanger of groep van het liedje?</vt:lpstr>
      <vt:lpstr>Vraag 1: </vt:lpstr>
      <vt:lpstr>Vraag 2: </vt:lpstr>
      <vt:lpstr>Vraag 3: </vt:lpstr>
      <vt:lpstr>Vraag 4: </vt:lpstr>
      <vt:lpstr>Vraag 5: </vt:lpstr>
      <vt:lpstr>Vraag 6: </vt:lpstr>
      <vt:lpstr>Vraag 7: </vt:lpstr>
      <vt:lpstr>Ronde 2:Vul aan</vt:lpstr>
      <vt:lpstr>Vraag 1: </vt:lpstr>
      <vt:lpstr>Vraag 2: </vt:lpstr>
      <vt:lpstr>Vraag 3: </vt:lpstr>
      <vt:lpstr>Vraag 4: </vt:lpstr>
      <vt:lpstr>Vraag 5: </vt:lpstr>
      <vt:lpstr>Vraag 6: </vt:lpstr>
      <vt:lpstr>Ronde 3: Albumronde</vt:lpstr>
      <vt:lpstr>Vraag 1: </vt:lpstr>
      <vt:lpstr>Vraag 2: </vt:lpstr>
      <vt:lpstr>Vraag 3: </vt:lpstr>
      <vt:lpstr>Vraag 4: </vt:lpstr>
      <vt:lpstr>Vraag 5: </vt:lpstr>
      <vt:lpstr>Vraag 6: </vt:lpstr>
      <vt:lpstr>Ronde 4: Filmmuziek en seriemuziek</vt:lpstr>
      <vt:lpstr>Vraag 1: </vt:lpstr>
      <vt:lpstr>Vraag 2: </vt:lpstr>
      <vt:lpstr>Vraag 3: </vt:lpstr>
      <vt:lpstr>Vraag 4: </vt:lpstr>
      <vt:lpstr>Vraag 5: </vt:lpstr>
      <vt:lpstr>Vraag 6: </vt:lpstr>
      <vt:lpstr>Vraag 7: </vt:lpstr>
      <vt:lpstr>Ronde 5: wat is de titel van die lied</vt:lpstr>
      <vt:lpstr>Vraag 1: </vt:lpstr>
      <vt:lpstr>Vraag 2: </vt:lpstr>
      <vt:lpstr>Vraag 3: </vt:lpstr>
      <vt:lpstr>Vraag 4: </vt:lpstr>
      <vt:lpstr>Vraag 5: </vt:lpstr>
      <vt:lpstr>Antwoorden</vt:lpstr>
      <vt:lpstr>Ronde 1: Wie is de zanger of groep van het liedje?</vt:lpstr>
      <vt:lpstr>Vraag 1: </vt:lpstr>
      <vt:lpstr>Vraag 2: </vt:lpstr>
      <vt:lpstr>Vraag 3: </vt:lpstr>
      <vt:lpstr>Vraag 4: </vt:lpstr>
      <vt:lpstr>Vraag 5: </vt:lpstr>
      <vt:lpstr>Vraag 6: </vt:lpstr>
      <vt:lpstr>Vraag 7: </vt:lpstr>
      <vt:lpstr>Ronde 2:Vul aan</vt:lpstr>
      <vt:lpstr>Vraag 1: </vt:lpstr>
      <vt:lpstr>Vraag 2: </vt:lpstr>
      <vt:lpstr>Vraag 3: </vt:lpstr>
      <vt:lpstr>Vraag 4: </vt:lpstr>
      <vt:lpstr>Vraag 5: </vt:lpstr>
      <vt:lpstr>Vraag 6: </vt:lpstr>
      <vt:lpstr>Ronde 3: Albumronde</vt:lpstr>
      <vt:lpstr>Vraag 1: </vt:lpstr>
      <vt:lpstr>Vraag 2: </vt:lpstr>
      <vt:lpstr>Vraag 3: </vt:lpstr>
      <vt:lpstr>Vraag 4: </vt:lpstr>
      <vt:lpstr>Vraag 5: </vt:lpstr>
      <vt:lpstr>Vraag 6: </vt:lpstr>
      <vt:lpstr>Ronde 4: Filmmuziek en seriemuziek</vt:lpstr>
      <vt:lpstr>Vraag 1: </vt:lpstr>
      <vt:lpstr>Vraag 2: </vt:lpstr>
      <vt:lpstr>Vraag 3: </vt:lpstr>
      <vt:lpstr>Vraag 4: </vt:lpstr>
      <vt:lpstr>Vraag 5: </vt:lpstr>
      <vt:lpstr>Vraag 6: </vt:lpstr>
      <vt:lpstr>Vraag 7: </vt:lpstr>
      <vt:lpstr>Ronde 5: wat is de titel van die lied</vt:lpstr>
      <vt:lpstr>Vraag 1: </vt:lpstr>
      <vt:lpstr>Vraag 2: </vt:lpstr>
      <vt:lpstr>Vraag 3: </vt:lpstr>
      <vt:lpstr>Vraag 4: </vt:lpstr>
      <vt:lpstr>Vraag 5: </vt:lpstr>
      <vt:lpstr>Bedankt om mee te spelen! Applausje voor jullie zelf!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 De Winter</dc:creator>
  <cp:lastModifiedBy>Isabel De Winter</cp:lastModifiedBy>
  <cp:revision>1</cp:revision>
  <cp:lastPrinted>2025-10-19T17:42:35Z</cp:lastPrinted>
  <dcterms:created xsi:type="dcterms:W3CDTF">2025-10-19T11:54:06Z</dcterms:created>
  <dcterms:modified xsi:type="dcterms:W3CDTF">2025-10-19T17:58:02Z</dcterms:modified>
</cp:coreProperties>
</file>