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36020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2909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736862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255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090158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170366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44549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363779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73518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939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04506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853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5918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53014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762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46115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0028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4D12B52C-AF0F-4821-B381-F1F8829DDC2C}" type="datetimeFigureOut">
              <a:rPr lang="nl-BE" smtClean="0"/>
              <a:t>26/11/2024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nl-BE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7D50E79E-3DCC-411D-AAAB-C583B71209E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96262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F6D728-8E4E-ED56-4E95-C5C01240E0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9973" y="4517921"/>
            <a:ext cx="8220639" cy="259459"/>
          </a:xfrm>
        </p:spPr>
        <p:txBody>
          <a:bodyPr/>
          <a:lstStyle/>
          <a:p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604890F-AA71-2045-C0D6-B309A39FEB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lvl="1"/>
            <a:r>
              <a:rPr lang="nl-BE" sz="6000" b="1" u="sng" dirty="0">
                <a:solidFill>
                  <a:schemeClr val="tx1"/>
                </a:solidFill>
              </a:rPr>
              <a:t>Nieuwjaarsquiz</a:t>
            </a:r>
          </a:p>
        </p:txBody>
      </p:sp>
      <p:pic>
        <p:nvPicPr>
          <p:cNvPr id="5" name="Afbeelding 4" descr="Afbeelding met drinken, Barware, container, glas">
            <a:extLst>
              <a:ext uri="{FF2B5EF4-FFF2-40B4-BE49-F238E27FC236}">
                <a16:creationId xmlns:a16="http://schemas.microsoft.com/office/drawing/2014/main" id="{22DCC708-6719-688F-8AFB-4F044D0661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2026" y="879986"/>
            <a:ext cx="5820697" cy="363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889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6A8DE1-01ED-81FB-FDBB-C875E5657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 welk plein in New York wordt tijdens de jaarwisseling een grote bal naar beneden gelaten?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B10A0B-27DE-0EB8-3037-94875963DA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Times Square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Het vredeplein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Stil gelukplein</a:t>
            </a:r>
          </a:p>
        </p:txBody>
      </p:sp>
    </p:spTree>
    <p:extLst>
      <p:ext uri="{BB962C8B-B14F-4D97-AF65-F5344CB8AC3E}">
        <p14:creationId xmlns:p14="http://schemas.microsoft.com/office/powerpoint/2010/main" val="1126058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080FF4-6548-36BB-A898-CAE67621B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word er meestal gedaan op nieuwjaardag?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BEADE7-EF89-427B-6CE7-DCF9E4B135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Bezoek bij familieleden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Gaan werken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Winkelen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60566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BE7B96-71CA-CDE2-BC16-38AF90423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Naar welke Romeinse god is de maand januari genoemd?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5E0347-3433-8270-8375-2F5C27DD0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Janus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 err="1"/>
              <a:t>Jefken</a:t>
            </a:r>
            <a:endParaRPr lang="nl-BE" sz="4000" dirty="0"/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Isidoor</a:t>
            </a:r>
          </a:p>
          <a:p>
            <a:pPr marL="0" indent="0">
              <a:buNone/>
            </a:pP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4232065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03124C-A42D-5C67-B55D-FBA45F341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werd vroeger gebruikt als het belangrijkste ingrediënt voor vuurwerk?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226AB1-C202-B819-BA51-597454F22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Buskruit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Lucifers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 err="1"/>
              <a:t>Stroo</a:t>
            </a:r>
            <a:endParaRPr lang="nl-BE" sz="4000" dirty="0"/>
          </a:p>
          <a:p>
            <a:pPr>
              <a:buFont typeface="Wingdings" panose="05000000000000000000" pitchFamily="2" charset="2"/>
              <a:buChar char="v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11291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65128F-1E85-F178-9D61-A5846B328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Tijdens de feesten doet de politie controle, hoe noemen we deze?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267B83-035F-CA2C-346E-E7C5BC3F8D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Bob-campagne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Sinterklaascampagne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Vuurwerkcampagne</a:t>
            </a:r>
          </a:p>
        </p:txBody>
      </p:sp>
    </p:spTree>
    <p:extLst>
      <p:ext uri="{BB962C8B-B14F-4D97-AF65-F5344CB8AC3E}">
        <p14:creationId xmlns:p14="http://schemas.microsoft.com/office/powerpoint/2010/main" val="26826750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2588F9-ABB8-6960-CF1B-DB4662D88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 welke vakantie valt kerst en nieuwjaar?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42DB172-323D-A801-B13D-2A47B84D2E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Paasvakantie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Kerstvakantie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Herfstvakantie</a:t>
            </a:r>
          </a:p>
        </p:txBody>
      </p:sp>
    </p:spTree>
    <p:extLst>
      <p:ext uri="{BB962C8B-B14F-4D97-AF65-F5344CB8AC3E}">
        <p14:creationId xmlns:p14="http://schemas.microsoft.com/office/powerpoint/2010/main" val="3360991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F88B28-F5D1-69E2-75AA-EBFA089F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is het populairste eten met nieuwjaar?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E55F652-B6B0-8CE1-A6A8-882199B4E1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Gourmet/ fondue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Kaasschotel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Kreeft</a:t>
            </a:r>
          </a:p>
        </p:txBody>
      </p:sp>
    </p:spTree>
    <p:extLst>
      <p:ext uri="{BB962C8B-B14F-4D97-AF65-F5344CB8AC3E}">
        <p14:creationId xmlns:p14="http://schemas.microsoft.com/office/powerpoint/2010/main" val="3662820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F6D39D-99F6-F6A9-9693-FBE4C46BF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Gezegde: schijnt de zon op Dag van Nieuwjaar, dan wordt het …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FFD2E96-35E0-115C-DF42-1D7B9DCA98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Een vruchtbaar jaar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Een echt akkers jaar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Een volksjaar</a:t>
            </a:r>
          </a:p>
        </p:txBody>
      </p:sp>
    </p:spTree>
    <p:extLst>
      <p:ext uri="{BB962C8B-B14F-4D97-AF65-F5344CB8AC3E}">
        <p14:creationId xmlns:p14="http://schemas.microsoft.com/office/powerpoint/2010/main" val="3595484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D6F39E-6B93-9CF8-4AB1-D062B2B76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Word er post bezorgd op nieuwjaardag?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B41B36F-3DDE-5DFD-211F-A8E4C00C03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Ja, iedereen wil zijn kaartjes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Nee de postbodes hebben een vrije dag</a:t>
            </a:r>
          </a:p>
        </p:txBody>
      </p:sp>
    </p:spTree>
    <p:extLst>
      <p:ext uri="{BB962C8B-B14F-4D97-AF65-F5344CB8AC3E}">
        <p14:creationId xmlns:p14="http://schemas.microsoft.com/office/powerpoint/2010/main" val="677167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2EFDAC-E5F4-4D2B-9395-9C9038CBB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 langt duurt de kerstvakantie?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F11673-0D17-BBF7-B2F7-F2EFC8C36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14dagen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10dagen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7dagen</a:t>
            </a:r>
          </a:p>
        </p:txBody>
      </p:sp>
    </p:spTree>
    <p:extLst>
      <p:ext uri="{BB962C8B-B14F-4D97-AF65-F5344CB8AC3E}">
        <p14:creationId xmlns:p14="http://schemas.microsoft.com/office/powerpoint/2010/main" val="3573014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37D1AA-50E2-5406-0831-B71BBCEA5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7"/>
            <a:ext cx="9808014" cy="973119"/>
          </a:xfrm>
        </p:spPr>
        <p:txBody>
          <a:bodyPr/>
          <a:lstStyle/>
          <a:p>
            <a:r>
              <a:rPr lang="nl-BE" dirty="0"/>
              <a:t>Op welke datum is oudejaarsavond?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C138E6-F7EC-00B1-2AF6-532DE5767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0760" y="2468032"/>
            <a:ext cx="8825659" cy="34163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31/12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30/12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01/01</a:t>
            </a:r>
          </a:p>
        </p:txBody>
      </p:sp>
    </p:spTree>
    <p:extLst>
      <p:ext uri="{BB962C8B-B14F-4D97-AF65-F5344CB8AC3E}">
        <p14:creationId xmlns:p14="http://schemas.microsoft.com/office/powerpoint/2010/main" val="2459578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F60D45-5489-BA98-11F4-A8FD57CE3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is het populairste voornemen?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4157B91-D5C9-C3EB-A1CA-7C1E8DDEA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Afvallen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Meer werken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Meer sporten/ bewegen</a:t>
            </a:r>
          </a:p>
          <a:p>
            <a:pPr marL="0" indent="0">
              <a:buNone/>
            </a:pPr>
            <a:endParaRPr lang="nl-BE" dirty="0"/>
          </a:p>
          <a:p>
            <a:pPr>
              <a:buFont typeface="Wingdings" panose="05000000000000000000" pitchFamily="2" charset="2"/>
              <a:buChar char="v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944903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FCCD50-BC6C-05E1-5818-9084B8486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Welke feestdag was vorige week?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C18408C-3918-D25B-26C6-DF5EF33D6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Kerstmis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De sint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driekoningen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204040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CE9C7C-C4B7-3BFA-D6D5-3B8298D3B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is het op 6 januari?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0178EA6-59EA-2BA1-FF20-C09E46727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3 koningen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Pasen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nieuwjaar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309137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0B566C-CEF0-1816-2962-914372EE5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noemen de 3 koningen?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0EAE14F-E11C-132F-9CB2-00F4D4F5C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Caspar, Melchior en Balthasar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Albert, Filip, Laurent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 err="1"/>
              <a:t>Cecar</a:t>
            </a:r>
            <a:r>
              <a:rPr lang="nl-BE" sz="4000" dirty="0"/>
              <a:t>, </a:t>
            </a:r>
            <a:r>
              <a:rPr lang="nl-BE" sz="4000" dirty="0" err="1"/>
              <a:t>Ceril</a:t>
            </a:r>
            <a:r>
              <a:rPr lang="nl-BE" sz="4000" dirty="0"/>
              <a:t>, Gustaaf</a:t>
            </a:r>
          </a:p>
        </p:txBody>
      </p:sp>
    </p:spTree>
    <p:extLst>
      <p:ext uri="{BB962C8B-B14F-4D97-AF65-F5344CB8AC3E}">
        <p14:creationId xmlns:p14="http://schemas.microsoft.com/office/powerpoint/2010/main" val="31127245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7C9FF9-35B0-BAB4-B9C6-4B267E4A6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Kennen jullie het 3 koningenlied?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21F81D7-060F-4417-D19E-7DB4046E64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NL" sz="3200" dirty="0"/>
              <a:t>Drie </a:t>
            </a:r>
            <a:r>
              <a:rPr lang="nl-NL" sz="3200" dirty="0" err="1"/>
              <a:t>koooningen</a:t>
            </a:r>
            <a:r>
              <a:rPr lang="nl-NL" sz="3200" dirty="0"/>
              <a:t>, drie </a:t>
            </a:r>
            <a:r>
              <a:rPr lang="nl-NL" sz="3200" dirty="0" err="1"/>
              <a:t>koooningen</a:t>
            </a:r>
            <a:r>
              <a:rPr lang="nl-NL" sz="3200" dirty="0"/>
              <a:t>,</a:t>
            </a:r>
          </a:p>
          <a:p>
            <a:pPr marL="0" indent="0">
              <a:buNone/>
            </a:pPr>
            <a:r>
              <a:rPr lang="nl-NL" sz="3200" dirty="0"/>
              <a:t>geef mij </a:t>
            </a:r>
            <a:r>
              <a:rPr lang="nl-NL" sz="3200" dirty="0" err="1"/>
              <a:t>nen</a:t>
            </a:r>
            <a:r>
              <a:rPr lang="nl-NL" sz="3200" dirty="0"/>
              <a:t> nieuwen (h)</a:t>
            </a:r>
            <a:r>
              <a:rPr lang="nl-NL" sz="3200" dirty="0" err="1"/>
              <a:t>oed</a:t>
            </a:r>
            <a:r>
              <a:rPr lang="nl-NL" sz="3200" dirty="0"/>
              <a:t>.</a:t>
            </a:r>
          </a:p>
          <a:p>
            <a:pPr marL="0" indent="0">
              <a:buNone/>
            </a:pPr>
            <a:r>
              <a:rPr lang="nl-NL" sz="3200" dirty="0"/>
              <a:t>Mijnen ouwen is </a:t>
            </a:r>
            <a:r>
              <a:rPr lang="nl-NL" sz="3200" dirty="0" err="1"/>
              <a:t>verslee-eeten</a:t>
            </a:r>
            <a:r>
              <a:rPr lang="nl-NL" sz="3200" dirty="0"/>
              <a:t>,</a:t>
            </a:r>
          </a:p>
          <a:p>
            <a:pPr marL="0" indent="0">
              <a:buNone/>
            </a:pPr>
            <a:r>
              <a:rPr lang="nl-NL" sz="3200" dirty="0"/>
              <a:t>mijn moeder mag 't </a:t>
            </a:r>
            <a:r>
              <a:rPr lang="nl-NL" sz="3200" dirty="0" err="1"/>
              <a:t>nie</a:t>
            </a:r>
            <a:r>
              <a:rPr lang="nl-NL" sz="3200" dirty="0"/>
              <a:t> wee-</a:t>
            </a:r>
            <a:r>
              <a:rPr lang="nl-NL" sz="3200" dirty="0" err="1"/>
              <a:t>eeten</a:t>
            </a:r>
            <a:r>
              <a:rPr lang="nl-NL" sz="3200" dirty="0"/>
              <a:t>.</a:t>
            </a:r>
          </a:p>
          <a:p>
            <a:pPr marL="0" indent="0">
              <a:buNone/>
            </a:pPr>
            <a:r>
              <a:rPr lang="nl-NL" sz="3200" dirty="0"/>
              <a:t>Mijn vader heeft het geld,</a:t>
            </a:r>
          </a:p>
          <a:p>
            <a:pPr marL="0" indent="0">
              <a:buNone/>
            </a:pPr>
            <a:r>
              <a:rPr lang="nl-NL" sz="3200" dirty="0"/>
              <a:t>op de rooster geteld.</a:t>
            </a:r>
            <a:endParaRPr lang="nl-BE" sz="3200" dirty="0"/>
          </a:p>
        </p:txBody>
      </p:sp>
    </p:spTree>
    <p:extLst>
      <p:ext uri="{BB962C8B-B14F-4D97-AF65-F5344CB8AC3E}">
        <p14:creationId xmlns:p14="http://schemas.microsoft.com/office/powerpoint/2010/main" val="3611772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685D22A-5D47-8989-5469-CBDEEADF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zamelen de kinderen in als ze zingen?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2B55D9-2F69-BA9E-ACCD-4B862CA5C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Geld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Snoepjes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Niets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335004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BF620A-1734-91C8-916E-C5C49D30A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doen de kinderen op 3 koningen?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9DEC4F-7E0C-C6A5-6247-33BDC6B1A8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Zingen aan de deur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Zingen in de kerk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dirty="0"/>
              <a:t>Zingen op school 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5047488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878A71-37A8-35E9-45E1-3E8A064CC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dagen zijn er in een jaar?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A4127DD-6935-3ABF-30C4-B6E078E219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265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365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350</a:t>
            </a:r>
          </a:p>
        </p:txBody>
      </p:sp>
    </p:spTree>
    <p:extLst>
      <p:ext uri="{BB962C8B-B14F-4D97-AF65-F5344CB8AC3E}">
        <p14:creationId xmlns:p14="http://schemas.microsoft.com/office/powerpoint/2010/main" val="31054978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4B71E4-A3B8-0B50-1090-65A86B993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Hoeveel maanden zijn er in een jaar?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D9F0A0-D708-3E19-9663-D5482EB3C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13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15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112084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201895-E7C8-274D-C2C7-5790AAD08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Welke maand noemen ze de schrikkelmaand?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7A43050-A9C5-12A7-986D-A12D40A1A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Maart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April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Februari</a:t>
            </a:r>
          </a:p>
        </p:txBody>
      </p:sp>
    </p:spTree>
    <p:extLst>
      <p:ext uri="{BB962C8B-B14F-4D97-AF65-F5344CB8AC3E}">
        <p14:creationId xmlns:p14="http://schemas.microsoft.com/office/powerpoint/2010/main" val="1539099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8E725B-8973-7E86-A119-C212060F1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lezen de kinderen voor op 01januari?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9F297DA-D62A-9E04-4BAE-3191CAD2C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Nieuwjaarsbrief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 err="1"/>
              <a:t>Geluks</a:t>
            </a:r>
            <a:r>
              <a:rPr lang="nl-BE" sz="4000" dirty="0"/>
              <a:t> brief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Kerstbrief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940390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F60E95-D25C-341B-3F39-EBE2B1BC5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282828"/>
                </a:solidFill>
                <a:effectLst/>
                <a:latin typeface="Trebuchet MS" panose="020B0603020202020204" pitchFamily="34" charset="0"/>
              </a:rPr>
              <a:t>Wanneer valt de jaarwisseling? 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9DEE95-76FA-D292-1E82-1907B507D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NL" sz="4000" b="0" i="1" dirty="0">
                <a:solidFill>
                  <a:srgbClr val="282828"/>
                </a:solidFill>
                <a:effectLst/>
                <a:latin typeface="Trebuchet MS" panose="020B0603020202020204" pitchFamily="34" charset="0"/>
              </a:rPr>
              <a:t>Van 31 december op 1 januari.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i="1" dirty="0">
                <a:solidFill>
                  <a:srgbClr val="282828"/>
                </a:solidFill>
                <a:latin typeface="Trebuchet MS" panose="020B0603020202020204" pitchFamily="34" charset="0"/>
              </a:rPr>
              <a:t>Van 25 december op 26 december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NL" sz="4000" i="1" dirty="0">
                <a:solidFill>
                  <a:srgbClr val="282828"/>
                </a:solidFill>
                <a:latin typeface="Trebuchet MS" panose="020B0603020202020204" pitchFamily="34" charset="0"/>
              </a:rPr>
              <a:t>Van 1januari op 2 januari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1273054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DE8F7F-0365-3C97-FD68-76FFB73B7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kan er in de winter uit de lucht vallen?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06B8747-BB9B-33A6-F82B-D371BE9F91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Sneeuw, hagel, regen</a:t>
            </a:r>
          </a:p>
        </p:txBody>
      </p:sp>
    </p:spTree>
    <p:extLst>
      <p:ext uri="{BB962C8B-B14F-4D97-AF65-F5344CB8AC3E}">
        <p14:creationId xmlns:p14="http://schemas.microsoft.com/office/powerpoint/2010/main" val="40479041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795B0E-3CD3-ABC3-93B8-84A7D8A8E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Noem eens een wintersport? 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737A5C-1517-0EFA-1C3E-F285D25422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Langlaufen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Skiën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Schaatsen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ijshockey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213227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AA4E37-EBF8-61C3-F219-6A6739031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Wie klimt er in de winter door de schoorsteen?</a:t>
            </a:r>
            <a:br>
              <a:rPr lang="nl-N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E47B3B-D737-0FFC-56C8-513A408834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De sint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De sneeuwman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De paashaas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724745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636051-1A78-EFA9-581D-CAAAE11DB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Wat stopten mensen vroeger in de winter onder hun jas om warm te blijven?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9B6D68-4ED3-E6AB-C669-6B2B686CAE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Kranten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Strooi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Hooi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Niks</a:t>
            </a:r>
          </a:p>
        </p:txBody>
      </p:sp>
    </p:spTree>
    <p:extLst>
      <p:ext uri="{BB962C8B-B14F-4D97-AF65-F5344CB8AC3E}">
        <p14:creationId xmlns:p14="http://schemas.microsoft.com/office/powerpoint/2010/main" val="35326752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B0CE99-5107-291B-D140-3F4854AC5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Wat kan er van sneeuw worden gemaakt?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F7CE293-F99D-7CF3-C358-1F98D1AF1D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Sneeuwpoppen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Sneeuwballen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Chocolade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334226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11661BD-7D0D-8144-BC74-06D714804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Welke maanden zijn de wintermaanden?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E94364D-FF62-3A71-BD96-DC82793A94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>
                <a:latin typeface="+mj-lt"/>
              </a:rPr>
              <a:t>Juli , Augustus, September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b="0" i="0" dirty="0">
                <a:solidFill>
                  <a:srgbClr val="000000"/>
                </a:solidFill>
                <a:effectLst/>
                <a:latin typeface="+mj-lt"/>
              </a:rPr>
              <a:t> December, </a:t>
            </a:r>
            <a:r>
              <a:rPr lang="nl-BE" sz="4000" dirty="0">
                <a:solidFill>
                  <a:srgbClr val="000000"/>
                </a:solidFill>
                <a:latin typeface="+mj-lt"/>
              </a:rPr>
              <a:t>J</a:t>
            </a:r>
            <a:r>
              <a:rPr lang="nl-BE" sz="4000" b="0" i="0" dirty="0">
                <a:solidFill>
                  <a:srgbClr val="000000"/>
                </a:solidFill>
                <a:effectLst/>
                <a:latin typeface="+mj-lt"/>
              </a:rPr>
              <a:t>anuari, Februari.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>
                <a:solidFill>
                  <a:srgbClr val="000000"/>
                </a:solidFill>
                <a:latin typeface="+mj-lt"/>
              </a:rPr>
              <a:t>September , Oktober, November</a:t>
            </a:r>
            <a:endParaRPr lang="nl-BE" sz="4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1033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864DEA-4966-3C42-1E74-28F6D0A5C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Waarvan krijgt men wintertenen?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F598AA3-5F96-AE92-6745-EE1974D9A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Warme voeten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Koude voeten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Natte voeten </a:t>
            </a:r>
          </a:p>
        </p:txBody>
      </p:sp>
    </p:spTree>
    <p:extLst>
      <p:ext uri="{BB962C8B-B14F-4D97-AF65-F5344CB8AC3E}">
        <p14:creationId xmlns:p14="http://schemas.microsoft.com/office/powerpoint/2010/main" val="10178296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8237B0-8EE8-5FBD-22DF-E18D8AE7E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Waarom kregen kinderen vroeger levertraan in de wintertijd?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E5CE792-FF49-60C5-C9BA-3F16522BBD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Voor vitaminen, aan te sterken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Om te groeien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Om op te warmen</a:t>
            </a:r>
          </a:p>
        </p:txBody>
      </p:sp>
    </p:spTree>
    <p:extLst>
      <p:ext uri="{BB962C8B-B14F-4D97-AF65-F5344CB8AC3E}">
        <p14:creationId xmlns:p14="http://schemas.microsoft.com/office/powerpoint/2010/main" val="699041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FC3BF9-14F2-314F-D6F7-2E0A8699E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Wat gebeurt er met de klok als de wintertijd in gaat?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1B61C1E-7017-440E-E904-FA46D77213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De klok moet 1uur vooruit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De klok moet 1uur achteruit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De klok blijft gelijk</a:t>
            </a:r>
          </a:p>
        </p:txBody>
      </p:sp>
    </p:spTree>
    <p:extLst>
      <p:ext uri="{BB962C8B-B14F-4D97-AF65-F5344CB8AC3E}">
        <p14:creationId xmlns:p14="http://schemas.microsoft.com/office/powerpoint/2010/main" val="3278419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D9B92A-2184-397A-DCA3-A23151CA2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schiet men af op oudejaarsavond?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187FBF1-87C0-A928-A44E-FA927FB4C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Herten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Vuurwerk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Kogels</a:t>
            </a:r>
          </a:p>
        </p:txBody>
      </p:sp>
    </p:spTree>
    <p:extLst>
      <p:ext uri="{BB962C8B-B14F-4D97-AF65-F5344CB8AC3E}">
        <p14:creationId xmlns:p14="http://schemas.microsoft.com/office/powerpoint/2010/main" val="19397186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9A8D1F-1EB7-3AED-70D6-5701AD56E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7"/>
            <a:ext cx="8761413" cy="6528345"/>
          </a:xfrm>
        </p:spPr>
        <p:txBody>
          <a:bodyPr/>
          <a:lstStyle/>
          <a:p>
            <a:pPr algn="ctr"/>
            <a:r>
              <a:rPr lang="nl-NL" dirty="0">
                <a:solidFill>
                  <a:schemeClr val="tx1"/>
                </a:solidFill>
              </a:rPr>
              <a:t>PRETTIGE FEESTDAGEN EN EEN GEZELLIG 2025</a:t>
            </a:r>
            <a:br>
              <a:rPr lang="nl-NL" dirty="0">
                <a:solidFill>
                  <a:schemeClr val="tx1"/>
                </a:solidFill>
              </a:rPr>
            </a:br>
            <a:r>
              <a:rPr lang="nl-NL" dirty="0">
                <a:solidFill>
                  <a:schemeClr val="tx1"/>
                </a:solidFill>
              </a:rPr>
              <a:t>Tot volgend jaar </a:t>
            </a:r>
            <a:br>
              <a:rPr lang="nl-NL" dirty="0"/>
            </a:b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12884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0C9EDC-47F8-4EB0-6F9C-F72259156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Om het nieuwe jaar goed te starten springen sommige mensen in koud water, hoe noemt men dit?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B0A95F6-B392-5F19-921B-398C616D89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Nieuwjaarsduik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 err="1"/>
              <a:t>Durversduik</a:t>
            </a:r>
            <a:endParaRPr lang="nl-BE" sz="4000" dirty="0"/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 err="1"/>
              <a:t>Geluksduik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2561448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D08554E-3E57-CE29-1CA8-D43AAA127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viert men op 25decemeber?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27DD8DE-4314-19EB-8B7F-FECD8DC324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Allerheiligen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Kerstmis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Pasen</a:t>
            </a:r>
          </a:p>
        </p:txBody>
      </p:sp>
    </p:spTree>
    <p:extLst>
      <p:ext uri="{BB962C8B-B14F-4D97-AF65-F5344CB8AC3E}">
        <p14:creationId xmlns:p14="http://schemas.microsoft.com/office/powerpoint/2010/main" val="2574639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C70D8B-B051-0C11-3161-6DFC27056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krijgen de kinderen na het voorgelezen van hun nieuwjaarsbrief?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A14883-1EEE-0387-7878-86FB21B927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Een centje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Een cadeautje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Een paasei</a:t>
            </a:r>
          </a:p>
        </p:txBody>
      </p:sp>
    </p:spTree>
    <p:extLst>
      <p:ext uri="{BB962C8B-B14F-4D97-AF65-F5344CB8AC3E}">
        <p14:creationId xmlns:p14="http://schemas.microsoft.com/office/powerpoint/2010/main" val="344332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9FFDC-E5E7-F03E-BC6E-D4C6EB7F6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word er vooral gewenst op 01januari?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D81AAD2-61E7-0090-758A-71FD82DBD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Onze beste wensen en een goede gezondheid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Gelukkige kerstfeest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Vrolijke Pasen</a:t>
            </a:r>
          </a:p>
          <a:p>
            <a:pPr>
              <a:buFont typeface="Wingdings" panose="05000000000000000000" pitchFamily="2" charset="2"/>
              <a:buChar char="v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71245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CCDB5F-27F6-4209-0117-35A87BAE5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Wat word het meeste gedronken op nieuwjaarsdag?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D231C79-3546-60CA-8373-D69CFC3D5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Champagne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Chocomelk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nl-BE" sz="4000" dirty="0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24896154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-directiekamer">
  <a:themeElements>
    <a:clrScheme name="Ion-directiekamer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-directiekamer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-directiekamer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0</TotalTime>
  <Words>617</Words>
  <Application>Microsoft Office PowerPoint</Application>
  <PresentationFormat>Breedbeeld</PresentationFormat>
  <Paragraphs>156</Paragraphs>
  <Slides>40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40</vt:i4>
      </vt:variant>
    </vt:vector>
  </HeadingPairs>
  <TitlesOfParts>
    <vt:vector size="47" baseType="lpstr">
      <vt:lpstr>Arial</vt:lpstr>
      <vt:lpstr>Arial</vt:lpstr>
      <vt:lpstr>Century Gothic</vt:lpstr>
      <vt:lpstr>Trebuchet MS</vt:lpstr>
      <vt:lpstr>Wingdings</vt:lpstr>
      <vt:lpstr>Wingdings 3</vt:lpstr>
      <vt:lpstr>Ion-directiekamer</vt:lpstr>
      <vt:lpstr>PowerPoint-presentatie</vt:lpstr>
      <vt:lpstr>Op welke datum is oudejaarsavond?</vt:lpstr>
      <vt:lpstr>Wat lezen de kinderen voor op 01januari?</vt:lpstr>
      <vt:lpstr>Wat schiet men af op oudejaarsavond?</vt:lpstr>
      <vt:lpstr>Om het nieuwe jaar goed te starten springen sommige mensen in koud water, hoe noemt men dit?</vt:lpstr>
      <vt:lpstr>Wat viert men op 25decemeber?</vt:lpstr>
      <vt:lpstr>Wat krijgen de kinderen na het voorgelezen van hun nieuwjaarsbrief?</vt:lpstr>
      <vt:lpstr>Wat word er vooral gewenst op 01januari?</vt:lpstr>
      <vt:lpstr>Wat word het meeste gedronken op nieuwjaarsdag?</vt:lpstr>
      <vt:lpstr>Op welk plein in New York wordt tijdens de jaarwisseling een grote bal naar beneden gelaten?</vt:lpstr>
      <vt:lpstr>Wat word er meestal gedaan op nieuwjaardag?</vt:lpstr>
      <vt:lpstr>Naar welke Romeinse god is de maand januari genoemd?</vt:lpstr>
      <vt:lpstr>Wat werd vroeger gebruikt als het belangrijkste ingrediënt voor vuurwerk?</vt:lpstr>
      <vt:lpstr>Tijdens de feesten doet de politie controle, hoe noemen we deze?</vt:lpstr>
      <vt:lpstr>In welke vakantie valt kerst en nieuwjaar?</vt:lpstr>
      <vt:lpstr>Wat is het populairste eten met nieuwjaar?</vt:lpstr>
      <vt:lpstr>Gezegde: schijnt de zon op Dag van Nieuwjaar, dan wordt het …</vt:lpstr>
      <vt:lpstr>Word er post bezorgd op nieuwjaardag?</vt:lpstr>
      <vt:lpstr>Hoe langt duurt de kerstvakantie?</vt:lpstr>
      <vt:lpstr>Wat is het populairste voornemen?</vt:lpstr>
      <vt:lpstr>Welke feestdag was vorige week?</vt:lpstr>
      <vt:lpstr>Wat is het op 6 januari?</vt:lpstr>
      <vt:lpstr>Hoe noemen de 3 koningen?</vt:lpstr>
      <vt:lpstr>Kennen jullie het 3 koningenlied?</vt:lpstr>
      <vt:lpstr>Wat zamelen de kinderen in als ze zingen?</vt:lpstr>
      <vt:lpstr>Wat doen de kinderen op 3 koningen?</vt:lpstr>
      <vt:lpstr>Hoeveel dagen zijn er in een jaar?</vt:lpstr>
      <vt:lpstr>Hoeveel maanden zijn er in een jaar?</vt:lpstr>
      <vt:lpstr>Welke maand noemen ze de schrikkelmaand?</vt:lpstr>
      <vt:lpstr>Wanneer valt de jaarwisseling? </vt:lpstr>
      <vt:lpstr>Wat kan er in de winter uit de lucht vallen?</vt:lpstr>
      <vt:lpstr>Noem eens een wintersport? </vt:lpstr>
      <vt:lpstr>Wie klimt er in de winter door de schoorsteen? </vt:lpstr>
      <vt:lpstr>Wat stopten mensen vroeger in de winter onder hun jas om warm te blijven?</vt:lpstr>
      <vt:lpstr>Wat kan er van sneeuw worden gemaakt?</vt:lpstr>
      <vt:lpstr>Welke maanden zijn de wintermaanden?</vt:lpstr>
      <vt:lpstr>Waarvan krijgt men wintertenen?</vt:lpstr>
      <vt:lpstr>Waarom kregen kinderen vroeger levertraan in de wintertijd?</vt:lpstr>
      <vt:lpstr>Wat gebeurt er met de klok als de wintertijd in gaat?</vt:lpstr>
      <vt:lpstr>PRETTIGE FEESTDAGEN EN EEN GEZELLIG 2025 Tot volgend jaar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Animatie</dc:creator>
  <cp:lastModifiedBy>Animatie</cp:lastModifiedBy>
  <cp:revision>5</cp:revision>
  <dcterms:created xsi:type="dcterms:W3CDTF">2024-10-09T11:42:59Z</dcterms:created>
  <dcterms:modified xsi:type="dcterms:W3CDTF">2024-11-26T13:14:55Z</dcterms:modified>
</cp:coreProperties>
</file>