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68" r:id="rId15"/>
    <p:sldId id="270" r:id="rId16"/>
    <p:sldId id="271" r:id="rId17"/>
    <p:sldId id="272" r:id="rId18"/>
    <p:sldId id="273" r:id="rId19"/>
    <p:sldId id="274" r:id="rId20"/>
    <p:sldId id="275" r:id="rId21"/>
    <p:sldId id="276" r:id="rId22"/>
    <p:sldId id="277" r:id="rId23"/>
    <p:sldId id="278" r:id="rId24"/>
    <p:sldId id="280" r:id="rId25"/>
    <p:sldId id="279" r:id="rId26"/>
    <p:sldId id="281" r:id="rId27"/>
    <p:sldId id="282" r:id="rId28"/>
    <p:sldId id="283" r:id="rId29"/>
    <p:sldId id="284" r:id="rId30"/>
    <p:sldId id="285" r:id="rId31"/>
    <p:sldId id="286" r:id="rId32"/>
    <p:sldId id="287" r:id="rId33"/>
    <p:sldId id="288" r:id="rId34"/>
    <p:sldId id="289" r:id="rId35"/>
    <p:sldId id="291" r:id="rId36"/>
    <p:sldId id="290"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5" d="100"/>
          <a:sy n="105" d="100"/>
        </p:scale>
        <p:origin x="8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BDC8BE-8DBE-4906-9A06-F5CC1C6D1A4B}" type="datetimeFigureOut">
              <a:rPr lang="nl-BE" smtClean="0"/>
              <a:t>31/03/2026</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64CC21-28F5-44F5-92CB-0FEE3006F319}" type="slidenum">
              <a:rPr lang="nl-BE" smtClean="0"/>
              <a:t>‹nr.›</a:t>
            </a:fld>
            <a:endParaRPr lang="nl-BE"/>
          </a:p>
        </p:txBody>
      </p:sp>
    </p:spTree>
    <p:extLst>
      <p:ext uri="{BB962C8B-B14F-4D97-AF65-F5344CB8AC3E}">
        <p14:creationId xmlns:p14="http://schemas.microsoft.com/office/powerpoint/2010/main" val="1150287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0A64CC21-28F5-44F5-92CB-0FEE3006F319}" type="slidenum">
              <a:rPr lang="nl-BE" smtClean="0"/>
              <a:t>1</a:t>
            </a:fld>
            <a:endParaRPr lang="nl-BE"/>
          </a:p>
        </p:txBody>
      </p:sp>
    </p:spTree>
    <p:extLst>
      <p:ext uri="{BB962C8B-B14F-4D97-AF65-F5344CB8AC3E}">
        <p14:creationId xmlns:p14="http://schemas.microsoft.com/office/powerpoint/2010/main" val="1891296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0A64CC21-28F5-44F5-92CB-0FEE3006F319}" type="slidenum">
              <a:rPr lang="nl-BE" smtClean="0"/>
              <a:t>2</a:t>
            </a:fld>
            <a:endParaRPr lang="nl-BE"/>
          </a:p>
        </p:txBody>
      </p:sp>
    </p:spTree>
    <p:extLst>
      <p:ext uri="{BB962C8B-B14F-4D97-AF65-F5344CB8AC3E}">
        <p14:creationId xmlns:p14="http://schemas.microsoft.com/office/powerpoint/2010/main" val="2906307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0A64CC21-28F5-44F5-92CB-0FEE3006F319}" type="slidenum">
              <a:rPr lang="nl-BE" smtClean="0"/>
              <a:t>3</a:t>
            </a:fld>
            <a:endParaRPr lang="nl-BE"/>
          </a:p>
        </p:txBody>
      </p:sp>
    </p:spTree>
    <p:extLst>
      <p:ext uri="{BB962C8B-B14F-4D97-AF65-F5344CB8AC3E}">
        <p14:creationId xmlns:p14="http://schemas.microsoft.com/office/powerpoint/2010/main" val="2752499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1263F5-E4B3-9777-0158-89E5AF37EC9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21D03F4-93A8-4C1B-BB8D-DFE86F4CF3C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8F770EF2-1767-A764-E41B-68EBBF157795}"/>
              </a:ext>
            </a:extLst>
          </p:cNvPr>
          <p:cNvSpPr>
            <a:spLocks noGrp="1"/>
          </p:cNvSpPr>
          <p:nvPr>
            <p:ph type="body" idx="1"/>
          </p:nvPr>
        </p:nvSpPr>
        <p:spPr/>
        <p:txBody>
          <a:bodyPr/>
          <a:lstStyle/>
          <a:p>
            <a:endParaRPr lang="nl-BE" dirty="0"/>
          </a:p>
        </p:txBody>
      </p:sp>
      <p:sp>
        <p:nvSpPr>
          <p:cNvPr id="4" name="Tijdelijke aanduiding voor dianummer 3">
            <a:extLst>
              <a:ext uri="{FF2B5EF4-FFF2-40B4-BE49-F238E27FC236}">
                <a16:creationId xmlns:a16="http://schemas.microsoft.com/office/drawing/2014/main" id="{E744F23E-6B31-94B1-89B5-E2B38416CFCB}"/>
              </a:ext>
            </a:extLst>
          </p:cNvPr>
          <p:cNvSpPr>
            <a:spLocks noGrp="1"/>
          </p:cNvSpPr>
          <p:nvPr>
            <p:ph type="sldNum" sz="quarter" idx="5"/>
          </p:nvPr>
        </p:nvSpPr>
        <p:spPr/>
        <p:txBody>
          <a:bodyPr/>
          <a:lstStyle/>
          <a:p>
            <a:fld id="{0A64CC21-28F5-44F5-92CB-0FEE3006F319}" type="slidenum">
              <a:rPr lang="nl-BE" smtClean="0"/>
              <a:t>13</a:t>
            </a:fld>
            <a:endParaRPr lang="nl-BE"/>
          </a:p>
        </p:txBody>
      </p:sp>
    </p:spTree>
    <p:extLst>
      <p:ext uri="{BB962C8B-B14F-4D97-AF65-F5344CB8AC3E}">
        <p14:creationId xmlns:p14="http://schemas.microsoft.com/office/powerpoint/2010/main" val="3507432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6A5C0-8313-1120-D6C9-A6579AF5CD6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5FEA41B-10A2-4DC8-B98C-40B890B31C6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7208646D-C720-5B21-A950-4FA91C0DD786}"/>
              </a:ext>
            </a:extLst>
          </p:cNvPr>
          <p:cNvSpPr>
            <a:spLocks noGrp="1"/>
          </p:cNvSpPr>
          <p:nvPr>
            <p:ph type="body" idx="1"/>
          </p:nvPr>
        </p:nvSpPr>
        <p:spPr/>
        <p:txBody>
          <a:bodyPr/>
          <a:lstStyle/>
          <a:p>
            <a:endParaRPr lang="nl-BE" dirty="0"/>
          </a:p>
        </p:txBody>
      </p:sp>
      <p:sp>
        <p:nvSpPr>
          <p:cNvPr id="4" name="Tijdelijke aanduiding voor dianummer 3">
            <a:extLst>
              <a:ext uri="{FF2B5EF4-FFF2-40B4-BE49-F238E27FC236}">
                <a16:creationId xmlns:a16="http://schemas.microsoft.com/office/drawing/2014/main" id="{0F16EEDF-AE45-6BC2-7A2D-3C2864690CD1}"/>
              </a:ext>
            </a:extLst>
          </p:cNvPr>
          <p:cNvSpPr>
            <a:spLocks noGrp="1"/>
          </p:cNvSpPr>
          <p:nvPr>
            <p:ph type="sldNum" sz="quarter" idx="5"/>
          </p:nvPr>
        </p:nvSpPr>
        <p:spPr/>
        <p:txBody>
          <a:bodyPr/>
          <a:lstStyle/>
          <a:p>
            <a:fld id="{0A64CC21-28F5-44F5-92CB-0FEE3006F319}" type="slidenum">
              <a:rPr lang="nl-BE" smtClean="0"/>
              <a:t>24</a:t>
            </a:fld>
            <a:endParaRPr lang="nl-BE"/>
          </a:p>
        </p:txBody>
      </p:sp>
    </p:spTree>
    <p:extLst>
      <p:ext uri="{BB962C8B-B14F-4D97-AF65-F5344CB8AC3E}">
        <p14:creationId xmlns:p14="http://schemas.microsoft.com/office/powerpoint/2010/main" val="37740381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DD8BA1-D147-FEF3-C786-6DB6FD32311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85B4650-8404-6DB6-18A8-8B0C907843B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ED4BC8C-B4BB-C2DA-F0BE-EDE2118FC7C0}"/>
              </a:ext>
            </a:extLst>
          </p:cNvPr>
          <p:cNvSpPr>
            <a:spLocks noGrp="1"/>
          </p:cNvSpPr>
          <p:nvPr>
            <p:ph type="body" idx="1"/>
          </p:nvPr>
        </p:nvSpPr>
        <p:spPr/>
        <p:txBody>
          <a:bodyPr/>
          <a:lstStyle/>
          <a:p>
            <a:endParaRPr lang="nl-BE" dirty="0"/>
          </a:p>
        </p:txBody>
      </p:sp>
      <p:sp>
        <p:nvSpPr>
          <p:cNvPr id="4" name="Tijdelijke aanduiding voor dianummer 3">
            <a:extLst>
              <a:ext uri="{FF2B5EF4-FFF2-40B4-BE49-F238E27FC236}">
                <a16:creationId xmlns:a16="http://schemas.microsoft.com/office/drawing/2014/main" id="{3D5E2499-D3FA-4566-DE9A-0CE11AF129FF}"/>
              </a:ext>
            </a:extLst>
          </p:cNvPr>
          <p:cNvSpPr>
            <a:spLocks noGrp="1"/>
          </p:cNvSpPr>
          <p:nvPr>
            <p:ph type="sldNum" sz="quarter" idx="5"/>
          </p:nvPr>
        </p:nvSpPr>
        <p:spPr/>
        <p:txBody>
          <a:bodyPr/>
          <a:lstStyle/>
          <a:p>
            <a:fld id="{0A64CC21-28F5-44F5-92CB-0FEE3006F319}" type="slidenum">
              <a:rPr lang="nl-BE" smtClean="0"/>
              <a:t>35</a:t>
            </a:fld>
            <a:endParaRPr lang="nl-BE"/>
          </a:p>
        </p:txBody>
      </p:sp>
    </p:spTree>
    <p:extLst>
      <p:ext uri="{BB962C8B-B14F-4D97-AF65-F5344CB8AC3E}">
        <p14:creationId xmlns:p14="http://schemas.microsoft.com/office/powerpoint/2010/main" val="280109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83F40-DC2D-172C-DCE7-0C21DD00C59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0311F7C-46D3-AF6C-86E9-3AD4B6A451A2}"/>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E22D48C-9F51-8049-1341-387B4B6FCB18}"/>
              </a:ext>
            </a:extLst>
          </p:cNvPr>
          <p:cNvSpPr>
            <a:spLocks noGrp="1"/>
          </p:cNvSpPr>
          <p:nvPr>
            <p:ph type="body" idx="1"/>
          </p:nvPr>
        </p:nvSpPr>
        <p:spPr/>
        <p:txBody>
          <a:bodyPr/>
          <a:lstStyle/>
          <a:p>
            <a:endParaRPr lang="nl-BE" dirty="0"/>
          </a:p>
        </p:txBody>
      </p:sp>
      <p:sp>
        <p:nvSpPr>
          <p:cNvPr id="4" name="Tijdelijke aanduiding voor dianummer 3">
            <a:extLst>
              <a:ext uri="{FF2B5EF4-FFF2-40B4-BE49-F238E27FC236}">
                <a16:creationId xmlns:a16="http://schemas.microsoft.com/office/drawing/2014/main" id="{7AC0D2D2-C524-0C97-5B13-C26CC7E794D0}"/>
              </a:ext>
            </a:extLst>
          </p:cNvPr>
          <p:cNvSpPr>
            <a:spLocks noGrp="1"/>
          </p:cNvSpPr>
          <p:nvPr>
            <p:ph type="sldNum" sz="quarter" idx="5"/>
          </p:nvPr>
        </p:nvSpPr>
        <p:spPr/>
        <p:txBody>
          <a:bodyPr/>
          <a:lstStyle/>
          <a:p>
            <a:fld id="{0A64CC21-28F5-44F5-92CB-0FEE3006F319}" type="slidenum">
              <a:rPr lang="nl-BE" smtClean="0"/>
              <a:t>46</a:t>
            </a:fld>
            <a:endParaRPr lang="nl-BE"/>
          </a:p>
        </p:txBody>
      </p:sp>
    </p:spTree>
    <p:extLst>
      <p:ext uri="{BB962C8B-B14F-4D97-AF65-F5344CB8AC3E}">
        <p14:creationId xmlns:p14="http://schemas.microsoft.com/office/powerpoint/2010/main" val="1899514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0A64CC21-28F5-44F5-92CB-0FEE3006F319}" type="slidenum">
              <a:rPr lang="nl-BE" smtClean="0"/>
              <a:t>56</a:t>
            </a:fld>
            <a:endParaRPr lang="nl-BE"/>
          </a:p>
        </p:txBody>
      </p:sp>
    </p:spTree>
    <p:extLst>
      <p:ext uri="{BB962C8B-B14F-4D97-AF65-F5344CB8AC3E}">
        <p14:creationId xmlns:p14="http://schemas.microsoft.com/office/powerpoint/2010/main" val="37904201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nl-NL"/>
              <a:t>Klik om stijl te bewerken</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418B98AA-9EAA-44C9-82A3-10B710E6A52A}" type="datetimeFigureOut">
              <a:rPr lang="nl-BE" smtClean="0"/>
              <a:t>31/03/2026</a:t>
            </a:fld>
            <a:endParaRPr lang="nl-BE"/>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nl-BE"/>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BF07110B-BD33-4647-A316-9B1F80A87F2C}" type="slidenum">
              <a:rPr lang="nl-BE" smtClean="0"/>
              <a:t>‹nr.›</a:t>
            </a:fld>
            <a:endParaRPr lang="nl-BE"/>
          </a:p>
        </p:txBody>
      </p:sp>
    </p:spTree>
    <p:extLst>
      <p:ext uri="{BB962C8B-B14F-4D97-AF65-F5344CB8AC3E}">
        <p14:creationId xmlns:p14="http://schemas.microsoft.com/office/powerpoint/2010/main" val="87141139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18B98AA-9EAA-44C9-82A3-10B710E6A52A}" type="datetimeFigureOut">
              <a:rPr lang="nl-BE" smtClean="0"/>
              <a:t>31/03/2026</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BF07110B-BD33-4647-A316-9B1F80A87F2C}" type="slidenum">
              <a:rPr lang="nl-BE" smtClean="0"/>
              <a:t>‹nr.›</a:t>
            </a:fld>
            <a:endParaRPr lang="nl-BE"/>
          </a:p>
        </p:txBody>
      </p:sp>
    </p:spTree>
    <p:extLst>
      <p:ext uri="{BB962C8B-B14F-4D97-AF65-F5344CB8AC3E}">
        <p14:creationId xmlns:p14="http://schemas.microsoft.com/office/powerpoint/2010/main" val="568107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18B98AA-9EAA-44C9-82A3-10B710E6A52A}" type="datetimeFigureOut">
              <a:rPr lang="nl-BE" smtClean="0"/>
              <a:t>31/03/2026</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BF07110B-BD33-4647-A316-9B1F80A87F2C}" type="slidenum">
              <a:rPr lang="nl-BE" smtClean="0"/>
              <a:t>‹nr.›</a:t>
            </a:fld>
            <a:endParaRPr lang="nl-BE"/>
          </a:p>
        </p:txBody>
      </p:sp>
    </p:spTree>
    <p:extLst>
      <p:ext uri="{BB962C8B-B14F-4D97-AF65-F5344CB8AC3E}">
        <p14:creationId xmlns:p14="http://schemas.microsoft.com/office/powerpoint/2010/main" val="1353932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418B98AA-9EAA-44C9-82A3-10B710E6A52A}" type="datetimeFigureOut">
              <a:rPr lang="nl-BE" smtClean="0"/>
              <a:t>31/03/2026</a:t>
            </a:fld>
            <a:endParaRPr lang="nl-BE"/>
          </a:p>
        </p:txBody>
      </p:sp>
      <p:sp>
        <p:nvSpPr>
          <p:cNvPr id="8" name="Footer Placeholder 7"/>
          <p:cNvSpPr>
            <a:spLocks noGrp="1"/>
          </p:cNvSpPr>
          <p:nvPr>
            <p:ph type="ftr" sz="quarter" idx="11"/>
          </p:nvPr>
        </p:nvSpPr>
        <p:spPr/>
        <p:txBody>
          <a:bodyPr/>
          <a:lstStyle/>
          <a:p>
            <a:endParaRPr lang="nl-BE"/>
          </a:p>
        </p:txBody>
      </p:sp>
      <p:sp>
        <p:nvSpPr>
          <p:cNvPr id="9" name="Slide Number Placeholder 8"/>
          <p:cNvSpPr>
            <a:spLocks noGrp="1"/>
          </p:cNvSpPr>
          <p:nvPr>
            <p:ph type="sldNum" sz="quarter" idx="12"/>
          </p:nvPr>
        </p:nvSpPr>
        <p:spPr/>
        <p:txBody>
          <a:bodyPr/>
          <a:lstStyle/>
          <a:p>
            <a:fld id="{BF07110B-BD33-4647-A316-9B1F80A87F2C}" type="slidenum">
              <a:rPr lang="nl-BE" smtClean="0"/>
              <a:t>‹nr.›</a:t>
            </a:fld>
            <a:endParaRPr lang="nl-BE"/>
          </a:p>
        </p:txBody>
      </p:sp>
    </p:spTree>
    <p:extLst>
      <p:ext uri="{BB962C8B-B14F-4D97-AF65-F5344CB8AC3E}">
        <p14:creationId xmlns:p14="http://schemas.microsoft.com/office/powerpoint/2010/main" val="2161765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nl-NL"/>
              <a:t>Klik om stijl te bewerken</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418B98AA-9EAA-44C9-82A3-10B710E6A52A}" type="datetimeFigureOut">
              <a:rPr lang="nl-BE" smtClean="0"/>
              <a:t>31/03/2026</a:t>
            </a:fld>
            <a:endParaRPr lang="nl-BE"/>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nl-BE"/>
          </a:p>
        </p:txBody>
      </p:sp>
      <p:sp>
        <p:nvSpPr>
          <p:cNvPr id="6" name="Slide Number Placeholder 5"/>
          <p:cNvSpPr>
            <a:spLocks noGrp="1"/>
          </p:cNvSpPr>
          <p:nvPr>
            <p:ph type="sldNum" sz="quarter" idx="12"/>
          </p:nvPr>
        </p:nvSpPr>
        <p:spPr>
          <a:xfrm>
            <a:off x="8604504" y="5211060"/>
            <a:ext cx="2112264" cy="228600"/>
          </a:xfrm>
        </p:spPr>
        <p:txBody>
          <a:bodyPr/>
          <a:lstStyle/>
          <a:p>
            <a:fld id="{BF07110B-BD33-4647-A316-9B1F80A87F2C}" type="slidenum">
              <a:rPr lang="nl-BE" smtClean="0"/>
              <a:t>‹nr.›</a:t>
            </a:fld>
            <a:endParaRPr lang="nl-BE"/>
          </a:p>
        </p:txBody>
      </p:sp>
    </p:spTree>
    <p:extLst>
      <p:ext uri="{BB962C8B-B14F-4D97-AF65-F5344CB8AC3E}">
        <p14:creationId xmlns:p14="http://schemas.microsoft.com/office/powerpoint/2010/main" val="428633714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418B98AA-9EAA-44C9-82A3-10B710E6A52A}" type="datetimeFigureOut">
              <a:rPr lang="nl-BE" smtClean="0"/>
              <a:t>31/03/2026</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p:txBody>
          <a:bodyPr/>
          <a:lstStyle/>
          <a:p>
            <a:fld id="{BF07110B-BD33-4647-A316-9B1F80A87F2C}" type="slidenum">
              <a:rPr lang="nl-BE" smtClean="0"/>
              <a:t>‹nr.›</a:t>
            </a:fld>
            <a:endParaRPr lang="nl-BE"/>
          </a:p>
        </p:txBody>
      </p:sp>
    </p:spTree>
    <p:extLst>
      <p:ext uri="{BB962C8B-B14F-4D97-AF65-F5344CB8AC3E}">
        <p14:creationId xmlns:p14="http://schemas.microsoft.com/office/powerpoint/2010/main" val="2292419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418B98AA-9EAA-44C9-82A3-10B710E6A52A}" type="datetimeFigureOut">
              <a:rPr lang="nl-BE" smtClean="0"/>
              <a:t>31/03/2026</a:t>
            </a:fld>
            <a:endParaRPr lang="nl-BE"/>
          </a:p>
        </p:txBody>
      </p:sp>
      <p:sp>
        <p:nvSpPr>
          <p:cNvPr id="8" name="Footer Placeholder 7"/>
          <p:cNvSpPr>
            <a:spLocks noGrp="1"/>
          </p:cNvSpPr>
          <p:nvPr>
            <p:ph type="ftr" sz="quarter" idx="11"/>
          </p:nvPr>
        </p:nvSpPr>
        <p:spPr/>
        <p:txBody>
          <a:bodyPr/>
          <a:lstStyle/>
          <a:p>
            <a:endParaRPr lang="nl-BE"/>
          </a:p>
        </p:txBody>
      </p:sp>
      <p:sp>
        <p:nvSpPr>
          <p:cNvPr id="9" name="Slide Number Placeholder 8"/>
          <p:cNvSpPr>
            <a:spLocks noGrp="1"/>
          </p:cNvSpPr>
          <p:nvPr>
            <p:ph type="sldNum" sz="quarter" idx="12"/>
          </p:nvPr>
        </p:nvSpPr>
        <p:spPr/>
        <p:txBody>
          <a:bodyPr/>
          <a:lstStyle/>
          <a:p>
            <a:fld id="{BF07110B-BD33-4647-A316-9B1F80A87F2C}" type="slidenum">
              <a:rPr lang="nl-BE" smtClean="0"/>
              <a:t>‹nr.›</a:t>
            </a:fld>
            <a:endParaRPr lang="nl-BE"/>
          </a:p>
        </p:txBody>
      </p:sp>
    </p:spTree>
    <p:extLst>
      <p:ext uri="{BB962C8B-B14F-4D97-AF65-F5344CB8AC3E}">
        <p14:creationId xmlns:p14="http://schemas.microsoft.com/office/powerpoint/2010/main" val="896316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418B98AA-9EAA-44C9-82A3-10B710E6A52A}" type="datetimeFigureOut">
              <a:rPr lang="nl-BE" smtClean="0"/>
              <a:t>31/03/2026</a:t>
            </a:fld>
            <a:endParaRPr lang="nl-BE"/>
          </a:p>
        </p:txBody>
      </p:sp>
      <p:sp>
        <p:nvSpPr>
          <p:cNvPr id="4" name="Footer Placeholder 3"/>
          <p:cNvSpPr>
            <a:spLocks noGrp="1"/>
          </p:cNvSpPr>
          <p:nvPr>
            <p:ph type="ftr" sz="quarter" idx="11"/>
          </p:nvPr>
        </p:nvSpPr>
        <p:spPr/>
        <p:txBody>
          <a:bodyPr/>
          <a:lstStyle/>
          <a:p>
            <a:endParaRPr lang="nl-BE"/>
          </a:p>
        </p:txBody>
      </p:sp>
      <p:sp>
        <p:nvSpPr>
          <p:cNvPr id="5" name="Slide Number Placeholder 4"/>
          <p:cNvSpPr>
            <a:spLocks noGrp="1"/>
          </p:cNvSpPr>
          <p:nvPr>
            <p:ph type="sldNum" sz="quarter" idx="12"/>
          </p:nvPr>
        </p:nvSpPr>
        <p:spPr/>
        <p:txBody>
          <a:bodyPr/>
          <a:lstStyle/>
          <a:p>
            <a:fld id="{BF07110B-BD33-4647-A316-9B1F80A87F2C}" type="slidenum">
              <a:rPr lang="nl-BE" smtClean="0"/>
              <a:t>‹nr.›</a:t>
            </a:fld>
            <a:endParaRPr lang="nl-BE"/>
          </a:p>
        </p:txBody>
      </p:sp>
    </p:spTree>
    <p:extLst>
      <p:ext uri="{BB962C8B-B14F-4D97-AF65-F5344CB8AC3E}">
        <p14:creationId xmlns:p14="http://schemas.microsoft.com/office/powerpoint/2010/main" val="1688316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8B98AA-9EAA-44C9-82A3-10B710E6A52A}" type="datetimeFigureOut">
              <a:rPr lang="nl-BE" smtClean="0"/>
              <a:t>31/03/2026</a:t>
            </a:fld>
            <a:endParaRPr lang="nl-BE"/>
          </a:p>
        </p:txBody>
      </p:sp>
      <p:sp>
        <p:nvSpPr>
          <p:cNvPr id="3" name="Footer Placeholder 2"/>
          <p:cNvSpPr>
            <a:spLocks noGrp="1"/>
          </p:cNvSpPr>
          <p:nvPr>
            <p:ph type="ftr" sz="quarter" idx="11"/>
          </p:nvPr>
        </p:nvSpPr>
        <p:spPr/>
        <p:txBody>
          <a:bodyPr/>
          <a:lstStyle/>
          <a:p>
            <a:endParaRPr lang="nl-BE"/>
          </a:p>
        </p:txBody>
      </p:sp>
      <p:sp>
        <p:nvSpPr>
          <p:cNvPr id="4" name="Slide Number Placeholder 3"/>
          <p:cNvSpPr>
            <a:spLocks noGrp="1"/>
          </p:cNvSpPr>
          <p:nvPr>
            <p:ph type="sldNum" sz="quarter" idx="12"/>
          </p:nvPr>
        </p:nvSpPr>
        <p:spPr/>
        <p:txBody>
          <a:bodyPr/>
          <a:lstStyle/>
          <a:p>
            <a:fld id="{BF07110B-BD33-4647-A316-9B1F80A87F2C}" type="slidenum">
              <a:rPr lang="nl-BE" smtClean="0"/>
              <a:t>‹nr.›</a:t>
            </a:fld>
            <a:endParaRPr lang="nl-BE"/>
          </a:p>
        </p:txBody>
      </p:sp>
    </p:spTree>
    <p:extLst>
      <p:ext uri="{BB962C8B-B14F-4D97-AF65-F5344CB8AC3E}">
        <p14:creationId xmlns:p14="http://schemas.microsoft.com/office/powerpoint/2010/main" val="3804597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nl-NL"/>
              <a:t>Klik om stijl te bewerken</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8" name="Date Placeholder 7"/>
          <p:cNvSpPr>
            <a:spLocks noGrp="1"/>
          </p:cNvSpPr>
          <p:nvPr>
            <p:ph type="dt" sz="half" idx="10"/>
          </p:nvPr>
        </p:nvSpPr>
        <p:spPr/>
        <p:txBody>
          <a:bodyPr/>
          <a:lstStyle/>
          <a:p>
            <a:fld id="{418B98AA-9EAA-44C9-82A3-10B710E6A52A}" type="datetimeFigureOut">
              <a:rPr lang="nl-BE" smtClean="0"/>
              <a:t>31/03/2026</a:t>
            </a:fld>
            <a:endParaRPr lang="nl-BE"/>
          </a:p>
        </p:txBody>
      </p:sp>
      <p:sp>
        <p:nvSpPr>
          <p:cNvPr id="9" name="Footer Placeholder 8"/>
          <p:cNvSpPr>
            <a:spLocks noGrp="1"/>
          </p:cNvSpPr>
          <p:nvPr>
            <p:ph type="ftr" sz="quarter" idx="11"/>
          </p:nvPr>
        </p:nvSpPr>
        <p:spPr/>
        <p:txBody>
          <a:bodyPr/>
          <a:lstStyle>
            <a:lvl1pPr algn="r">
              <a:defRPr/>
            </a:lvl1pPr>
          </a:lstStyle>
          <a:p>
            <a:endParaRPr lang="nl-BE"/>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BF07110B-BD33-4647-A316-9B1F80A87F2C}" type="slidenum">
              <a:rPr lang="nl-BE" smtClean="0"/>
              <a:t>‹nr.›</a:t>
            </a:fld>
            <a:endParaRPr lang="nl-BE"/>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0592786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nl-NL"/>
              <a:t>Klik om stijl te bewerken</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418B98AA-9EAA-44C9-82A3-10B710E6A52A}" type="datetimeFigureOut">
              <a:rPr lang="nl-BE" smtClean="0"/>
              <a:t>31/03/2026</a:t>
            </a:fld>
            <a:endParaRPr lang="nl-BE"/>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nl-BE"/>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BF07110B-BD33-4647-A316-9B1F80A87F2C}" type="slidenum">
              <a:rPr lang="nl-BE" smtClean="0"/>
              <a:t>‹nr.›</a:t>
            </a:fld>
            <a:endParaRPr lang="nl-BE"/>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6572720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txBody>
          <a:bodyPr/>
          <a:lstStyle/>
          <a:p>
            <a:endParaRPr lang="nl-BE"/>
          </a:p>
        </p:txBody>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418B98AA-9EAA-44C9-82A3-10B710E6A52A}" type="datetimeFigureOut">
              <a:rPr lang="nl-BE" smtClean="0"/>
              <a:t>31/03/2026</a:t>
            </a:fld>
            <a:endParaRPr lang="nl-BE"/>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nl-BE"/>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BF07110B-BD33-4647-A316-9B1F80A87F2C}" type="slidenum">
              <a:rPr lang="nl-BE" smtClean="0"/>
              <a:t>‹nr.›</a:t>
            </a:fld>
            <a:endParaRPr lang="nl-BE"/>
          </a:p>
        </p:txBody>
      </p:sp>
    </p:spTree>
    <p:extLst>
      <p:ext uri="{BB962C8B-B14F-4D97-AF65-F5344CB8AC3E}">
        <p14:creationId xmlns:p14="http://schemas.microsoft.com/office/powerpoint/2010/main" val="19169557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3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3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4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13957-70FD-9818-D14F-0DCB01FA3063}"/>
              </a:ext>
            </a:extLst>
          </p:cNvPr>
          <p:cNvSpPr>
            <a:spLocks noGrp="1"/>
          </p:cNvSpPr>
          <p:nvPr>
            <p:ph type="ctrTitle"/>
          </p:nvPr>
        </p:nvSpPr>
        <p:spPr/>
        <p:txBody>
          <a:bodyPr/>
          <a:lstStyle/>
          <a:p>
            <a:r>
              <a:rPr lang="nl-BE" dirty="0"/>
              <a:t>Quiz </a:t>
            </a:r>
          </a:p>
        </p:txBody>
      </p:sp>
      <p:sp>
        <p:nvSpPr>
          <p:cNvPr id="3" name="Ondertitel 2">
            <a:extLst>
              <a:ext uri="{FF2B5EF4-FFF2-40B4-BE49-F238E27FC236}">
                <a16:creationId xmlns:a16="http://schemas.microsoft.com/office/drawing/2014/main" id="{4AC033AA-1237-2C37-16C2-F254C9983240}"/>
              </a:ext>
            </a:extLst>
          </p:cNvPr>
          <p:cNvSpPr>
            <a:spLocks noGrp="1"/>
          </p:cNvSpPr>
          <p:nvPr>
            <p:ph type="subTitle" idx="1"/>
          </p:nvPr>
        </p:nvSpPr>
        <p:spPr>
          <a:xfrm>
            <a:off x="1561706" y="4325446"/>
            <a:ext cx="9070848" cy="968930"/>
          </a:xfrm>
        </p:spPr>
        <p:txBody>
          <a:bodyPr>
            <a:normAutofit/>
          </a:bodyPr>
          <a:lstStyle/>
          <a:p>
            <a:r>
              <a:rPr lang="nl-NL" dirty="0"/>
              <a:t>Tijdens deze quiz gaan we samen terug in de tijd met vragen over vroeger, muziek, bekende gebeurtenissen. Het draait niet alleen om winnen, maar vooral om plezier, herinneringen ophalen en gezellig samenzijn.</a:t>
            </a:r>
            <a:endParaRPr lang="nl-BE" dirty="0"/>
          </a:p>
        </p:txBody>
      </p:sp>
    </p:spTree>
    <p:extLst>
      <p:ext uri="{BB962C8B-B14F-4D97-AF65-F5344CB8AC3E}">
        <p14:creationId xmlns:p14="http://schemas.microsoft.com/office/powerpoint/2010/main" val="33892673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E25BDA2-3F4D-4B38-90E7-989465ECD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F65EEA05-AD42-442F-B6C6-CB9FC28942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BC96869A-A70D-42F7-876F-605CB1718F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2108" y="610955"/>
            <a:ext cx="10927784" cy="563609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CD407CC-EF5C-486F-9A14-7F681F986D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7052" y="777240"/>
            <a:ext cx="10597896" cy="5303520"/>
          </a:xfrm>
          <a:prstGeom prst="rect">
            <a:avLst/>
          </a:prstGeom>
          <a:solidFill>
            <a:schemeClr val="bg1"/>
          </a:solid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62D442CA-42F6-FAC5-6AD2-48E3408789CF}"/>
              </a:ext>
            </a:extLst>
          </p:cNvPr>
          <p:cNvSpPr>
            <a:spLocks noGrp="1"/>
          </p:cNvSpPr>
          <p:nvPr>
            <p:ph type="title"/>
          </p:nvPr>
        </p:nvSpPr>
        <p:spPr>
          <a:xfrm>
            <a:off x="7532835" y="1420706"/>
            <a:ext cx="3466540" cy="4016587"/>
          </a:xfrm>
        </p:spPr>
        <p:txBody>
          <a:bodyPr>
            <a:normAutofit/>
          </a:bodyPr>
          <a:lstStyle/>
          <a:p>
            <a:r>
              <a:rPr lang="nl-BE" sz="3600"/>
              <a:t>Antwoord: </a:t>
            </a:r>
          </a:p>
        </p:txBody>
      </p:sp>
      <p:sp>
        <p:nvSpPr>
          <p:cNvPr id="3" name="Tijdelijke aanduiding voor inhoud 2">
            <a:extLst>
              <a:ext uri="{FF2B5EF4-FFF2-40B4-BE49-F238E27FC236}">
                <a16:creationId xmlns:a16="http://schemas.microsoft.com/office/drawing/2014/main" id="{FA5A4165-877A-5C9B-296F-1510BD3F15C1}"/>
              </a:ext>
            </a:extLst>
          </p:cNvPr>
          <p:cNvSpPr>
            <a:spLocks noGrp="1"/>
          </p:cNvSpPr>
          <p:nvPr>
            <p:ph idx="1"/>
          </p:nvPr>
        </p:nvSpPr>
        <p:spPr>
          <a:xfrm>
            <a:off x="1440519" y="1420706"/>
            <a:ext cx="5514758" cy="4016587"/>
          </a:xfrm>
        </p:spPr>
        <p:txBody>
          <a:bodyPr anchor="ctr">
            <a:normAutofit/>
          </a:bodyPr>
          <a:lstStyle/>
          <a:p>
            <a:r>
              <a:rPr lang="nl-NL" dirty="0">
                <a:solidFill>
                  <a:schemeClr val="tx1">
                    <a:lumMod val="75000"/>
                    <a:lumOff val="25000"/>
                  </a:schemeClr>
                </a:solidFill>
              </a:rPr>
              <a:t>Hij weigerde een abortuswet te tekenen</a:t>
            </a:r>
          </a:p>
          <a:p>
            <a:endParaRPr lang="nl-BE" dirty="0">
              <a:solidFill>
                <a:schemeClr val="tx1">
                  <a:lumMod val="75000"/>
                  <a:lumOff val="25000"/>
                </a:schemeClr>
              </a:solidFill>
            </a:endParaRPr>
          </a:p>
        </p:txBody>
      </p:sp>
      <p:cxnSp>
        <p:nvCxnSpPr>
          <p:cNvPr id="16" name="Straight Connector 15">
            <a:extLst>
              <a:ext uri="{FF2B5EF4-FFF2-40B4-BE49-F238E27FC236}">
                <a16:creationId xmlns:a16="http://schemas.microsoft.com/office/drawing/2014/main" id="{0DD76B5F-5BAA-48C6-9065-9AEF15D30B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05731" y="2057401"/>
            <a:ext cx="0" cy="274320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56926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9"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0"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21"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6DB255C3-460D-F642-F5BB-2ECFA40389BC}"/>
              </a:ext>
            </a:extLst>
          </p:cNvPr>
          <p:cNvSpPr>
            <a:spLocks noGrp="1"/>
          </p:cNvSpPr>
          <p:nvPr>
            <p:ph type="title"/>
          </p:nvPr>
        </p:nvSpPr>
        <p:spPr>
          <a:xfrm>
            <a:off x="3844616" y="881210"/>
            <a:ext cx="7417925" cy="1517035"/>
          </a:xfrm>
        </p:spPr>
        <p:txBody>
          <a:bodyPr>
            <a:normAutofit/>
          </a:bodyPr>
          <a:lstStyle/>
          <a:p>
            <a:r>
              <a:rPr lang="nl-BE" sz="3700">
                <a:solidFill>
                  <a:schemeClr val="tx1">
                    <a:lumMod val="75000"/>
                    <a:lumOff val="25000"/>
                  </a:schemeClr>
                </a:solidFill>
              </a:rPr>
              <a:t>Vraag 5:</a:t>
            </a:r>
            <a:r>
              <a:rPr lang="nl-NL" sz="3700">
                <a:solidFill>
                  <a:schemeClr val="tx1">
                    <a:lumMod val="75000"/>
                    <a:lumOff val="25000"/>
                  </a:schemeClr>
                </a:solidFill>
              </a:rPr>
              <a:t>Welk koppel was het eerste dat uit liefde trouwde?</a:t>
            </a:r>
            <a:endParaRPr lang="nl-BE" sz="370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2170503E-0402-0BCC-14ED-C1CD310CCFB8}"/>
              </a:ext>
            </a:extLst>
          </p:cNvPr>
          <p:cNvSpPr>
            <a:spLocks noGrp="1"/>
          </p:cNvSpPr>
          <p:nvPr>
            <p:ph idx="1"/>
          </p:nvPr>
        </p:nvSpPr>
        <p:spPr>
          <a:xfrm>
            <a:off x="3844616" y="2626840"/>
            <a:ext cx="7245103" cy="3131777"/>
          </a:xfrm>
        </p:spPr>
        <p:txBody>
          <a:bodyPr>
            <a:normAutofit/>
          </a:bodyPr>
          <a:lstStyle/>
          <a:p>
            <a:pPr>
              <a:buFont typeface="Wingdings" panose="05000000000000000000" pitchFamily="2" charset="2"/>
              <a:buChar char="q"/>
            </a:pPr>
            <a:r>
              <a:rPr lang="nl-BE" dirty="0">
                <a:solidFill>
                  <a:schemeClr val="tx1">
                    <a:lumMod val="75000"/>
                    <a:lumOff val="25000"/>
                  </a:schemeClr>
                </a:solidFill>
              </a:rPr>
              <a:t>Leopold I en Marie-Louise </a:t>
            </a:r>
          </a:p>
          <a:p>
            <a:pPr>
              <a:buFont typeface="Wingdings" panose="05000000000000000000" pitchFamily="2" charset="2"/>
              <a:buChar char="q"/>
            </a:pPr>
            <a:r>
              <a:rPr lang="nl-BE" dirty="0">
                <a:solidFill>
                  <a:schemeClr val="tx1">
                    <a:lumMod val="75000"/>
                    <a:lumOff val="25000"/>
                  </a:schemeClr>
                </a:solidFill>
              </a:rPr>
              <a:t>Albert I en Elisabeth</a:t>
            </a:r>
          </a:p>
          <a:p>
            <a:pPr>
              <a:buFont typeface="Wingdings" panose="05000000000000000000" pitchFamily="2" charset="2"/>
              <a:buChar char="q"/>
            </a:pPr>
            <a:r>
              <a:rPr lang="nl-BE" dirty="0">
                <a:solidFill>
                  <a:schemeClr val="tx1">
                    <a:lumMod val="75000"/>
                    <a:lumOff val="25000"/>
                  </a:schemeClr>
                </a:solidFill>
              </a:rPr>
              <a:t> Boudewijn en Fabiola </a:t>
            </a:r>
          </a:p>
          <a:p>
            <a:pPr>
              <a:buFont typeface="Wingdings" panose="05000000000000000000" pitchFamily="2" charset="2"/>
              <a:buChar char="q"/>
            </a:pPr>
            <a:r>
              <a:rPr lang="nl-BE" dirty="0">
                <a:solidFill>
                  <a:schemeClr val="tx1">
                    <a:lumMod val="75000"/>
                    <a:lumOff val="25000"/>
                  </a:schemeClr>
                </a:solidFill>
              </a:rPr>
              <a:t> Leopold II en Maria-Hendrika </a:t>
            </a:r>
          </a:p>
          <a:p>
            <a:pPr>
              <a:buFont typeface="Wingdings" panose="05000000000000000000" pitchFamily="2" charset="2"/>
              <a:buChar char="q"/>
            </a:pPr>
            <a:r>
              <a:rPr lang="nl-BE" dirty="0">
                <a:solidFill>
                  <a:schemeClr val="tx1">
                    <a:lumMod val="75000"/>
                    <a:lumOff val="25000"/>
                  </a:schemeClr>
                </a:solidFill>
              </a:rPr>
              <a:t>Leopold III en Astrid</a:t>
            </a:r>
          </a:p>
        </p:txBody>
      </p:sp>
    </p:spTree>
    <p:extLst>
      <p:ext uri="{BB962C8B-B14F-4D97-AF65-F5344CB8AC3E}">
        <p14:creationId xmlns:p14="http://schemas.microsoft.com/office/powerpoint/2010/main" val="38092460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D0816E35-A0A3-BA02-48EF-BE136141E287}"/>
              </a:ext>
            </a:extLst>
          </p:cNvPr>
          <p:cNvSpPr>
            <a:spLocks noGrp="1"/>
          </p:cNvSpPr>
          <p:nvPr>
            <p:ph type="title"/>
          </p:nvPr>
        </p:nvSpPr>
        <p:spPr>
          <a:xfrm>
            <a:off x="3844616" y="881210"/>
            <a:ext cx="7417925" cy="1517035"/>
          </a:xfrm>
        </p:spPr>
        <p:txBody>
          <a:bodyPr>
            <a:normAutofit/>
          </a:bodyPr>
          <a:lstStyle/>
          <a:p>
            <a:r>
              <a:rPr lang="nl-BE" dirty="0">
                <a:solidFill>
                  <a:schemeClr val="tx1">
                    <a:lumMod val="75000"/>
                    <a:lumOff val="25000"/>
                  </a:schemeClr>
                </a:solidFill>
              </a:rPr>
              <a:t>Antwoord: </a:t>
            </a:r>
          </a:p>
        </p:txBody>
      </p:sp>
      <p:sp>
        <p:nvSpPr>
          <p:cNvPr id="3" name="Tijdelijke aanduiding voor inhoud 2">
            <a:extLst>
              <a:ext uri="{FF2B5EF4-FFF2-40B4-BE49-F238E27FC236}">
                <a16:creationId xmlns:a16="http://schemas.microsoft.com/office/drawing/2014/main" id="{EE14AAF6-2677-918E-F460-436C964DDF70}"/>
              </a:ext>
            </a:extLst>
          </p:cNvPr>
          <p:cNvSpPr>
            <a:spLocks noGrp="1"/>
          </p:cNvSpPr>
          <p:nvPr>
            <p:ph idx="1"/>
          </p:nvPr>
        </p:nvSpPr>
        <p:spPr>
          <a:xfrm>
            <a:off x="3844616" y="2626840"/>
            <a:ext cx="7245103" cy="3131777"/>
          </a:xfrm>
        </p:spPr>
        <p:txBody>
          <a:bodyPr>
            <a:normAutofit/>
          </a:bodyPr>
          <a:lstStyle/>
          <a:p>
            <a:r>
              <a:rPr lang="nl-BE" dirty="0"/>
              <a:t>Boudewijn en Fabiola =15 december 1960</a:t>
            </a:r>
          </a:p>
          <a:p>
            <a:endParaRPr lang="nl-BE" dirty="0">
              <a:solidFill>
                <a:schemeClr val="tx1">
                  <a:lumMod val="75000"/>
                  <a:lumOff val="25000"/>
                </a:schemeClr>
              </a:solidFill>
            </a:endParaRPr>
          </a:p>
        </p:txBody>
      </p:sp>
    </p:spTree>
    <p:extLst>
      <p:ext uri="{BB962C8B-B14F-4D97-AF65-F5344CB8AC3E}">
        <p14:creationId xmlns:p14="http://schemas.microsoft.com/office/powerpoint/2010/main" val="769417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a:extLst>
            <a:ext uri="{FF2B5EF4-FFF2-40B4-BE49-F238E27FC236}">
              <a16:creationId xmlns:a16="http://schemas.microsoft.com/office/drawing/2014/main" id="{E20A9F4A-5AFE-33E9-E6C2-E5AFAAD29D1E}"/>
            </a:ext>
          </a:extLst>
        </p:cNvPr>
        <p:cNvGrpSpPr/>
        <p:nvPr/>
      </p:nvGrpSpPr>
      <p:grpSpPr>
        <a:xfrm>
          <a:off x="0" y="0"/>
          <a:ext cx="0" cy="0"/>
          <a:chOff x="0" y="0"/>
          <a:chExt cx="0" cy="0"/>
        </a:xfrm>
      </p:grpSpPr>
      <p:sp>
        <p:nvSpPr>
          <p:cNvPr id="5127" name="Rectangle 5126">
            <a:extLst>
              <a:ext uri="{FF2B5EF4-FFF2-40B4-BE49-F238E27FC236}">
                <a16:creationId xmlns:a16="http://schemas.microsoft.com/office/drawing/2014/main" id="{1B5D6631-F74B-410E-B60D-7C97D6D77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3">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5129" name="Rectangle 5128">
            <a:extLst>
              <a:ext uri="{FF2B5EF4-FFF2-40B4-BE49-F238E27FC236}">
                <a16:creationId xmlns:a16="http://schemas.microsoft.com/office/drawing/2014/main" id="{6F300CB1-0412-47A2-BA30-07135C98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5131" name="Rectangle 5130">
            <a:extLst>
              <a:ext uri="{FF2B5EF4-FFF2-40B4-BE49-F238E27FC236}">
                <a16:creationId xmlns:a16="http://schemas.microsoft.com/office/drawing/2014/main" id="{C1AC820A-F7A7-46F3-933A-2CCC7201D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5133" name="Rectangle 5132">
            <a:extLst>
              <a:ext uri="{FF2B5EF4-FFF2-40B4-BE49-F238E27FC236}">
                <a16:creationId xmlns:a16="http://schemas.microsoft.com/office/drawing/2014/main" id="{8DAFCA3D-277C-4C06-BC17-5108F3A700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grpSp>
        <p:nvGrpSpPr>
          <p:cNvPr id="5135" name="Group 5134">
            <a:extLst>
              <a:ext uri="{FF2B5EF4-FFF2-40B4-BE49-F238E27FC236}">
                <a16:creationId xmlns:a16="http://schemas.microsoft.com/office/drawing/2014/main" id="{5457DF47-900A-447E-9B61-2B94B749506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5136" name="Straight Connector 5135">
              <a:extLst>
                <a:ext uri="{FF2B5EF4-FFF2-40B4-BE49-F238E27FC236}">
                  <a16:creationId xmlns:a16="http://schemas.microsoft.com/office/drawing/2014/main" id="{84772325-EEFF-4BA8-841C-29A78A2E43F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5137" name="Straight Connector 5136">
              <a:extLst>
                <a:ext uri="{FF2B5EF4-FFF2-40B4-BE49-F238E27FC236}">
                  <a16:creationId xmlns:a16="http://schemas.microsoft.com/office/drawing/2014/main" id="{AD3094C5-7785-41DD-B095-217D26651E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5138" name="Straight Connector 5137">
              <a:extLst>
                <a:ext uri="{FF2B5EF4-FFF2-40B4-BE49-F238E27FC236}">
                  <a16:creationId xmlns:a16="http://schemas.microsoft.com/office/drawing/2014/main" id="{ED3CF66E-289D-4AB8-85D9-C0B9AE18B60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5140" name="Rectangle 5139">
            <a:extLst>
              <a:ext uri="{FF2B5EF4-FFF2-40B4-BE49-F238E27FC236}">
                <a16:creationId xmlns:a16="http://schemas.microsoft.com/office/drawing/2014/main" id="{C4DAE230-71F7-4B5D-8884-60E4F7DD11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5142" name="Rectangle 5141">
            <a:extLst>
              <a:ext uri="{FF2B5EF4-FFF2-40B4-BE49-F238E27FC236}">
                <a16:creationId xmlns:a16="http://schemas.microsoft.com/office/drawing/2014/main" id="{75B2E110-E151-4703-8A63-49ABA9BB73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9BE629B0-6EAC-B7D5-44B8-381050986E52}"/>
              </a:ext>
            </a:extLst>
          </p:cNvPr>
          <p:cNvSpPr>
            <a:spLocks noGrp="1"/>
          </p:cNvSpPr>
          <p:nvPr>
            <p:ph type="title"/>
          </p:nvPr>
        </p:nvSpPr>
        <p:spPr>
          <a:xfrm>
            <a:off x="1241170" y="3726485"/>
            <a:ext cx="9732773" cy="1465112"/>
          </a:xfrm>
        </p:spPr>
        <p:txBody>
          <a:bodyPr vert="horz" lIns="91440" tIns="45720" rIns="91440" bIns="45720" rtlCol="0" anchor="ctr">
            <a:normAutofit/>
          </a:bodyPr>
          <a:lstStyle/>
          <a:p>
            <a:pPr algn="ctr">
              <a:lnSpc>
                <a:spcPct val="83000"/>
              </a:lnSpc>
            </a:pPr>
            <a:r>
              <a:rPr lang="en-US" sz="6000" cap="all" spc="-100" dirty="0"/>
              <a:t>Ronde 2 thema </a:t>
            </a:r>
            <a:r>
              <a:rPr lang="en-US" sz="6000" cap="all" spc="-100" dirty="0" err="1"/>
              <a:t>muziek</a:t>
            </a:r>
            <a:endParaRPr lang="en-US" sz="6000" cap="all" spc="-100" dirty="0"/>
          </a:p>
        </p:txBody>
      </p:sp>
      <p:sp>
        <p:nvSpPr>
          <p:cNvPr id="5144" name="Rectangle 5143">
            <a:extLst>
              <a:ext uri="{FF2B5EF4-FFF2-40B4-BE49-F238E27FC236}">
                <a16:creationId xmlns:a16="http://schemas.microsoft.com/office/drawing/2014/main" id="{8E5A367F-2C45-4F9B-8882-C2B98DF82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cxnSp>
        <p:nvCxnSpPr>
          <p:cNvPr id="5146" name="Straight Connector 5145">
            <a:extLst>
              <a:ext uri="{FF2B5EF4-FFF2-40B4-BE49-F238E27FC236}">
                <a16:creationId xmlns:a16="http://schemas.microsoft.com/office/drawing/2014/main" id="{701E288A-A346-4DA1-8C36-FEA990BCAC8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5148" name="Straight Connector 5147">
            <a:extLst>
              <a:ext uri="{FF2B5EF4-FFF2-40B4-BE49-F238E27FC236}">
                <a16:creationId xmlns:a16="http://schemas.microsoft.com/office/drawing/2014/main" id="{75712D89-374F-4DC4-BF2A-9F48C41E91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5150" name="Straight Connector 5149">
            <a:extLst>
              <a:ext uri="{FF2B5EF4-FFF2-40B4-BE49-F238E27FC236}">
                <a16:creationId xmlns:a16="http://schemas.microsoft.com/office/drawing/2014/main" id="{FC2FC56B-D168-47CD-B287-283CD2D5BE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092118"/>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pic>
        <p:nvPicPr>
          <p:cNvPr id="5122" name="Picture 2" descr="muziek- Notitie en treble sleutel, doorlopend een kunst lijn tekening.  muziek- concept. hand- getrokken tekening schetsen. vector illustratie  24235470 Vectorkunst bij Vecteezy">
            <a:extLst>
              <a:ext uri="{FF2B5EF4-FFF2-40B4-BE49-F238E27FC236}">
                <a16:creationId xmlns:a16="http://schemas.microsoft.com/office/drawing/2014/main" id="{B301DE84-2F4B-837D-1666-A2849C8E83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4154" r="-1" b="18129"/>
          <a:stretch>
            <a:fillRect/>
          </a:stretch>
        </p:blipFill>
        <p:spPr bwMode="auto">
          <a:xfrm>
            <a:off x="2827765" y="1395172"/>
            <a:ext cx="6547054" cy="2216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5017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33E06084-D3F0-67BB-3484-A4096B8D28D3}"/>
              </a:ext>
            </a:extLst>
          </p:cNvPr>
          <p:cNvSpPr>
            <a:spLocks noGrp="1"/>
          </p:cNvSpPr>
          <p:nvPr>
            <p:ph type="title"/>
          </p:nvPr>
        </p:nvSpPr>
        <p:spPr>
          <a:xfrm>
            <a:off x="3593592" y="881210"/>
            <a:ext cx="7900416" cy="1517035"/>
          </a:xfrm>
        </p:spPr>
        <p:txBody>
          <a:bodyPr>
            <a:normAutofit fontScale="90000"/>
          </a:bodyPr>
          <a:lstStyle/>
          <a:p>
            <a:r>
              <a:rPr lang="nl-BE" dirty="0">
                <a:solidFill>
                  <a:schemeClr val="tx1">
                    <a:lumMod val="75000"/>
                    <a:lumOff val="25000"/>
                  </a:schemeClr>
                </a:solidFill>
              </a:rPr>
              <a:t>Vraag 1: </a:t>
            </a:r>
            <a:r>
              <a:rPr lang="nl-NL" dirty="0"/>
              <a:t> Naar waar gaan we bijlange nog ni naartoe?</a:t>
            </a:r>
            <a:endParaRPr lang="nl-BE" dirty="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05AF1B56-D2FB-D88B-2D1B-2C6CFAEB12B0}"/>
              </a:ext>
            </a:extLst>
          </p:cNvPr>
          <p:cNvSpPr>
            <a:spLocks noGrp="1"/>
          </p:cNvSpPr>
          <p:nvPr>
            <p:ph idx="1"/>
          </p:nvPr>
        </p:nvSpPr>
        <p:spPr>
          <a:xfrm>
            <a:off x="3844616" y="2626840"/>
            <a:ext cx="7245103" cy="3131777"/>
          </a:xfrm>
        </p:spPr>
        <p:txBody>
          <a:bodyPr>
            <a:normAutofit/>
          </a:bodyPr>
          <a:lstStyle/>
          <a:p>
            <a:pPr>
              <a:buFont typeface="Wingdings" panose="05000000000000000000" pitchFamily="2" charset="2"/>
              <a:buChar char="q"/>
            </a:pPr>
            <a:r>
              <a:rPr lang="nl-BE" dirty="0">
                <a:solidFill>
                  <a:schemeClr val="tx1">
                    <a:lumMod val="75000"/>
                    <a:lumOff val="25000"/>
                  </a:schemeClr>
                </a:solidFill>
              </a:rPr>
              <a:t>Naar de zee</a:t>
            </a:r>
          </a:p>
          <a:p>
            <a:pPr>
              <a:buFont typeface="Wingdings" panose="05000000000000000000" pitchFamily="2" charset="2"/>
              <a:buChar char="q"/>
            </a:pPr>
            <a:r>
              <a:rPr lang="nl-BE" dirty="0">
                <a:solidFill>
                  <a:schemeClr val="tx1">
                    <a:lumMod val="75000"/>
                    <a:lumOff val="25000"/>
                  </a:schemeClr>
                </a:solidFill>
              </a:rPr>
              <a:t>Naar huis</a:t>
            </a:r>
          </a:p>
          <a:p>
            <a:pPr>
              <a:buFont typeface="Wingdings" panose="05000000000000000000" pitchFamily="2" charset="2"/>
              <a:buChar char="q"/>
            </a:pPr>
            <a:r>
              <a:rPr lang="nl-BE" dirty="0">
                <a:solidFill>
                  <a:schemeClr val="tx1">
                    <a:lumMod val="75000"/>
                    <a:lumOff val="25000"/>
                  </a:schemeClr>
                </a:solidFill>
              </a:rPr>
              <a:t>Naar het werk</a:t>
            </a:r>
          </a:p>
        </p:txBody>
      </p:sp>
    </p:spTree>
    <p:extLst>
      <p:ext uri="{BB962C8B-B14F-4D97-AF65-F5344CB8AC3E}">
        <p14:creationId xmlns:p14="http://schemas.microsoft.com/office/powerpoint/2010/main" val="9121153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6176" name="Rectangle 6150">
            <a:extLst>
              <a:ext uri="{FF2B5EF4-FFF2-40B4-BE49-F238E27FC236}">
                <a16:creationId xmlns:a16="http://schemas.microsoft.com/office/drawing/2014/main" id="{3A8C6BC2-E9E2-4780-8A41-064073CD43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6177" name="Rectangle 6152">
            <a:extLst>
              <a:ext uri="{FF2B5EF4-FFF2-40B4-BE49-F238E27FC236}">
                <a16:creationId xmlns:a16="http://schemas.microsoft.com/office/drawing/2014/main" id="{E70450CF-22E9-4B1D-B146-30FEE770C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6178" name="Rectangle 6154">
            <a:extLst>
              <a:ext uri="{FF2B5EF4-FFF2-40B4-BE49-F238E27FC236}">
                <a16:creationId xmlns:a16="http://schemas.microsoft.com/office/drawing/2014/main" id="{80238079-1F65-476A-BC6C-F2D3BD268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6179" name="Rectangle 6156">
            <a:extLst>
              <a:ext uri="{FF2B5EF4-FFF2-40B4-BE49-F238E27FC236}">
                <a16:creationId xmlns:a16="http://schemas.microsoft.com/office/drawing/2014/main" id="{3740C935-D2D3-4F63-A4DA-CD768BB3F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grpSp>
        <p:nvGrpSpPr>
          <p:cNvPr id="6180" name="Group 6158">
            <a:extLst>
              <a:ext uri="{FF2B5EF4-FFF2-40B4-BE49-F238E27FC236}">
                <a16:creationId xmlns:a16="http://schemas.microsoft.com/office/drawing/2014/main" id="{BE8D8045-0F80-4964-B591-0D599AB42DA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6160" name="Straight Connector 6159">
              <a:extLst>
                <a:ext uri="{FF2B5EF4-FFF2-40B4-BE49-F238E27FC236}">
                  <a16:creationId xmlns:a16="http://schemas.microsoft.com/office/drawing/2014/main" id="{AF8A5889-0EE6-4E19-98FE-29F79E987B5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6161" name="Straight Connector 6160">
              <a:extLst>
                <a:ext uri="{FF2B5EF4-FFF2-40B4-BE49-F238E27FC236}">
                  <a16:creationId xmlns:a16="http://schemas.microsoft.com/office/drawing/2014/main" id="{1B0FE4C3-64BE-4A2B-818D-4D84479344F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6162" name="Straight Connector 6161">
              <a:extLst>
                <a:ext uri="{FF2B5EF4-FFF2-40B4-BE49-F238E27FC236}">
                  <a16:creationId xmlns:a16="http://schemas.microsoft.com/office/drawing/2014/main" id="{54670D04-30D8-487E-A3F4-0655E48016D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6181" name="Rectangle 6163">
            <a:extLst>
              <a:ext uri="{FF2B5EF4-FFF2-40B4-BE49-F238E27FC236}">
                <a16:creationId xmlns:a16="http://schemas.microsoft.com/office/drawing/2014/main" id="{5472113B-41FA-450E-B533-F51733045F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pic>
        <p:nvPicPr>
          <p:cNvPr id="6146" name="Picture 2" descr="En we gaan nog niet naar huis nog lange niet, nog lange niet... -  Anti-discriminatie - LastDodo">
            <a:extLst>
              <a:ext uri="{FF2B5EF4-FFF2-40B4-BE49-F238E27FC236}">
                <a16:creationId xmlns:a16="http://schemas.microsoft.com/office/drawing/2014/main" id="{D4E47B3E-80E1-5D0B-8DA3-D93F81D884B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15301" y="1774564"/>
            <a:ext cx="4709911" cy="3344036"/>
          </a:xfrm>
          <a:prstGeom prst="rect">
            <a:avLst/>
          </a:prstGeom>
          <a:noFill/>
          <a:extLst>
            <a:ext uri="{909E8E84-426E-40DD-AFC4-6F175D3DCCD1}">
              <a14:hiddenFill xmlns:a14="http://schemas.microsoft.com/office/drawing/2010/main">
                <a:solidFill>
                  <a:srgbClr val="FFFFFF"/>
                </a:solidFill>
              </a14:hiddenFill>
            </a:ext>
          </a:extLst>
        </p:spPr>
      </p:pic>
      <p:sp>
        <p:nvSpPr>
          <p:cNvPr id="6182" name="Rectangle 6165">
            <a:extLst>
              <a:ext uri="{FF2B5EF4-FFF2-40B4-BE49-F238E27FC236}">
                <a16:creationId xmlns:a16="http://schemas.microsoft.com/office/drawing/2014/main" id="{3CB5E9E0-7C44-46B5-B3E8-E62887B311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61438F25-91BF-06BF-3BA5-AEFCDD75F68F}"/>
              </a:ext>
            </a:extLst>
          </p:cNvPr>
          <p:cNvSpPr>
            <a:spLocks noGrp="1"/>
          </p:cNvSpPr>
          <p:nvPr>
            <p:ph type="title"/>
          </p:nvPr>
        </p:nvSpPr>
        <p:spPr>
          <a:xfrm>
            <a:off x="1136849" y="1348844"/>
            <a:ext cx="5716338" cy="3042706"/>
          </a:xfrm>
        </p:spPr>
        <p:txBody>
          <a:bodyPr vert="horz" lIns="91440" tIns="45720" rIns="91440" bIns="45720" rtlCol="0" anchor="ctr">
            <a:normAutofit/>
          </a:bodyPr>
          <a:lstStyle/>
          <a:p>
            <a:pPr algn="ctr">
              <a:lnSpc>
                <a:spcPct val="83000"/>
              </a:lnSpc>
            </a:pPr>
            <a:r>
              <a:rPr lang="en-US" sz="6000" cap="all" spc="-100"/>
              <a:t>Antwoord:</a:t>
            </a:r>
          </a:p>
        </p:txBody>
      </p:sp>
      <p:sp>
        <p:nvSpPr>
          <p:cNvPr id="3" name="Tijdelijke aanduiding voor inhoud 2">
            <a:extLst>
              <a:ext uri="{FF2B5EF4-FFF2-40B4-BE49-F238E27FC236}">
                <a16:creationId xmlns:a16="http://schemas.microsoft.com/office/drawing/2014/main" id="{9E1FAC6F-2006-F83F-EF76-4FFC3137B0DA}"/>
              </a:ext>
            </a:extLst>
          </p:cNvPr>
          <p:cNvSpPr>
            <a:spLocks noGrp="1"/>
          </p:cNvSpPr>
          <p:nvPr>
            <p:ph idx="1"/>
          </p:nvPr>
        </p:nvSpPr>
        <p:spPr>
          <a:xfrm>
            <a:off x="903984" y="4350191"/>
            <a:ext cx="5502562" cy="1193192"/>
          </a:xfrm>
        </p:spPr>
        <p:txBody>
          <a:bodyPr vert="horz" lIns="91440" tIns="45720" rIns="91440" bIns="45720" rtlCol="0">
            <a:normAutofit/>
          </a:bodyPr>
          <a:lstStyle/>
          <a:p>
            <a:pPr marL="0" indent="0" algn="ctr">
              <a:spcBef>
                <a:spcPts val="0"/>
              </a:spcBef>
              <a:spcAft>
                <a:spcPts val="600"/>
              </a:spcAft>
              <a:buNone/>
            </a:pPr>
            <a:r>
              <a:rPr lang="en-US" sz="1600" spc="80"/>
              <a:t>Naar huis </a:t>
            </a:r>
          </a:p>
        </p:txBody>
      </p:sp>
      <p:sp>
        <p:nvSpPr>
          <p:cNvPr id="6183" name="Rectangle 6167">
            <a:extLst>
              <a:ext uri="{FF2B5EF4-FFF2-40B4-BE49-F238E27FC236}">
                <a16:creationId xmlns:a16="http://schemas.microsoft.com/office/drawing/2014/main" id="{1EF88855-34D7-45DF-9DB8-682E4A358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4898"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cxnSp>
        <p:nvCxnSpPr>
          <p:cNvPr id="6184" name="Straight Connector 6169">
            <a:extLst>
              <a:ext uri="{FF2B5EF4-FFF2-40B4-BE49-F238E27FC236}">
                <a16:creationId xmlns:a16="http://schemas.microsoft.com/office/drawing/2014/main" id="{BC6981A1-6AD0-44A6-84F4-420410F3B2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6185" name="Straight Connector 6171">
            <a:extLst>
              <a:ext uri="{FF2B5EF4-FFF2-40B4-BE49-F238E27FC236}">
                <a16:creationId xmlns:a16="http://schemas.microsoft.com/office/drawing/2014/main" id="{CD9FF0FB-30CE-40B4-B3F2-A565E71CE2D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4083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6186" name="Straight Connector 6173">
            <a:extLst>
              <a:ext uri="{FF2B5EF4-FFF2-40B4-BE49-F238E27FC236}">
                <a16:creationId xmlns:a16="http://schemas.microsoft.com/office/drawing/2014/main" id="{C7216A06-7EF2-4C72-8D1E-8959D3EBC1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1092118"/>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4138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FCE229CE-00CF-E610-4C08-316879E07A84}"/>
              </a:ext>
            </a:extLst>
          </p:cNvPr>
          <p:cNvSpPr>
            <a:spLocks noGrp="1"/>
          </p:cNvSpPr>
          <p:nvPr>
            <p:ph type="title"/>
          </p:nvPr>
        </p:nvSpPr>
        <p:spPr>
          <a:xfrm>
            <a:off x="3844616" y="881210"/>
            <a:ext cx="7417925" cy="1517035"/>
          </a:xfrm>
        </p:spPr>
        <p:txBody>
          <a:bodyPr>
            <a:normAutofit/>
          </a:bodyPr>
          <a:lstStyle/>
          <a:p>
            <a:r>
              <a:rPr lang="nl-BE" sz="3400">
                <a:solidFill>
                  <a:schemeClr val="tx1">
                    <a:lumMod val="75000"/>
                    <a:lumOff val="25000"/>
                  </a:schemeClr>
                </a:solidFill>
              </a:rPr>
              <a:t>Vraag 2:</a:t>
            </a:r>
            <a:r>
              <a:rPr lang="nl-NL" sz="3400">
                <a:solidFill>
                  <a:schemeClr val="tx1">
                    <a:lumMod val="75000"/>
                    <a:lumOff val="25000"/>
                  </a:schemeClr>
                </a:solidFill>
              </a:rPr>
              <a:t>Welke dans wordt er bezongen in ‘cherie, cherie, dans met mij de…</a:t>
            </a:r>
            <a:endParaRPr lang="nl-BE" sz="340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C722859F-EE3F-2CD7-3ACB-0BF32E5647A1}"/>
              </a:ext>
            </a:extLst>
          </p:cNvPr>
          <p:cNvSpPr>
            <a:spLocks noGrp="1"/>
          </p:cNvSpPr>
          <p:nvPr>
            <p:ph idx="1"/>
          </p:nvPr>
        </p:nvSpPr>
        <p:spPr>
          <a:xfrm>
            <a:off x="3844616" y="2626840"/>
            <a:ext cx="7245103" cy="3131777"/>
          </a:xfrm>
        </p:spPr>
        <p:txBody>
          <a:bodyPr>
            <a:normAutofit/>
          </a:bodyPr>
          <a:lstStyle/>
          <a:p>
            <a:pPr>
              <a:buFont typeface="Wingdings" panose="05000000000000000000" pitchFamily="2" charset="2"/>
              <a:buChar char="q"/>
            </a:pPr>
            <a:r>
              <a:rPr lang="nl-BE" dirty="0" err="1">
                <a:solidFill>
                  <a:schemeClr val="tx1">
                    <a:lumMod val="75000"/>
                    <a:lumOff val="25000"/>
                  </a:schemeClr>
                </a:solidFill>
              </a:rPr>
              <a:t>Cha</a:t>
            </a:r>
            <a:r>
              <a:rPr lang="nl-BE" dirty="0">
                <a:solidFill>
                  <a:schemeClr val="tx1">
                    <a:lumMod val="75000"/>
                    <a:lumOff val="25000"/>
                  </a:schemeClr>
                </a:solidFill>
              </a:rPr>
              <a:t> </a:t>
            </a:r>
            <a:r>
              <a:rPr lang="nl-BE" dirty="0" err="1">
                <a:solidFill>
                  <a:schemeClr val="tx1">
                    <a:lumMod val="75000"/>
                    <a:lumOff val="25000"/>
                  </a:schemeClr>
                </a:solidFill>
              </a:rPr>
              <a:t>cha</a:t>
            </a:r>
            <a:r>
              <a:rPr lang="nl-BE" dirty="0">
                <a:solidFill>
                  <a:schemeClr val="tx1">
                    <a:lumMod val="75000"/>
                    <a:lumOff val="25000"/>
                  </a:schemeClr>
                </a:solidFill>
              </a:rPr>
              <a:t> </a:t>
            </a:r>
            <a:r>
              <a:rPr lang="nl-BE" dirty="0" err="1">
                <a:solidFill>
                  <a:schemeClr val="tx1">
                    <a:lumMod val="75000"/>
                    <a:lumOff val="25000"/>
                  </a:schemeClr>
                </a:solidFill>
              </a:rPr>
              <a:t>cha</a:t>
            </a:r>
            <a:endParaRPr lang="nl-BE" dirty="0">
              <a:solidFill>
                <a:schemeClr val="tx1">
                  <a:lumMod val="75000"/>
                  <a:lumOff val="25000"/>
                </a:schemeClr>
              </a:solidFill>
            </a:endParaRPr>
          </a:p>
          <a:p>
            <a:pPr>
              <a:buFont typeface="Wingdings" panose="05000000000000000000" pitchFamily="2" charset="2"/>
              <a:buChar char="q"/>
            </a:pPr>
            <a:r>
              <a:rPr lang="nl-BE" dirty="0">
                <a:solidFill>
                  <a:schemeClr val="tx1">
                    <a:lumMod val="75000"/>
                    <a:lumOff val="25000"/>
                  </a:schemeClr>
                </a:solidFill>
              </a:rPr>
              <a:t>Tango d’amore</a:t>
            </a:r>
          </a:p>
          <a:p>
            <a:pPr>
              <a:buFont typeface="Wingdings" panose="05000000000000000000" pitchFamily="2" charset="2"/>
              <a:buChar char="q"/>
            </a:pPr>
            <a:r>
              <a:rPr lang="nl-BE" dirty="0">
                <a:solidFill>
                  <a:schemeClr val="tx1">
                    <a:lumMod val="75000"/>
                    <a:lumOff val="25000"/>
                  </a:schemeClr>
                </a:solidFill>
              </a:rPr>
              <a:t>Wals </a:t>
            </a:r>
          </a:p>
        </p:txBody>
      </p:sp>
    </p:spTree>
    <p:extLst>
      <p:ext uri="{BB962C8B-B14F-4D97-AF65-F5344CB8AC3E}">
        <p14:creationId xmlns:p14="http://schemas.microsoft.com/office/powerpoint/2010/main" val="41236667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7175" name="Rectangle 7174">
            <a:extLst>
              <a:ext uri="{FF2B5EF4-FFF2-40B4-BE49-F238E27FC236}">
                <a16:creationId xmlns:a16="http://schemas.microsoft.com/office/drawing/2014/main" id="{3A8C6BC2-E9E2-4780-8A41-064073CD43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7177" name="Rectangle 7176">
            <a:extLst>
              <a:ext uri="{FF2B5EF4-FFF2-40B4-BE49-F238E27FC236}">
                <a16:creationId xmlns:a16="http://schemas.microsoft.com/office/drawing/2014/main" id="{E70450CF-22E9-4B1D-B146-30FEE770C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7179" name="Rectangle 7178">
            <a:extLst>
              <a:ext uri="{FF2B5EF4-FFF2-40B4-BE49-F238E27FC236}">
                <a16:creationId xmlns:a16="http://schemas.microsoft.com/office/drawing/2014/main" id="{80238079-1F65-476A-BC6C-F2D3BD268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7181" name="Rectangle 7180">
            <a:extLst>
              <a:ext uri="{FF2B5EF4-FFF2-40B4-BE49-F238E27FC236}">
                <a16:creationId xmlns:a16="http://schemas.microsoft.com/office/drawing/2014/main" id="{3740C935-D2D3-4F63-A4DA-CD768BB3F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grpSp>
        <p:nvGrpSpPr>
          <p:cNvPr id="7183" name="Group 7182">
            <a:extLst>
              <a:ext uri="{FF2B5EF4-FFF2-40B4-BE49-F238E27FC236}">
                <a16:creationId xmlns:a16="http://schemas.microsoft.com/office/drawing/2014/main" id="{BE8D8045-0F80-4964-B591-0D599AB42DA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7184" name="Straight Connector 7183">
              <a:extLst>
                <a:ext uri="{FF2B5EF4-FFF2-40B4-BE49-F238E27FC236}">
                  <a16:creationId xmlns:a16="http://schemas.microsoft.com/office/drawing/2014/main" id="{AF8A5889-0EE6-4E19-98FE-29F79E987B5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7185" name="Straight Connector 7184">
              <a:extLst>
                <a:ext uri="{FF2B5EF4-FFF2-40B4-BE49-F238E27FC236}">
                  <a16:creationId xmlns:a16="http://schemas.microsoft.com/office/drawing/2014/main" id="{1B0FE4C3-64BE-4A2B-818D-4D84479344F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7186" name="Straight Connector 7185">
              <a:extLst>
                <a:ext uri="{FF2B5EF4-FFF2-40B4-BE49-F238E27FC236}">
                  <a16:creationId xmlns:a16="http://schemas.microsoft.com/office/drawing/2014/main" id="{54670D04-30D8-487E-A3F4-0655E48016D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7188" name="Rectangle 7187">
            <a:extLst>
              <a:ext uri="{FF2B5EF4-FFF2-40B4-BE49-F238E27FC236}">
                <a16:creationId xmlns:a16="http://schemas.microsoft.com/office/drawing/2014/main" id="{5472113B-41FA-450E-B533-F51733045F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pic>
        <p:nvPicPr>
          <p:cNvPr id="7170" name="Picture 2" descr="Cherie - Cherie - song and lyrics by Eddy Wally | Spotify">
            <a:extLst>
              <a:ext uri="{FF2B5EF4-FFF2-40B4-BE49-F238E27FC236}">
                <a16:creationId xmlns:a16="http://schemas.microsoft.com/office/drawing/2014/main" id="{8D15EAF0-B78B-9B13-44C0-D99269463C4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28703" y="1562546"/>
            <a:ext cx="3750954" cy="3750954"/>
          </a:xfrm>
          <a:prstGeom prst="rect">
            <a:avLst/>
          </a:prstGeom>
          <a:noFill/>
          <a:extLst>
            <a:ext uri="{909E8E84-426E-40DD-AFC4-6F175D3DCCD1}">
              <a14:hiddenFill xmlns:a14="http://schemas.microsoft.com/office/drawing/2010/main">
                <a:solidFill>
                  <a:srgbClr val="FFFFFF"/>
                </a:solidFill>
              </a14:hiddenFill>
            </a:ext>
          </a:extLst>
        </p:spPr>
      </p:pic>
      <p:sp>
        <p:nvSpPr>
          <p:cNvPr id="7190" name="Rectangle 7189">
            <a:extLst>
              <a:ext uri="{FF2B5EF4-FFF2-40B4-BE49-F238E27FC236}">
                <a16:creationId xmlns:a16="http://schemas.microsoft.com/office/drawing/2014/main" id="{3CB5E9E0-7C44-46B5-B3E8-E62887B311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1B494EC0-1F07-F338-6E7E-FB0DDE0DBF15}"/>
              </a:ext>
            </a:extLst>
          </p:cNvPr>
          <p:cNvSpPr>
            <a:spLocks noGrp="1"/>
          </p:cNvSpPr>
          <p:nvPr>
            <p:ph type="title"/>
          </p:nvPr>
        </p:nvSpPr>
        <p:spPr>
          <a:xfrm>
            <a:off x="1136849" y="1348844"/>
            <a:ext cx="5716338" cy="3042706"/>
          </a:xfrm>
        </p:spPr>
        <p:txBody>
          <a:bodyPr vert="horz" lIns="91440" tIns="45720" rIns="91440" bIns="45720" rtlCol="0" anchor="ctr">
            <a:normAutofit/>
          </a:bodyPr>
          <a:lstStyle/>
          <a:p>
            <a:pPr algn="ctr">
              <a:lnSpc>
                <a:spcPct val="83000"/>
              </a:lnSpc>
            </a:pPr>
            <a:r>
              <a:rPr lang="en-US" sz="6000" cap="all" spc="-100"/>
              <a:t>Antwoord:</a:t>
            </a:r>
          </a:p>
        </p:txBody>
      </p:sp>
      <p:sp>
        <p:nvSpPr>
          <p:cNvPr id="3" name="Tijdelijke aanduiding voor inhoud 2">
            <a:extLst>
              <a:ext uri="{FF2B5EF4-FFF2-40B4-BE49-F238E27FC236}">
                <a16:creationId xmlns:a16="http://schemas.microsoft.com/office/drawing/2014/main" id="{021DFB85-8B61-8473-DC8A-A7578C98426E}"/>
              </a:ext>
            </a:extLst>
          </p:cNvPr>
          <p:cNvSpPr>
            <a:spLocks noGrp="1"/>
          </p:cNvSpPr>
          <p:nvPr>
            <p:ph idx="1"/>
          </p:nvPr>
        </p:nvSpPr>
        <p:spPr>
          <a:xfrm>
            <a:off x="1317386" y="4682062"/>
            <a:ext cx="5355264" cy="950253"/>
          </a:xfrm>
        </p:spPr>
        <p:txBody>
          <a:bodyPr vert="horz" lIns="91440" tIns="45720" rIns="91440" bIns="45720" rtlCol="0">
            <a:normAutofit/>
          </a:bodyPr>
          <a:lstStyle/>
          <a:p>
            <a:pPr marL="0" indent="0" algn="ctr">
              <a:spcBef>
                <a:spcPts val="0"/>
              </a:spcBef>
              <a:spcAft>
                <a:spcPts val="600"/>
              </a:spcAft>
              <a:buNone/>
            </a:pPr>
            <a:r>
              <a:rPr lang="en-US" sz="1600" spc="80"/>
              <a:t>Tango d’amore </a:t>
            </a:r>
          </a:p>
        </p:txBody>
      </p:sp>
      <p:sp>
        <p:nvSpPr>
          <p:cNvPr id="7192" name="Rectangle 7191">
            <a:extLst>
              <a:ext uri="{FF2B5EF4-FFF2-40B4-BE49-F238E27FC236}">
                <a16:creationId xmlns:a16="http://schemas.microsoft.com/office/drawing/2014/main" id="{1EF88855-34D7-45DF-9DB8-682E4A358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4898"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cxnSp>
        <p:nvCxnSpPr>
          <p:cNvPr id="7194" name="Straight Connector 7193">
            <a:extLst>
              <a:ext uri="{FF2B5EF4-FFF2-40B4-BE49-F238E27FC236}">
                <a16:creationId xmlns:a16="http://schemas.microsoft.com/office/drawing/2014/main" id="{BC6981A1-6AD0-44A6-84F4-420410F3B2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7196" name="Straight Connector 7195">
            <a:extLst>
              <a:ext uri="{FF2B5EF4-FFF2-40B4-BE49-F238E27FC236}">
                <a16:creationId xmlns:a16="http://schemas.microsoft.com/office/drawing/2014/main" id="{CD9FF0FB-30CE-40B4-B3F2-A565E71CE2D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4083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7198" name="Straight Connector 7197">
            <a:extLst>
              <a:ext uri="{FF2B5EF4-FFF2-40B4-BE49-F238E27FC236}">
                <a16:creationId xmlns:a16="http://schemas.microsoft.com/office/drawing/2014/main" id="{C7216A06-7EF2-4C72-8D1E-8959D3EBC1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1092118"/>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07257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51008903-7E1A-5BAB-9342-282BAAECF7DD}"/>
              </a:ext>
            </a:extLst>
          </p:cNvPr>
          <p:cNvSpPr>
            <a:spLocks noGrp="1"/>
          </p:cNvSpPr>
          <p:nvPr>
            <p:ph type="title"/>
          </p:nvPr>
        </p:nvSpPr>
        <p:spPr>
          <a:xfrm>
            <a:off x="3844616" y="881210"/>
            <a:ext cx="7417925" cy="1517035"/>
          </a:xfrm>
        </p:spPr>
        <p:txBody>
          <a:bodyPr>
            <a:normAutofit/>
          </a:bodyPr>
          <a:lstStyle/>
          <a:p>
            <a:r>
              <a:rPr lang="nl-BE" sz="3400" dirty="0">
                <a:solidFill>
                  <a:schemeClr val="tx1">
                    <a:lumMod val="75000"/>
                    <a:lumOff val="25000"/>
                  </a:schemeClr>
                </a:solidFill>
              </a:rPr>
              <a:t>Vraag 3: </a:t>
            </a:r>
            <a:r>
              <a:rPr lang="nl-NL" sz="3400" dirty="0">
                <a:solidFill>
                  <a:schemeClr val="tx1">
                    <a:lumMod val="75000"/>
                    <a:lumOff val="25000"/>
                  </a:schemeClr>
                </a:solidFill>
              </a:rPr>
              <a:t>Welke 2 paar schoenen werden er afgewerkt in ‘zakdoek leggen’ </a:t>
            </a:r>
            <a:endParaRPr lang="nl-BE" sz="3400" dirty="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6CF3B923-D4C1-CE26-EC72-D142B9395740}"/>
              </a:ext>
            </a:extLst>
          </p:cNvPr>
          <p:cNvSpPr>
            <a:spLocks noGrp="1"/>
          </p:cNvSpPr>
          <p:nvPr>
            <p:ph idx="1"/>
          </p:nvPr>
        </p:nvSpPr>
        <p:spPr>
          <a:xfrm>
            <a:off x="3844616" y="2626840"/>
            <a:ext cx="7245103" cy="3131777"/>
          </a:xfrm>
        </p:spPr>
        <p:txBody>
          <a:bodyPr>
            <a:normAutofit/>
          </a:bodyPr>
          <a:lstStyle/>
          <a:p>
            <a:pPr>
              <a:buFont typeface="Wingdings" panose="05000000000000000000" pitchFamily="2" charset="2"/>
              <a:buChar char="q"/>
            </a:pPr>
            <a:r>
              <a:rPr lang="nl-BE" dirty="0">
                <a:solidFill>
                  <a:schemeClr val="tx1">
                    <a:lumMod val="75000"/>
                    <a:lumOff val="25000"/>
                  </a:schemeClr>
                </a:solidFill>
              </a:rPr>
              <a:t>1 van stof en 1 van leer</a:t>
            </a:r>
          </a:p>
          <a:p>
            <a:pPr>
              <a:buFont typeface="Wingdings" panose="05000000000000000000" pitchFamily="2" charset="2"/>
              <a:buChar char="q"/>
            </a:pPr>
            <a:r>
              <a:rPr lang="nl-BE" dirty="0">
                <a:solidFill>
                  <a:schemeClr val="tx1">
                    <a:lumMod val="75000"/>
                    <a:lumOff val="25000"/>
                  </a:schemeClr>
                </a:solidFill>
              </a:rPr>
              <a:t>1 van karton en 1 van papier</a:t>
            </a:r>
          </a:p>
          <a:p>
            <a:pPr>
              <a:buFont typeface="Wingdings" panose="05000000000000000000" pitchFamily="2" charset="2"/>
              <a:buChar char="q"/>
            </a:pPr>
            <a:r>
              <a:rPr lang="nl-BE" dirty="0">
                <a:solidFill>
                  <a:schemeClr val="tx1">
                    <a:lumMod val="75000"/>
                    <a:lumOff val="25000"/>
                  </a:schemeClr>
                </a:solidFill>
              </a:rPr>
              <a:t>1 van stof en 1 van karton</a:t>
            </a:r>
          </a:p>
        </p:txBody>
      </p:sp>
    </p:spTree>
    <p:extLst>
      <p:ext uri="{BB962C8B-B14F-4D97-AF65-F5344CB8AC3E}">
        <p14:creationId xmlns:p14="http://schemas.microsoft.com/office/powerpoint/2010/main" val="228654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8199" name="Rectangle 8198">
            <a:extLst>
              <a:ext uri="{FF2B5EF4-FFF2-40B4-BE49-F238E27FC236}">
                <a16:creationId xmlns:a16="http://schemas.microsoft.com/office/drawing/2014/main" id="{3A8C6BC2-E9E2-4780-8A41-064073CD43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8201" name="Rectangle 8200">
            <a:extLst>
              <a:ext uri="{FF2B5EF4-FFF2-40B4-BE49-F238E27FC236}">
                <a16:creationId xmlns:a16="http://schemas.microsoft.com/office/drawing/2014/main" id="{E70450CF-22E9-4B1D-B146-30FEE770C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8203" name="Rectangle 8202">
            <a:extLst>
              <a:ext uri="{FF2B5EF4-FFF2-40B4-BE49-F238E27FC236}">
                <a16:creationId xmlns:a16="http://schemas.microsoft.com/office/drawing/2014/main" id="{80238079-1F65-476A-BC6C-F2D3BD268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8205" name="Rectangle 8204">
            <a:extLst>
              <a:ext uri="{FF2B5EF4-FFF2-40B4-BE49-F238E27FC236}">
                <a16:creationId xmlns:a16="http://schemas.microsoft.com/office/drawing/2014/main" id="{3740C935-D2D3-4F63-A4DA-CD768BB3F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grpSp>
        <p:nvGrpSpPr>
          <p:cNvPr id="8207" name="Group 8206">
            <a:extLst>
              <a:ext uri="{FF2B5EF4-FFF2-40B4-BE49-F238E27FC236}">
                <a16:creationId xmlns:a16="http://schemas.microsoft.com/office/drawing/2014/main" id="{BE8D8045-0F80-4964-B591-0D599AB42DA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8208" name="Straight Connector 8207">
              <a:extLst>
                <a:ext uri="{FF2B5EF4-FFF2-40B4-BE49-F238E27FC236}">
                  <a16:creationId xmlns:a16="http://schemas.microsoft.com/office/drawing/2014/main" id="{AF8A5889-0EE6-4E19-98FE-29F79E987B5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8209" name="Straight Connector 8208">
              <a:extLst>
                <a:ext uri="{FF2B5EF4-FFF2-40B4-BE49-F238E27FC236}">
                  <a16:creationId xmlns:a16="http://schemas.microsoft.com/office/drawing/2014/main" id="{1B0FE4C3-64BE-4A2B-818D-4D84479344F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8210" name="Straight Connector 8209">
              <a:extLst>
                <a:ext uri="{FF2B5EF4-FFF2-40B4-BE49-F238E27FC236}">
                  <a16:creationId xmlns:a16="http://schemas.microsoft.com/office/drawing/2014/main" id="{54670D04-30D8-487E-A3F4-0655E48016D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8212" name="Rectangle 8211">
            <a:extLst>
              <a:ext uri="{FF2B5EF4-FFF2-40B4-BE49-F238E27FC236}">
                <a16:creationId xmlns:a16="http://schemas.microsoft.com/office/drawing/2014/main" id="{5472113B-41FA-450E-B533-F51733045F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pic>
        <p:nvPicPr>
          <p:cNvPr id="8194" name="Picture 2" descr="Zakdoekje leggen], Rijmpjes en versjes uit de oude doos, Simon Abramsz. -  DBNL">
            <a:extLst>
              <a:ext uri="{FF2B5EF4-FFF2-40B4-BE49-F238E27FC236}">
                <a16:creationId xmlns:a16="http://schemas.microsoft.com/office/drawing/2014/main" id="{29DA2B20-665D-3681-C02E-B652F8E85D0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28703" y="2312737"/>
            <a:ext cx="3750954" cy="2250572"/>
          </a:xfrm>
          <a:prstGeom prst="rect">
            <a:avLst/>
          </a:prstGeom>
          <a:noFill/>
          <a:extLst>
            <a:ext uri="{909E8E84-426E-40DD-AFC4-6F175D3DCCD1}">
              <a14:hiddenFill xmlns:a14="http://schemas.microsoft.com/office/drawing/2010/main">
                <a:solidFill>
                  <a:srgbClr val="FFFFFF"/>
                </a:solidFill>
              </a14:hiddenFill>
            </a:ext>
          </a:extLst>
        </p:spPr>
      </p:pic>
      <p:sp>
        <p:nvSpPr>
          <p:cNvPr id="8214" name="Rectangle 8213">
            <a:extLst>
              <a:ext uri="{FF2B5EF4-FFF2-40B4-BE49-F238E27FC236}">
                <a16:creationId xmlns:a16="http://schemas.microsoft.com/office/drawing/2014/main" id="{3CB5E9E0-7C44-46B5-B3E8-E62887B311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20E97FA0-A8F1-C960-92EF-D304B116D6A2}"/>
              </a:ext>
            </a:extLst>
          </p:cNvPr>
          <p:cNvSpPr>
            <a:spLocks noGrp="1"/>
          </p:cNvSpPr>
          <p:nvPr>
            <p:ph type="title"/>
          </p:nvPr>
        </p:nvSpPr>
        <p:spPr>
          <a:xfrm>
            <a:off x="1136849" y="1348844"/>
            <a:ext cx="5716338" cy="3042706"/>
          </a:xfrm>
        </p:spPr>
        <p:txBody>
          <a:bodyPr vert="horz" lIns="91440" tIns="45720" rIns="91440" bIns="45720" rtlCol="0" anchor="ctr">
            <a:normAutofit/>
          </a:bodyPr>
          <a:lstStyle/>
          <a:p>
            <a:pPr algn="ctr">
              <a:lnSpc>
                <a:spcPct val="83000"/>
              </a:lnSpc>
            </a:pPr>
            <a:r>
              <a:rPr lang="en-US" sz="6000" cap="all" spc="-100"/>
              <a:t>Antwoord: </a:t>
            </a:r>
          </a:p>
        </p:txBody>
      </p:sp>
      <p:sp>
        <p:nvSpPr>
          <p:cNvPr id="3" name="Tijdelijke aanduiding voor inhoud 2">
            <a:extLst>
              <a:ext uri="{FF2B5EF4-FFF2-40B4-BE49-F238E27FC236}">
                <a16:creationId xmlns:a16="http://schemas.microsoft.com/office/drawing/2014/main" id="{74444D03-8231-5E9A-2F88-ACB0ECB900A8}"/>
              </a:ext>
            </a:extLst>
          </p:cNvPr>
          <p:cNvSpPr>
            <a:spLocks noGrp="1"/>
          </p:cNvSpPr>
          <p:nvPr>
            <p:ph idx="1"/>
          </p:nvPr>
        </p:nvSpPr>
        <p:spPr>
          <a:xfrm>
            <a:off x="1317386" y="4682062"/>
            <a:ext cx="5355264" cy="950253"/>
          </a:xfrm>
        </p:spPr>
        <p:txBody>
          <a:bodyPr vert="horz" lIns="91440" tIns="45720" rIns="91440" bIns="45720" rtlCol="0">
            <a:normAutofit/>
          </a:bodyPr>
          <a:lstStyle/>
          <a:p>
            <a:pPr marL="0" indent="0" algn="ctr">
              <a:spcBef>
                <a:spcPts val="0"/>
              </a:spcBef>
              <a:spcAft>
                <a:spcPts val="600"/>
              </a:spcAft>
              <a:buNone/>
            </a:pPr>
            <a:r>
              <a:rPr lang="en-US" sz="1600" spc="80"/>
              <a:t>1 van stof en 1 van leer</a:t>
            </a:r>
          </a:p>
        </p:txBody>
      </p:sp>
      <p:sp>
        <p:nvSpPr>
          <p:cNvPr id="8216" name="Rectangle 8215">
            <a:extLst>
              <a:ext uri="{FF2B5EF4-FFF2-40B4-BE49-F238E27FC236}">
                <a16:creationId xmlns:a16="http://schemas.microsoft.com/office/drawing/2014/main" id="{1EF88855-34D7-45DF-9DB8-682E4A358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4898"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cxnSp>
        <p:nvCxnSpPr>
          <p:cNvPr id="8218" name="Straight Connector 8217">
            <a:extLst>
              <a:ext uri="{FF2B5EF4-FFF2-40B4-BE49-F238E27FC236}">
                <a16:creationId xmlns:a16="http://schemas.microsoft.com/office/drawing/2014/main" id="{BC6981A1-6AD0-44A6-84F4-420410F3B2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8220" name="Straight Connector 8219">
            <a:extLst>
              <a:ext uri="{FF2B5EF4-FFF2-40B4-BE49-F238E27FC236}">
                <a16:creationId xmlns:a16="http://schemas.microsoft.com/office/drawing/2014/main" id="{CD9FF0FB-30CE-40B4-B3F2-A565E71CE2D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4083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8222" name="Straight Connector 8221">
            <a:extLst>
              <a:ext uri="{FF2B5EF4-FFF2-40B4-BE49-F238E27FC236}">
                <a16:creationId xmlns:a16="http://schemas.microsoft.com/office/drawing/2014/main" id="{C7216A06-7EF2-4C72-8D1E-8959D3EBC1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1092118"/>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275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1052" name="Rectangle 1051">
            <a:extLst>
              <a:ext uri="{FF2B5EF4-FFF2-40B4-BE49-F238E27FC236}">
                <a16:creationId xmlns:a16="http://schemas.microsoft.com/office/drawing/2014/main" id="{1B5D6631-F74B-410E-B60D-7C97D6D77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3">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054" name="Rectangle 1053">
            <a:extLst>
              <a:ext uri="{FF2B5EF4-FFF2-40B4-BE49-F238E27FC236}">
                <a16:creationId xmlns:a16="http://schemas.microsoft.com/office/drawing/2014/main" id="{6F300CB1-0412-47A2-BA30-07135C98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056" name="Rectangle 1055">
            <a:extLst>
              <a:ext uri="{FF2B5EF4-FFF2-40B4-BE49-F238E27FC236}">
                <a16:creationId xmlns:a16="http://schemas.microsoft.com/office/drawing/2014/main" id="{C1AC820A-F7A7-46F3-933A-2CCC7201D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1058" name="Rectangle 1057">
            <a:extLst>
              <a:ext uri="{FF2B5EF4-FFF2-40B4-BE49-F238E27FC236}">
                <a16:creationId xmlns:a16="http://schemas.microsoft.com/office/drawing/2014/main" id="{8DAFCA3D-277C-4C06-BC17-5108F3A700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grpSp>
        <p:nvGrpSpPr>
          <p:cNvPr id="1060" name="Group 1059">
            <a:extLst>
              <a:ext uri="{FF2B5EF4-FFF2-40B4-BE49-F238E27FC236}">
                <a16:creationId xmlns:a16="http://schemas.microsoft.com/office/drawing/2014/main" id="{5457DF47-900A-447E-9B61-2B94B749506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1061" name="Straight Connector 1060">
              <a:extLst>
                <a:ext uri="{FF2B5EF4-FFF2-40B4-BE49-F238E27FC236}">
                  <a16:creationId xmlns:a16="http://schemas.microsoft.com/office/drawing/2014/main" id="{84772325-EEFF-4BA8-841C-29A78A2E43F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62" name="Straight Connector 1061">
              <a:extLst>
                <a:ext uri="{FF2B5EF4-FFF2-40B4-BE49-F238E27FC236}">
                  <a16:creationId xmlns:a16="http://schemas.microsoft.com/office/drawing/2014/main" id="{AD3094C5-7785-41DD-B095-217D26651E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63" name="Straight Connector 1062">
              <a:extLst>
                <a:ext uri="{FF2B5EF4-FFF2-40B4-BE49-F238E27FC236}">
                  <a16:creationId xmlns:a16="http://schemas.microsoft.com/office/drawing/2014/main" id="{ED3CF66E-289D-4AB8-85D9-C0B9AE18B60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065" name="Rectangle 1064">
            <a:extLst>
              <a:ext uri="{FF2B5EF4-FFF2-40B4-BE49-F238E27FC236}">
                <a16:creationId xmlns:a16="http://schemas.microsoft.com/office/drawing/2014/main" id="{C4DAE230-71F7-4B5D-8884-60E4F7DD11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067" name="Rectangle 1066">
            <a:extLst>
              <a:ext uri="{FF2B5EF4-FFF2-40B4-BE49-F238E27FC236}">
                <a16:creationId xmlns:a16="http://schemas.microsoft.com/office/drawing/2014/main" id="{75B2E110-E151-4703-8A63-49ABA9BB73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F0D1743B-F9CE-CADF-02D8-CFE9B3200491}"/>
              </a:ext>
            </a:extLst>
          </p:cNvPr>
          <p:cNvSpPr>
            <a:spLocks noGrp="1"/>
          </p:cNvSpPr>
          <p:nvPr>
            <p:ph type="title"/>
          </p:nvPr>
        </p:nvSpPr>
        <p:spPr>
          <a:xfrm>
            <a:off x="1241170" y="3726485"/>
            <a:ext cx="9732773" cy="1465112"/>
          </a:xfrm>
        </p:spPr>
        <p:txBody>
          <a:bodyPr vert="horz" lIns="91440" tIns="45720" rIns="91440" bIns="45720" rtlCol="0" anchor="ctr">
            <a:normAutofit/>
          </a:bodyPr>
          <a:lstStyle/>
          <a:p>
            <a:pPr algn="ctr">
              <a:lnSpc>
                <a:spcPct val="83000"/>
              </a:lnSpc>
            </a:pPr>
            <a:r>
              <a:rPr lang="en-US" sz="5100" cap="all" spc="-100"/>
              <a:t>Ronde 1 thema koningshuis </a:t>
            </a:r>
          </a:p>
        </p:txBody>
      </p:sp>
      <p:sp>
        <p:nvSpPr>
          <p:cNvPr id="1069" name="Rectangle 1068">
            <a:extLst>
              <a:ext uri="{FF2B5EF4-FFF2-40B4-BE49-F238E27FC236}">
                <a16:creationId xmlns:a16="http://schemas.microsoft.com/office/drawing/2014/main" id="{8E5A367F-2C45-4F9B-8882-C2B98DF82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cxnSp>
        <p:nvCxnSpPr>
          <p:cNvPr id="1071" name="Straight Connector 1070">
            <a:extLst>
              <a:ext uri="{FF2B5EF4-FFF2-40B4-BE49-F238E27FC236}">
                <a16:creationId xmlns:a16="http://schemas.microsoft.com/office/drawing/2014/main" id="{701E288A-A346-4DA1-8C36-FEA990BCAC8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73" name="Straight Connector 1072">
            <a:extLst>
              <a:ext uri="{FF2B5EF4-FFF2-40B4-BE49-F238E27FC236}">
                <a16:creationId xmlns:a16="http://schemas.microsoft.com/office/drawing/2014/main" id="{75712D89-374F-4DC4-BF2A-9F48C41E91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75" name="Straight Connector 1074">
            <a:extLst>
              <a:ext uri="{FF2B5EF4-FFF2-40B4-BE49-F238E27FC236}">
                <a16:creationId xmlns:a16="http://schemas.microsoft.com/office/drawing/2014/main" id="{FC2FC56B-D168-47CD-B287-283CD2D5BE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092118"/>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pic>
        <p:nvPicPr>
          <p:cNvPr id="1026" name="Picture 2" descr="Belgisch koningshuis: informatie en lesmateriaal - KlasCement">
            <a:extLst>
              <a:ext uri="{FF2B5EF4-FFF2-40B4-BE49-F238E27FC236}">
                <a16:creationId xmlns:a16="http://schemas.microsoft.com/office/drawing/2014/main" id="{5706172C-4DE7-24DB-DC1D-1F2D61E121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7841" r="2" b="17669"/>
          <a:stretch>
            <a:fillRect/>
          </a:stretch>
        </p:blipFill>
        <p:spPr bwMode="auto">
          <a:xfrm>
            <a:off x="2827765" y="1395172"/>
            <a:ext cx="6547054" cy="2216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6809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08C0E680-BE98-8550-07B1-E7D1060A45FA}"/>
              </a:ext>
            </a:extLst>
          </p:cNvPr>
          <p:cNvSpPr>
            <a:spLocks noGrp="1"/>
          </p:cNvSpPr>
          <p:nvPr>
            <p:ph type="title"/>
          </p:nvPr>
        </p:nvSpPr>
        <p:spPr>
          <a:xfrm>
            <a:off x="3844616" y="881210"/>
            <a:ext cx="7726631" cy="1517035"/>
          </a:xfrm>
        </p:spPr>
        <p:txBody>
          <a:bodyPr>
            <a:normAutofit fontScale="90000"/>
          </a:bodyPr>
          <a:lstStyle/>
          <a:p>
            <a:r>
              <a:rPr lang="nl-BE" dirty="0">
                <a:solidFill>
                  <a:schemeClr val="tx1">
                    <a:lumMod val="75000"/>
                    <a:lumOff val="25000"/>
                  </a:schemeClr>
                </a:solidFill>
              </a:rPr>
              <a:t>Vraag 4: </a:t>
            </a:r>
            <a:r>
              <a:rPr lang="nl-NL" dirty="0"/>
              <a:t> Wat er ook mag gebeuren, het is nooit zo erg als een... </a:t>
            </a:r>
            <a:endParaRPr lang="nl-BE" dirty="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9C0D11E9-53A6-A905-4C13-CDF04A6A7921}"/>
              </a:ext>
            </a:extLst>
          </p:cNvPr>
          <p:cNvSpPr>
            <a:spLocks noGrp="1"/>
          </p:cNvSpPr>
          <p:nvPr>
            <p:ph idx="1"/>
          </p:nvPr>
        </p:nvSpPr>
        <p:spPr>
          <a:xfrm>
            <a:off x="3844616" y="2626840"/>
            <a:ext cx="7245103" cy="3131777"/>
          </a:xfrm>
        </p:spPr>
        <p:txBody>
          <a:bodyPr>
            <a:normAutofit/>
          </a:bodyPr>
          <a:lstStyle/>
          <a:p>
            <a:pPr>
              <a:buFont typeface="Wingdings" panose="05000000000000000000" pitchFamily="2" charset="2"/>
              <a:buChar char="q"/>
            </a:pPr>
            <a:r>
              <a:rPr lang="nl-BE" dirty="0">
                <a:solidFill>
                  <a:schemeClr val="tx1">
                    <a:lumMod val="75000"/>
                    <a:lumOff val="25000"/>
                  </a:schemeClr>
                </a:solidFill>
              </a:rPr>
              <a:t>Als een zoo zonder dieren</a:t>
            </a:r>
          </a:p>
          <a:p>
            <a:pPr>
              <a:buFont typeface="Wingdings" panose="05000000000000000000" pitchFamily="2" charset="2"/>
              <a:buChar char="q"/>
            </a:pPr>
            <a:r>
              <a:rPr lang="nl-BE" dirty="0">
                <a:solidFill>
                  <a:schemeClr val="tx1">
                    <a:lumMod val="75000"/>
                    <a:lumOff val="25000"/>
                  </a:schemeClr>
                </a:solidFill>
              </a:rPr>
              <a:t>Als bier zonder alcohol</a:t>
            </a:r>
          </a:p>
          <a:p>
            <a:pPr>
              <a:buFont typeface="Wingdings" panose="05000000000000000000" pitchFamily="2" charset="2"/>
              <a:buChar char="q"/>
            </a:pPr>
            <a:r>
              <a:rPr lang="nl-BE" dirty="0">
                <a:solidFill>
                  <a:schemeClr val="tx1">
                    <a:lumMod val="75000"/>
                    <a:lumOff val="25000"/>
                  </a:schemeClr>
                </a:solidFill>
              </a:rPr>
              <a:t>Als een café zonder bier</a:t>
            </a:r>
          </a:p>
          <a:p>
            <a:pPr>
              <a:buFont typeface="Wingdings" panose="05000000000000000000" pitchFamily="2" charset="2"/>
              <a:buChar char="q"/>
            </a:pPr>
            <a:endParaRPr lang="nl-BE" dirty="0">
              <a:solidFill>
                <a:schemeClr val="tx1">
                  <a:lumMod val="75000"/>
                  <a:lumOff val="25000"/>
                </a:schemeClr>
              </a:solidFill>
            </a:endParaRPr>
          </a:p>
        </p:txBody>
      </p:sp>
    </p:spTree>
    <p:extLst>
      <p:ext uri="{BB962C8B-B14F-4D97-AF65-F5344CB8AC3E}">
        <p14:creationId xmlns:p14="http://schemas.microsoft.com/office/powerpoint/2010/main" val="1756190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9223" name="Rectangle 9222">
            <a:extLst>
              <a:ext uri="{FF2B5EF4-FFF2-40B4-BE49-F238E27FC236}">
                <a16:creationId xmlns:a16="http://schemas.microsoft.com/office/drawing/2014/main" id="{3A8C6BC2-E9E2-4780-8A41-064073CD43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9225" name="Rectangle 9224">
            <a:extLst>
              <a:ext uri="{FF2B5EF4-FFF2-40B4-BE49-F238E27FC236}">
                <a16:creationId xmlns:a16="http://schemas.microsoft.com/office/drawing/2014/main" id="{E70450CF-22E9-4B1D-B146-30FEE770C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9227" name="Rectangle 9226">
            <a:extLst>
              <a:ext uri="{FF2B5EF4-FFF2-40B4-BE49-F238E27FC236}">
                <a16:creationId xmlns:a16="http://schemas.microsoft.com/office/drawing/2014/main" id="{80238079-1F65-476A-BC6C-F2D3BD268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9229" name="Rectangle 9228">
            <a:extLst>
              <a:ext uri="{FF2B5EF4-FFF2-40B4-BE49-F238E27FC236}">
                <a16:creationId xmlns:a16="http://schemas.microsoft.com/office/drawing/2014/main" id="{3740C935-D2D3-4F63-A4DA-CD768BB3F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grpSp>
        <p:nvGrpSpPr>
          <p:cNvPr id="9231" name="Group 9230">
            <a:extLst>
              <a:ext uri="{FF2B5EF4-FFF2-40B4-BE49-F238E27FC236}">
                <a16:creationId xmlns:a16="http://schemas.microsoft.com/office/drawing/2014/main" id="{BE8D8045-0F80-4964-B591-0D599AB42DA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9232" name="Straight Connector 9231">
              <a:extLst>
                <a:ext uri="{FF2B5EF4-FFF2-40B4-BE49-F238E27FC236}">
                  <a16:creationId xmlns:a16="http://schemas.microsoft.com/office/drawing/2014/main" id="{AF8A5889-0EE6-4E19-98FE-29F79E987B5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233" name="Straight Connector 9232">
              <a:extLst>
                <a:ext uri="{FF2B5EF4-FFF2-40B4-BE49-F238E27FC236}">
                  <a16:creationId xmlns:a16="http://schemas.microsoft.com/office/drawing/2014/main" id="{1B0FE4C3-64BE-4A2B-818D-4D84479344F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234" name="Straight Connector 9233">
              <a:extLst>
                <a:ext uri="{FF2B5EF4-FFF2-40B4-BE49-F238E27FC236}">
                  <a16:creationId xmlns:a16="http://schemas.microsoft.com/office/drawing/2014/main" id="{54670D04-30D8-487E-A3F4-0655E48016D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9236" name="Rectangle 9235">
            <a:extLst>
              <a:ext uri="{FF2B5EF4-FFF2-40B4-BE49-F238E27FC236}">
                <a16:creationId xmlns:a16="http://schemas.microsoft.com/office/drawing/2014/main" id="{5472113B-41FA-450E-B533-F51733045F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pic>
        <p:nvPicPr>
          <p:cNvPr id="9218" name="Picture 2" descr="Café zonder bier by Various Artists (Album, Levenslied): Reviews, Ratings,  Credits, Song list - Rate Your Music">
            <a:extLst>
              <a:ext uri="{FF2B5EF4-FFF2-40B4-BE49-F238E27FC236}">
                <a16:creationId xmlns:a16="http://schemas.microsoft.com/office/drawing/2014/main" id="{0E988DE2-FB32-4256-00B1-31EACB7E88F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28703" y="1562546"/>
            <a:ext cx="3750954" cy="3750954"/>
          </a:xfrm>
          <a:prstGeom prst="rect">
            <a:avLst/>
          </a:prstGeom>
          <a:noFill/>
          <a:extLst>
            <a:ext uri="{909E8E84-426E-40DD-AFC4-6F175D3DCCD1}">
              <a14:hiddenFill xmlns:a14="http://schemas.microsoft.com/office/drawing/2010/main">
                <a:solidFill>
                  <a:srgbClr val="FFFFFF"/>
                </a:solidFill>
              </a14:hiddenFill>
            </a:ext>
          </a:extLst>
        </p:spPr>
      </p:pic>
      <p:sp>
        <p:nvSpPr>
          <p:cNvPr id="9238" name="Rectangle 9237">
            <a:extLst>
              <a:ext uri="{FF2B5EF4-FFF2-40B4-BE49-F238E27FC236}">
                <a16:creationId xmlns:a16="http://schemas.microsoft.com/office/drawing/2014/main" id="{3CB5E9E0-7C44-46B5-B3E8-E62887B311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FD4A3151-95A5-D614-E4E3-3B2A94146D4E}"/>
              </a:ext>
            </a:extLst>
          </p:cNvPr>
          <p:cNvSpPr>
            <a:spLocks noGrp="1"/>
          </p:cNvSpPr>
          <p:nvPr>
            <p:ph type="title"/>
          </p:nvPr>
        </p:nvSpPr>
        <p:spPr>
          <a:xfrm>
            <a:off x="1136849" y="1348844"/>
            <a:ext cx="5716338" cy="3042706"/>
          </a:xfrm>
        </p:spPr>
        <p:txBody>
          <a:bodyPr vert="horz" lIns="91440" tIns="45720" rIns="91440" bIns="45720" rtlCol="0" anchor="ctr">
            <a:normAutofit/>
          </a:bodyPr>
          <a:lstStyle/>
          <a:p>
            <a:pPr algn="ctr">
              <a:lnSpc>
                <a:spcPct val="83000"/>
              </a:lnSpc>
            </a:pPr>
            <a:r>
              <a:rPr lang="en-US" sz="6000" cap="all" spc="-100"/>
              <a:t>Antwoord: </a:t>
            </a:r>
          </a:p>
        </p:txBody>
      </p:sp>
      <p:sp>
        <p:nvSpPr>
          <p:cNvPr id="3" name="Tijdelijke aanduiding voor inhoud 2">
            <a:extLst>
              <a:ext uri="{FF2B5EF4-FFF2-40B4-BE49-F238E27FC236}">
                <a16:creationId xmlns:a16="http://schemas.microsoft.com/office/drawing/2014/main" id="{3377B467-3140-F675-1693-421CD467F401}"/>
              </a:ext>
            </a:extLst>
          </p:cNvPr>
          <p:cNvSpPr>
            <a:spLocks noGrp="1"/>
          </p:cNvSpPr>
          <p:nvPr>
            <p:ph idx="1"/>
          </p:nvPr>
        </p:nvSpPr>
        <p:spPr>
          <a:xfrm>
            <a:off x="1317386" y="4682062"/>
            <a:ext cx="5355264" cy="950253"/>
          </a:xfrm>
        </p:spPr>
        <p:txBody>
          <a:bodyPr vert="horz" lIns="91440" tIns="45720" rIns="91440" bIns="45720" rtlCol="0">
            <a:normAutofit/>
          </a:bodyPr>
          <a:lstStyle/>
          <a:p>
            <a:pPr marL="0" indent="0" algn="ctr">
              <a:spcBef>
                <a:spcPts val="0"/>
              </a:spcBef>
              <a:spcAft>
                <a:spcPts val="600"/>
              </a:spcAft>
              <a:buNone/>
            </a:pPr>
            <a:r>
              <a:rPr lang="en-US" sz="1600" spc="80"/>
              <a:t>Als een café zonder bier</a:t>
            </a:r>
          </a:p>
        </p:txBody>
      </p:sp>
      <p:sp>
        <p:nvSpPr>
          <p:cNvPr id="9240" name="Rectangle 9239">
            <a:extLst>
              <a:ext uri="{FF2B5EF4-FFF2-40B4-BE49-F238E27FC236}">
                <a16:creationId xmlns:a16="http://schemas.microsoft.com/office/drawing/2014/main" id="{1EF88855-34D7-45DF-9DB8-682E4A358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4898"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cxnSp>
        <p:nvCxnSpPr>
          <p:cNvPr id="9242" name="Straight Connector 9241">
            <a:extLst>
              <a:ext uri="{FF2B5EF4-FFF2-40B4-BE49-F238E27FC236}">
                <a16:creationId xmlns:a16="http://schemas.microsoft.com/office/drawing/2014/main" id="{BC6981A1-6AD0-44A6-84F4-420410F3B2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244" name="Straight Connector 9243">
            <a:extLst>
              <a:ext uri="{FF2B5EF4-FFF2-40B4-BE49-F238E27FC236}">
                <a16:creationId xmlns:a16="http://schemas.microsoft.com/office/drawing/2014/main" id="{CD9FF0FB-30CE-40B4-B3F2-A565E71CE2D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4083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246" name="Straight Connector 9245">
            <a:extLst>
              <a:ext uri="{FF2B5EF4-FFF2-40B4-BE49-F238E27FC236}">
                <a16:creationId xmlns:a16="http://schemas.microsoft.com/office/drawing/2014/main" id="{C7216A06-7EF2-4C72-8D1E-8959D3EBC1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1092118"/>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6102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9886F2F8-BFC8-951A-F869-70EA9FAAD002}"/>
              </a:ext>
            </a:extLst>
          </p:cNvPr>
          <p:cNvSpPr>
            <a:spLocks noGrp="1"/>
          </p:cNvSpPr>
          <p:nvPr>
            <p:ph type="title"/>
          </p:nvPr>
        </p:nvSpPr>
        <p:spPr>
          <a:xfrm>
            <a:off x="3844616" y="881210"/>
            <a:ext cx="7417925" cy="1517035"/>
          </a:xfrm>
        </p:spPr>
        <p:txBody>
          <a:bodyPr>
            <a:normAutofit/>
          </a:bodyPr>
          <a:lstStyle/>
          <a:p>
            <a:r>
              <a:rPr lang="nl-BE" sz="4100">
                <a:solidFill>
                  <a:schemeClr val="tx1">
                    <a:lumMod val="75000"/>
                    <a:lumOff val="25000"/>
                  </a:schemeClr>
                </a:solidFill>
              </a:rPr>
              <a:t>Vraag 5: </a:t>
            </a:r>
            <a:r>
              <a:rPr lang="nl-NL" sz="4100">
                <a:solidFill>
                  <a:schemeClr val="tx1">
                    <a:lumMod val="75000"/>
                    <a:lumOff val="25000"/>
                  </a:schemeClr>
                </a:solidFill>
              </a:rPr>
              <a:t>Welke kleur van ogen zijn zo innig en trouw?</a:t>
            </a:r>
            <a:endParaRPr lang="nl-BE" sz="410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7447C5FC-3C88-A1DD-C408-69253B959984}"/>
              </a:ext>
            </a:extLst>
          </p:cNvPr>
          <p:cNvSpPr>
            <a:spLocks noGrp="1"/>
          </p:cNvSpPr>
          <p:nvPr>
            <p:ph idx="1"/>
          </p:nvPr>
        </p:nvSpPr>
        <p:spPr>
          <a:xfrm>
            <a:off x="3844616" y="2626840"/>
            <a:ext cx="7245103" cy="3131777"/>
          </a:xfrm>
        </p:spPr>
        <p:txBody>
          <a:bodyPr>
            <a:normAutofit/>
          </a:bodyPr>
          <a:lstStyle/>
          <a:p>
            <a:pPr>
              <a:buFont typeface="Wingdings" panose="05000000000000000000" pitchFamily="2" charset="2"/>
              <a:buChar char="q"/>
            </a:pPr>
            <a:r>
              <a:rPr lang="nl-BE" dirty="0">
                <a:solidFill>
                  <a:schemeClr val="tx1">
                    <a:lumMod val="75000"/>
                    <a:lumOff val="25000"/>
                  </a:schemeClr>
                </a:solidFill>
              </a:rPr>
              <a:t>Groen</a:t>
            </a:r>
          </a:p>
          <a:p>
            <a:pPr>
              <a:buFont typeface="Wingdings" panose="05000000000000000000" pitchFamily="2" charset="2"/>
              <a:buChar char="q"/>
            </a:pPr>
            <a:r>
              <a:rPr lang="nl-BE" dirty="0">
                <a:solidFill>
                  <a:schemeClr val="tx1">
                    <a:lumMod val="75000"/>
                    <a:lumOff val="25000"/>
                  </a:schemeClr>
                </a:solidFill>
              </a:rPr>
              <a:t>Bruin </a:t>
            </a:r>
          </a:p>
          <a:p>
            <a:pPr>
              <a:buFont typeface="Wingdings" panose="05000000000000000000" pitchFamily="2" charset="2"/>
              <a:buChar char="q"/>
            </a:pPr>
            <a:r>
              <a:rPr lang="nl-BE" dirty="0">
                <a:solidFill>
                  <a:schemeClr val="tx1">
                    <a:lumMod val="75000"/>
                    <a:lumOff val="25000"/>
                  </a:schemeClr>
                </a:solidFill>
              </a:rPr>
              <a:t>blauw</a:t>
            </a:r>
          </a:p>
        </p:txBody>
      </p:sp>
    </p:spTree>
    <p:extLst>
      <p:ext uri="{BB962C8B-B14F-4D97-AF65-F5344CB8AC3E}">
        <p14:creationId xmlns:p14="http://schemas.microsoft.com/office/powerpoint/2010/main" val="12560612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10247" name="Rectangle 10246">
            <a:extLst>
              <a:ext uri="{FF2B5EF4-FFF2-40B4-BE49-F238E27FC236}">
                <a16:creationId xmlns:a16="http://schemas.microsoft.com/office/drawing/2014/main" id="{3A8C6BC2-E9E2-4780-8A41-064073CD43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0249" name="Rectangle 10248">
            <a:extLst>
              <a:ext uri="{FF2B5EF4-FFF2-40B4-BE49-F238E27FC236}">
                <a16:creationId xmlns:a16="http://schemas.microsoft.com/office/drawing/2014/main" id="{E70450CF-22E9-4B1D-B146-30FEE770C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0251" name="Rectangle 10250">
            <a:extLst>
              <a:ext uri="{FF2B5EF4-FFF2-40B4-BE49-F238E27FC236}">
                <a16:creationId xmlns:a16="http://schemas.microsoft.com/office/drawing/2014/main" id="{80238079-1F65-476A-BC6C-F2D3BD268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10253" name="Rectangle 10252">
            <a:extLst>
              <a:ext uri="{FF2B5EF4-FFF2-40B4-BE49-F238E27FC236}">
                <a16:creationId xmlns:a16="http://schemas.microsoft.com/office/drawing/2014/main" id="{3740C935-D2D3-4F63-A4DA-CD768BB3F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grpSp>
        <p:nvGrpSpPr>
          <p:cNvPr id="10255" name="Group 10254">
            <a:extLst>
              <a:ext uri="{FF2B5EF4-FFF2-40B4-BE49-F238E27FC236}">
                <a16:creationId xmlns:a16="http://schemas.microsoft.com/office/drawing/2014/main" id="{BE8D8045-0F80-4964-B591-0D599AB42DA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10256" name="Straight Connector 10255">
              <a:extLst>
                <a:ext uri="{FF2B5EF4-FFF2-40B4-BE49-F238E27FC236}">
                  <a16:creationId xmlns:a16="http://schemas.microsoft.com/office/drawing/2014/main" id="{AF8A5889-0EE6-4E19-98FE-29F79E987B5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257" name="Straight Connector 10256">
              <a:extLst>
                <a:ext uri="{FF2B5EF4-FFF2-40B4-BE49-F238E27FC236}">
                  <a16:creationId xmlns:a16="http://schemas.microsoft.com/office/drawing/2014/main" id="{1B0FE4C3-64BE-4A2B-818D-4D84479344F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258" name="Straight Connector 10257">
              <a:extLst>
                <a:ext uri="{FF2B5EF4-FFF2-40B4-BE49-F238E27FC236}">
                  <a16:creationId xmlns:a16="http://schemas.microsoft.com/office/drawing/2014/main" id="{54670D04-30D8-487E-A3F4-0655E48016D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0260" name="Rectangle 10259">
            <a:extLst>
              <a:ext uri="{FF2B5EF4-FFF2-40B4-BE49-F238E27FC236}">
                <a16:creationId xmlns:a16="http://schemas.microsoft.com/office/drawing/2014/main" id="{5472113B-41FA-450E-B533-F51733045F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pic>
        <p:nvPicPr>
          <p:cNvPr id="10242" name="Picture 2" descr="Twee ogen zo blauw - YouTube">
            <a:extLst>
              <a:ext uri="{FF2B5EF4-FFF2-40B4-BE49-F238E27FC236}">
                <a16:creationId xmlns:a16="http://schemas.microsoft.com/office/drawing/2014/main" id="{C6321C5F-22DD-370E-B95E-A603702C4D1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28703" y="2387756"/>
            <a:ext cx="3750954" cy="2100534"/>
          </a:xfrm>
          <a:prstGeom prst="rect">
            <a:avLst/>
          </a:prstGeom>
          <a:noFill/>
          <a:extLst>
            <a:ext uri="{909E8E84-426E-40DD-AFC4-6F175D3DCCD1}">
              <a14:hiddenFill xmlns:a14="http://schemas.microsoft.com/office/drawing/2010/main">
                <a:solidFill>
                  <a:srgbClr val="FFFFFF"/>
                </a:solidFill>
              </a14:hiddenFill>
            </a:ext>
          </a:extLst>
        </p:spPr>
      </p:pic>
      <p:sp>
        <p:nvSpPr>
          <p:cNvPr id="10262" name="Rectangle 10261">
            <a:extLst>
              <a:ext uri="{FF2B5EF4-FFF2-40B4-BE49-F238E27FC236}">
                <a16:creationId xmlns:a16="http://schemas.microsoft.com/office/drawing/2014/main" id="{3CB5E9E0-7C44-46B5-B3E8-E62887B311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A17A3401-449A-4CDC-F98E-B79DBC7B6D94}"/>
              </a:ext>
            </a:extLst>
          </p:cNvPr>
          <p:cNvSpPr>
            <a:spLocks noGrp="1"/>
          </p:cNvSpPr>
          <p:nvPr>
            <p:ph type="title"/>
          </p:nvPr>
        </p:nvSpPr>
        <p:spPr>
          <a:xfrm>
            <a:off x="1136849" y="1348844"/>
            <a:ext cx="5716338" cy="3042706"/>
          </a:xfrm>
        </p:spPr>
        <p:txBody>
          <a:bodyPr vert="horz" lIns="91440" tIns="45720" rIns="91440" bIns="45720" rtlCol="0" anchor="ctr">
            <a:normAutofit/>
          </a:bodyPr>
          <a:lstStyle/>
          <a:p>
            <a:pPr algn="ctr">
              <a:lnSpc>
                <a:spcPct val="83000"/>
              </a:lnSpc>
            </a:pPr>
            <a:r>
              <a:rPr lang="en-US" sz="6000" cap="all" spc="-100"/>
              <a:t>Antwoord: </a:t>
            </a:r>
          </a:p>
        </p:txBody>
      </p:sp>
      <p:sp>
        <p:nvSpPr>
          <p:cNvPr id="3" name="Tijdelijke aanduiding voor inhoud 2">
            <a:extLst>
              <a:ext uri="{FF2B5EF4-FFF2-40B4-BE49-F238E27FC236}">
                <a16:creationId xmlns:a16="http://schemas.microsoft.com/office/drawing/2014/main" id="{C3EA8BDE-5982-C03B-C5DB-68BAE454B635}"/>
              </a:ext>
            </a:extLst>
          </p:cNvPr>
          <p:cNvSpPr>
            <a:spLocks noGrp="1"/>
          </p:cNvSpPr>
          <p:nvPr>
            <p:ph idx="1"/>
          </p:nvPr>
        </p:nvSpPr>
        <p:spPr>
          <a:xfrm>
            <a:off x="1317386" y="4682062"/>
            <a:ext cx="5355264" cy="950253"/>
          </a:xfrm>
        </p:spPr>
        <p:txBody>
          <a:bodyPr vert="horz" lIns="91440" tIns="45720" rIns="91440" bIns="45720" rtlCol="0">
            <a:normAutofit/>
          </a:bodyPr>
          <a:lstStyle/>
          <a:p>
            <a:pPr marL="0" indent="0" algn="ctr">
              <a:spcBef>
                <a:spcPts val="0"/>
              </a:spcBef>
              <a:spcAft>
                <a:spcPts val="600"/>
              </a:spcAft>
              <a:buNone/>
            </a:pPr>
            <a:r>
              <a:rPr lang="en-US" sz="1600" spc="80"/>
              <a:t>Blauw </a:t>
            </a:r>
          </a:p>
        </p:txBody>
      </p:sp>
      <p:sp>
        <p:nvSpPr>
          <p:cNvPr id="10264" name="Rectangle 10263">
            <a:extLst>
              <a:ext uri="{FF2B5EF4-FFF2-40B4-BE49-F238E27FC236}">
                <a16:creationId xmlns:a16="http://schemas.microsoft.com/office/drawing/2014/main" id="{1EF88855-34D7-45DF-9DB8-682E4A358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4898"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cxnSp>
        <p:nvCxnSpPr>
          <p:cNvPr id="10266" name="Straight Connector 10265">
            <a:extLst>
              <a:ext uri="{FF2B5EF4-FFF2-40B4-BE49-F238E27FC236}">
                <a16:creationId xmlns:a16="http://schemas.microsoft.com/office/drawing/2014/main" id="{BC6981A1-6AD0-44A6-84F4-420410F3B2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268" name="Straight Connector 10267">
            <a:extLst>
              <a:ext uri="{FF2B5EF4-FFF2-40B4-BE49-F238E27FC236}">
                <a16:creationId xmlns:a16="http://schemas.microsoft.com/office/drawing/2014/main" id="{CD9FF0FB-30CE-40B4-B3F2-A565E71CE2D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4083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270" name="Straight Connector 10269">
            <a:extLst>
              <a:ext uri="{FF2B5EF4-FFF2-40B4-BE49-F238E27FC236}">
                <a16:creationId xmlns:a16="http://schemas.microsoft.com/office/drawing/2014/main" id="{C7216A06-7EF2-4C72-8D1E-8959D3EBC1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1092118"/>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7583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a:extLst>
            <a:ext uri="{FF2B5EF4-FFF2-40B4-BE49-F238E27FC236}">
              <a16:creationId xmlns:a16="http://schemas.microsoft.com/office/drawing/2014/main" id="{A65FA034-3F11-6E8F-9AD5-6C11CFBBB87E}"/>
            </a:ext>
          </a:extLst>
        </p:cNvPr>
        <p:cNvGrpSpPr/>
        <p:nvPr/>
      </p:nvGrpSpPr>
      <p:grpSpPr>
        <a:xfrm>
          <a:off x="0" y="0"/>
          <a:ext cx="0" cy="0"/>
          <a:chOff x="0" y="0"/>
          <a:chExt cx="0" cy="0"/>
        </a:xfrm>
      </p:grpSpPr>
      <p:sp>
        <p:nvSpPr>
          <p:cNvPr id="11271" name="Rectangle 11270">
            <a:extLst>
              <a:ext uri="{FF2B5EF4-FFF2-40B4-BE49-F238E27FC236}">
                <a16:creationId xmlns:a16="http://schemas.microsoft.com/office/drawing/2014/main" id="{1B5D6631-F74B-410E-B60D-7C97D6D77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3">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1273" name="Rectangle 11272">
            <a:extLst>
              <a:ext uri="{FF2B5EF4-FFF2-40B4-BE49-F238E27FC236}">
                <a16:creationId xmlns:a16="http://schemas.microsoft.com/office/drawing/2014/main" id="{6F300CB1-0412-47A2-BA30-07135C98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1275" name="Rectangle 11274">
            <a:extLst>
              <a:ext uri="{FF2B5EF4-FFF2-40B4-BE49-F238E27FC236}">
                <a16:creationId xmlns:a16="http://schemas.microsoft.com/office/drawing/2014/main" id="{C1AC820A-F7A7-46F3-933A-2CCC7201D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11277" name="Rectangle 11276">
            <a:extLst>
              <a:ext uri="{FF2B5EF4-FFF2-40B4-BE49-F238E27FC236}">
                <a16:creationId xmlns:a16="http://schemas.microsoft.com/office/drawing/2014/main" id="{8DAFCA3D-277C-4C06-BC17-5108F3A700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grpSp>
        <p:nvGrpSpPr>
          <p:cNvPr id="11279" name="Group 11278">
            <a:extLst>
              <a:ext uri="{FF2B5EF4-FFF2-40B4-BE49-F238E27FC236}">
                <a16:creationId xmlns:a16="http://schemas.microsoft.com/office/drawing/2014/main" id="{5457DF47-900A-447E-9B61-2B94B749506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11280" name="Straight Connector 11279">
              <a:extLst>
                <a:ext uri="{FF2B5EF4-FFF2-40B4-BE49-F238E27FC236}">
                  <a16:creationId xmlns:a16="http://schemas.microsoft.com/office/drawing/2014/main" id="{84772325-EEFF-4BA8-841C-29A78A2E43F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281" name="Straight Connector 11280">
              <a:extLst>
                <a:ext uri="{FF2B5EF4-FFF2-40B4-BE49-F238E27FC236}">
                  <a16:creationId xmlns:a16="http://schemas.microsoft.com/office/drawing/2014/main" id="{AD3094C5-7785-41DD-B095-217D26651E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282" name="Straight Connector 11281">
              <a:extLst>
                <a:ext uri="{FF2B5EF4-FFF2-40B4-BE49-F238E27FC236}">
                  <a16:creationId xmlns:a16="http://schemas.microsoft.com/office/drawing/2014/main" id="{ED3CF66E-289D-4AB8-85D9-C0B9AE18B60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1284" name="Rectangle 11283">
            <a:extLst>
              <a:ext uri="{FF2B5EF4-FFF2-40B4-BE49-F238E27FC236}">
                <a16:creationId xmlns:a16="http://schemas.microsoft.com/office/drawing/2014/main" id="{C4DAE230-71F7-4B5D-8884-60E4F7DD11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1286" name="Rectangle 11285">
            <a:extLst>
              <a:ext uri="{FF2B5EF4-FFF2-40B4-BE49-F238E27FC236}">
                <a16:creationId xmlns:a16="http://schemas.microsoft.com/office/drawing/2014/main" id="{75B2E110-E151-4703-8A63-49ABA9BB73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77284E21-BF84-F2BA-E65D-3431707B996E}"/>
              </a:ext>
            </a:extLst>
          </p:cNvPr>
          <p:cNvSpPr>
            <a:spLocks noGrp="1"/>
          </p:cNvSpPr>
          <p:nvPr>
            <p:ph type="title"/>
          </p:nvPr>
        </p:nvSpPr>
        <p:spPr>
          <a:xfrm>
            <a:off x="1241170" y="3726485"/>
            <a:ext cx="9732773" cy="1465112"/>
          </a:xfrm>
        </p:spPr>
        <p:txBody>
          <a:bodyPr vert="horz" lIns="91440" tIns="45720" rIns="91440" bIns="45720" rtlCol="0" anchor="ctr">
            <a:normAutofit/>
          </a:bodyPr>
          <a:lstStyle/>
          <a:p>
            <a:pPr algn="ctr">
              <a:lnSpc>
                <a:spcPct val="83000"/>
              </a:lnSpc>
            </a:pPr>
            <a:r>
              <a:rPr lang="en-US" sz="6000" cap="all" spc="-100" dirty="0"/>
              <a:t>Ronde 3 thema sixties</a:t>
            </a:r>
          </a:p>
        </p:txBody>
      </p:sp>
      <p:sp>
        <p:nvSpPr>
          <p:cNvPr id="11288" name="Rectangle 11287">
            <a:extLst>
              <a:ext uri="{FF2B5EF4-FFF2-40B4-BE49-F238E27FC236}">
                <a16:creationId xmlns:a16="http://schemas.microsoft.com/office/drawing/2014/main" id="{8E5A367F-2C45-4F9B-8882-C2B98DF82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cxnSp>
        <p:nvCxnSpPr>
          <p:cNvPr id="11290" name="Straight Connector 11289">
            <a:extLst>
              <a:ext uri="{FF2B5EF4-FFF2-40B4-BE49-F238E27FC236}">
                <a16:creationId xmlns:a16="http://schemas.microsoft.com/office/drawing/2014/main" id="{701E288A-A346-4DA1-8C36-FEA990BCAC8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292" name="Straight Connector 11291">
            <a:extLst>
              <a:ext uri="{FF2B5EF4-FFF2-40B4-BE49-F238E27FC236}">
                <a16:creationId xmlns:a16="http://schemas.microsoft.com/office/drawing/2014/main" id="{75712D89-374F-4DC4-BF2A-9F48C41E91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294" name="Straight Connector 11293">
            <a:extLst>
              <a:ext uri="{FF2B5EF4-FFF2-40B4-BE49-F238E27FC236}">
                <a16:creationId xmlns:a16="http://schemas.microsoft.com/office/drawing/2014/main" id="{FC2FC56B-D168-47CD-B287-283CD2D5BE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092118"/>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pic>
        <p:nvPicPr>
          <p:cNvPr id="11266" name="Picture 2" descr="Muziekherinneringen uit de Sixties | Music, politics and science facts, you  like to know">
            <a:extLst>
              <a:ext uri="{FF2B5EF4-FFF2-40B4-BE49-F238E27FC236}">
                <a16:creationId xmlns:a16="http://schemas.microsoft.com/office/drawing/2014/main" id="{B5E33C2C-352A-7C18-7FE1-1E223534E0F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4710" b="50088"/>
          <a:stretch>
            <a:fillRect/>
          </a:stretch>
        </p:blipFill>
        <p:spPr bwMode="auto">
          <a:xfrm>
            <a:off x="2820467" y="1063835"/>
            <a:ext cx="6547054" cy="2657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6589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F793424C-7A62-B1C0-9CCD-295041A3B910}"/>
              </a:ext>
            </a:extLst>
          </p:cNvPr>
          <p:cNvSpPr>
            <a:spLocks noGrp="1"/>
          </p:cNvSpPr>
          <p:nvPr>
            <p:ph type="title"/>
          </p:nvPr>
        </p:nvSpPr>
        <p:spPr>
          <a:xfrm>
            <a:off x="3844616" y="881210"/>
            <a:ext cx="7631104" cy="1517035"/>
          </a:xfrm>
        </p:spPr>
        <p:txBody>
          <a:bodyPr>
            <a:normAutofit fontScale="90000"/>
          </a:bodyPr>
          <a:lstStyle/>
          <a:p>
            <a:r>
              <a:rPr lang="nl-BE" dirty="0">
                <a:solidFill>
                  <a:schemeClr val="tx1">
                    <a:lumMod val="75000"/>
                    <a:lumOff val="25000"/>
                  </a:schemeClr>
                </a:solidFill>
              </a:rPr>
              <a:t>Vraag 1: </a:t>
            </a:r>
            <a:r>
              <a:rPr lang="nl-BE" dirty="0"/>
              <a:t>In welk jaar werd de Amerikaanse president John F Kennedy vermoord?</a:t>
            </a:r>
            <a:endParaRPr lang="nl-BE" dirty="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9CC46200-83BE-5366-DA2E-51EBC44693C3}"/>
              </a:ext>
            </a:extLst>
          </p:cNvPr>
          <p:cNvSpPr>
            <a:spLocks noGrp="1"/>
          </p:cNvSpPr>
          <p:nvPr>
            <p:ph idx="1"/>
          </p:nvPr>
        </p:nvSpPr>
        <p:spPr>
          <a:xfrm>
            <a:off x="3844616" y="2626840"/>
            <a:ext cx="7245103" cy="3131777"/>
          </a:xfrm>
        </p:spPr>
        <p:txBody>
          <a:bodyPr>
            <a:normAutofit/>
          </a:bodyPr>
          <a:lstStyle/>
          <a:p>
            <a:pPr lvl="0">
              <a:buFont typeface="Wingdings" panose="05000000000000000000" pitchFamily="2" charset="2"/>
              <a:buChar char="q"/>
            </a:pPr>
            <a:r>
              <a:rPr lang="nl-BE" dirty="0"/>
              <a:t>1963.</a:t>
            </a:r>
          </a:p>
          <a:p>
            <a:pPr lvl="0">
              <a:buFont typeface="Wingdings" panose="05000000000000000000" pitchFamily="2" charset="2"/>
              <a:buChar char="q"/>
            </a:pPr>
            <a:r>
              <a:rPr lang="nl-BE" dirty="0"/>
              <a:t>1970.</a:t>
            </a:r>
          </a:p>
          <a:p>
            <a:pPr lvl="0">
              <a:buFont typeface="Wingdings" panose="05000000000000000000" pitchFamily="2" charset="2"/>
              <a:buChar char="q"/>
            </a:pPr>
            <a:r>
              <a:rPr lang="nl-BE" dirty="0"/>
              <a:t>1958.</a:t>
            </a:r>
          </a:p>
          <a:p>
            <a:endParaRPr lang="nl-BE" dirty="0">
              <a:solidFill>
                <a:schemeClr val="tx1">
                  <a:lumMod val="75000"/>
                  <a:lumOff val="25000"/>
                </a:schemeClr>
              </a:solidFill>
            </a:endParaRPr>
          </a:p>
        </p:txBody>
      </p:sp>
    </p:spTree>
    <p:extLst>
      <p:ext uri="{BB962C8B-B14F-4D97-AF65-F5344CB8AC3E}">
        <p14:creationId xmlns:p14="http://schemas.microsoft.com/office/powerpoint/2010/main" val="2474532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12295" name="Rectangle 12294">
            <a:extLst>
              <a:ext uri="{FF2B5EF4-FFF2-40B4-BE49-F238E27FC236}">
                <a16:creationId xmlns:a16="http://schemas.microsoft.com/office/drawing/2014/main" id="{3A8C6BC2-E9E2-4780-8A41-064073CD43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297" name="Rectangle 12296">
            <a:extLst>
              <a:ext uri="{FF2B5EF4-FFF2-40B4-BE49-F238E27FC236}">
                <a16:creationId xmlns:a16="http://schemas.microsoft.com/office/drawing/2014/main" id="{E70450CF-22E9-4B1D-B146-30FEE770C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2299" name="Rectangle 12298">
            <a:extLst>
              <a:ext uri="{FF2B5EF4-FFF2-40B4-BE49-F238E27FC236}">
                <a16:creationId xmlns:a16="http://schemas.microsoft.com/office/drawing/2014/main" id="{80238079-1F65-476A-BC6C-F2D3BD268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12301" name="Rectangle 12300">
            <a:extLst>
              <a:ext uri="{FF2B5EF4-FFF2-40B4-BE49-F238E27FC236}">
                <a16:creationId xmlns:a16="http://schemas.microsoft.com/office/drawing/2014/main" id="{3740C935-D2D3-4F63-A4DA-CD768BB3F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grpSp>
        <p:nvGrpSpPr>
          <p:cNvPr id="12303" name="Group 12302">
            <a:extLst>
              <a:ext uri="{FF2B5EF4-FFF2-40B4-BE49-F238E27FC236}">
                <a16:creationId xmlns:a16="http://schemas.microsoft.com/office/drawing/2014/main" id="{BE8D8045-0F80-4964-B591-0D599AB42DA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12304" name="Straight Connector 12303">
              <a:extLst>
                <a:ext uri="{FF2B5EF4-FFF2-40B4-BE49-F238E27FC236}">
                  <a16:creationId xmlns:a16="http://schemas.microsoft.com/office/drawing/2014/main" id="{AF8A5889-0EE6-4E19-98FE-29F79E987B5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305" name="Straight Connector 12304">
              <a:extLst>
                <a:ext uri="{FF2B5EF4-FFF2-40B4-BE49-F238E27FC236}">
                  <a16:creationId xmlns:a16="http://schemas.microsoft.com/office/drawing/2014/main" id="{1B0FE4C3-64BE-4A2B-818D-4D84479344F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306" name="Straight Connector 12305">
              <a:extLst>
                <a:ext uri="{FF2B5EF4-FFF2-40B4-BE49-F238E27FC236}">
                  <a16:creationId xmlns:a16="http://schemas.microsoft.com/office/drawing/2014/main" id="{54670D04-30D8-487E-A3F4-0655E48016D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2308" name="Rectangle 12307">
            <a:extLst>
              <a:ext uri="{FF2B5EF4-FFF2-40B4-BE49-F238E27FC236}">
                <a16:creationId xmlns:a16="http://schemas.microsoft.com/office/drawing/2014/main" id="{5472113B-41FA-450E-B533-F51733045F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pic>
        <p:nvPicPr>
          <p:cNvPr id="12290" name="Picture 2" descr="John F. Kennedy | Real Life Heroes Wiki | Fandom">
            <a:extLst>
              <a:ext uri="{FF2B5EF4-FFF2-40B4-BE49-F238E27FC236}">
                <a16:creationId xmlns:a16="http://schemas.microsoft.com/office/drawing/2014/main" id="{FD186B21-F4EF-6E9C-4C0A-D7F4148B7AD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48268" y="1225575"/>
            <a:ext cx="3511823" cy="4424897"/>
          </a:xfrm>
          <a:prstGeom prst="rect">
            <a:avLst/>
          </a:prstGeom>
          <a:noFill/>
          <a:extLst>
            <a:ext uri="{909E8E84-426E-40DD-AFC4-6F175D3DCCD1}">
              <a14:hiddenFill xmlns:a14="http://schemas.microsoft.com/office/drawing/2010/main">
                <a:solidFill>
                  <a:srgbClr val="FFFFFF"/>
                </a:solidFill>
              </a14:hiddenFill>
            </a:ext>
          </a:extLst>
        </p:spPr>
      </p:pic>
      <p:sp>
        <p:nvSpPr>
          <p:cNvPr id="12310" name="Rectangle 12309">
            <a:extLst>
              <a:ext uri="{FF2B5EF4-FFF2-40B4-BE49-F238E27FC236}">
                <a16:creationId xmlns:a16="http://schemas.microsoft.com/office/drawing/2014/main" id="{3CB5E9E0-7C44-46B5-B3E8-E62887B311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138650A9-2E7F-0F67-DDF5-384BE5DB54D3}"/>
              </a:ext>
            </a:extLst>
          </p:cNvPr>
          <p:cNvSpPr>
            <a:spLocks noGrp="1"/>
          </p:cNvSpPr>
          <p:nvPr>
            <p:ph type="title"/>
          </p:nvPr>
        </p:nvSpPr>
        <p:spPr>
          <a:xfrm>
            <a:off x="1136849" y="1348844"/>
            <a:ext cx="5716338" cy="3042706"/>
          </a:xfrm>
        </p:spPr>
        <p:txBody>
          <a:bodyPr vert="horz" lIns="91440" tIns="45720" rIns="91440" bIns="45720" rtlCol="0" anchor="ctr">
            <a:normAutofit/>
          </a:bodyPr>
          <a:lstStyle/>
          <a:p>
            <a:pPr algn="ctr">
              <a:lnSpc>
                <a:spcPct val="83000"/>
              </a:lnSpc>
            </a:pPr>
            <a:r>
              <a:rPr lang="en-US" sz="6000" cap="all" spc="-100"/>
              <a:t>Antwoord:</a:t>
            </a:r>
          </a:p>
        </p:txBody>
      </p:sp>
      <p:sp>
        <p:nvSpPr>
          <p:cNvPr id="3" name="Tijdelijke aanduiding voor inhoud 2">
            <a:extLst>
              <a:ext uri="{FF2B5EF4-FFF2-40B4-BE49-F238E27FC236}">
                <a16:creationId xmlns:a16="http://schemas.microsoft.com/office/drawing/2014/main" id="{7AA97DFD-D3F1-38C3-848F-EF73C159BEC7}"/>
              </a:ext>
            </a:extLst>
          </p:cNvPr>
          <p:cNvSpPr>
            <a:spLocks noGrp="1"/>
          </p:cNvSpPr>
          <p:nvPr>
            <p:ph idx="1"/>
          </p:nvPr>
        </p:nvSpPr>
        <p:spPr>
          <a:xfrm>
            <a:off x="1317386" y="4682062"/>
            <a:ext cx="5355264" cy="950253"/>
          </a:xfrm>
        </p:spPr>
        <p:txBody>
          <a:bodyPr vert="horz" lIns="91440" tIns="45720" rIns="91440" bIns="45720" rtlCol="0">
            <a:normAutofit/>
          </a:bodyPr>
          <a:lstStyle/>
          <a:p>
            <a:pPr marL="0" indent="0" algn="ctr">
              <a:spcBef>
                <a:spcPts val="0"/>
              </a:spcBef>
              <a:spcAft>
                <a:spcPts val="600"/>
              </a:spcAft>
              <a:buNone/>
            </a:pPr>
            <a:r>
              <a:rPr lang="en-US" sz="1600" spc="80"/>
              <a:t>1963</a:t>
            </a:r>
          </a:p>
        </p:txBody>
      </p:sp>
      <p:sp>
        <p:nvSpPr>
          <p:cNvPr id="12312" name="Rectangle 12311">
            <a:extLst>
              <a:ext uri="{FF2B5EF4-FFF2-40B4-BE49-F238E27FC236}">
                <a16:creationId xmlns:a16="http://schemas.microsoft.com/office/drawing/2014/main" id="{1EF88855-34D7-45DF-9DB8-682E4A358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4898"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cxnSp>
        <p:nvCxnSpPr>
          <p:cNvPr id="12314" name="Straight Connector 12313">
            <a:extLst>
              <a:ext uri="{FF2B5EF4-FFF2-40B4-BE49-F238E27FC236}">
                <a16:creationId xmlns:a16="http://schemas.microsoft.com/office/drawing/2014/main" id="{BC6981A1-6AD0-44A6-84F4-420410F3B2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316" name="Straight Connector 12315">
            <a:extLst>
              <a:ext uri="{FF2B5EF4-FFF2-40B4-BE49-F238E27FC236}">
                <a16:creationId xmlns:a16="http://schemas.microsoft.com/office/drawing/2014/main" id="{CD9FF0FB-30CE-40B4-B3F2-A565E71CE2D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4083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318" name="Straight Connector 12317">
            <a:extLst>
              <a:ext uri="{FF2B5EF4-FFF2-40B4-BE49-F238E27FC236}">
                <a16:creationId xmlns:a16="http://schemas.microsoft.com/office/drawing/2014/main" id="{C7216A06-7EF2-4C72-8D1E-8959D3EBC1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1092118"/>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7701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0A9AA9A5-B381-AB90-E426-0964CA658BAC}"/>
              </a:ext>
            </a:extLst>
          </p:cNvPr>
          <p:cNvSpPr>
            <a:spLocks noGrp="1"/>
          </p:cNvSpPr>
          <p:nvPr>
            <p:ph type="title"/>
          </p:nvPr>
        </p:nvSpPr>
        <p:spPr>
          <a:xfrm>
            <a:off x="3844616" y="881210"/>
            <a:ext cx="7417925" cy="1517035"/>
          </a:xfrm>
        </p:spPr>
        <p:txBody>
          <a:bodyPr>
            <a:normAutofit/>
          </a:bodyPr>
          <a:lstStyle/>
          <a:p>
            <a:r>
              <a:rPr lang="nl-BE" sz="3400">
                <a:solidFill>
                  <a:schemeClr val="tx1">
                    <a:lumMod val="75000"/>
                    <a:lumOff val="25000"/>
                  </a:schemeClr>
                </a:solidFill>
              </a:rPr>
              <a:t>Vraag 2: In 1969 zette de eerste man voet op de maan, wie was dat?</a:t>
            </a:r>
          </a:p>
        </p:txBody>
      </p:sp>
      <p:sp>
        <p:nvSpPr>
          <p:cNvPr id="3" name="Tijdelijke aanduiding voor inhoud 2">
            <a:extLst>
              <a:ext uri="{FF2B5EF4-FFF2-40B4-BE49-F238E27FC236}">
                <a16:creationId xmlns:a16="http://schemas.microsoft.com/office/drawing/2014/main" id="{B39ED645-A46E-46DB-59F0-B88380F7E830}"/>
              </a:ext>
            </a:extLst>
          </p:cNvPr>
          <p:cNvSpPr>
            <a:spLocks noGrp="1"/>
          </p:cNvSpPr>
          <p:nvPr>
            <p:ph idx="1"/>
          </p:nvPr>
        </p:nvSpPr>
        <p:spPr>
          <a:xfrm>
            <a:off x="3844616" y="2626840"/>
            <a:ext cx="7245103" cy="3131777"/>
          </a:xfrm>
        </p:spPr>
        <p:txBody>
          <a:bodyPr>
            <a:normAutofit/>
          </a:bodyPr>
          <a:lstStyle/>
          <a:p>
            <a:pPr lvl="0">
              <a:buFont typeface="Wingdings" panose="05000000000000000000" pitchFamily="2" charset="2"/>
              <a:buChar char="q"/>
            </a:pPr>
            <a:r>
              <a:rPr lang="nl-BE" dirty="0">
                <a:solidFill>
                  <a:schemeClr val="tx1">
                    <a:lumMod val="75000"/>
                    <a:lumOff val="25000"/>
                  </a:schemeClr>
                </a:solidFill>
              </a:rPr>
              <a:t>Neil Armstrong.</a:t>
            </a:r>
          </a:p>
          <a:p>
            <a:pPr lvl="0">
              <a:buFont typeface="Wingdings" panose="05000000000000000000" pitchFamily="2" charset="2"/>
              <a:buChar char="q"/>
            </a:pPr>
            <a:r>
              <a:rPr lang="nl-BE" dirty="0">
                <a:solidFill>
                  <a:schemeClr val="tx1">
                    <a:lumMod val="75000"/>
                    <a:lumOff val="25000"/>
                  </a:schemeClr>
                </a:solidFill>
              </a:rPr>
              <a:t>Dylan Armstrong.</a:t>
            </a:r>
          </a:p>
          <a:p>
            <a:pPr lvl="0">
              <a:buFont typeface="Wingdings" panose="05000000000000000000" pitchFamily="2" charset="2"/>
              <a:buChar char="q"/>
            </a:pPr>
            <a:r>
              <a:rPr lang="nl-BE" dirty="0">
                <a:solidFill>
                  <a:schemeClr val="tx1">
                    <a:lumMod val="75000"/>
                    <a:lumOff val="25000"/>
                  </a:schemeClr>
                </a:solidFill>
              </a:rPr>
              <a:t>Neil Moon.</a:t>
            </a:r>
          </a:p>
          <a:p>
            <a:endParaRPr lang="nl-BE" dirty="0">
              <a:solidFill>
                <a:schemeClr val="tx1">
                  <a:lumMod val="75000"/>
                  <a:lumOff val="25000"/>
                </a:schemeClr>
              </a:solidFill>
            </a:endParaRPr>
          </a:p>
        </p:txBody>
      </p:sp>
    </p:spTree>
    <p:extLst>
      <p:ext uri="{BB962C8B-B14F-4D97-AF65-F5344CB8AC3E}">
        <p14:creationId xmlns:p14="http://schemas.microsoft.com/office/powerpoint/2010/main" val="21925700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13319" name="Rectangle 13318">
            <a:extLst>
              <a:ext uri="{FF2B5EF4-FFF2-40B4-BE49-F238E27FC236}">
                <a16:creationId xmlns:a16="http://schemas.microsoft.com/office/drawing/2014/main" id="{3A8C6BC2-E9E2-4780-8A41-064073CD43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321" name="Rectangle 13320">
            <a:extLst>
              <a:ext uri="{FF2B5EF4-FFF2-40B4-BE49-F238E27FC236}">
                <a16:creationId xmlns:a16="http://schemas.microsoft.com/office/drawing/2014/main" id="{E70450CF-22E9-4B1D-B146-30FEE770C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3323" name="Rectangle 13322">
            <a:extLst>
              <a:ext uri="{FF2B5EF4-FFF2-40B4-BE49-F238E27FC236}">
                <a16:creationId xmlns:a16="http://schemas.microsoft.com/office/drawing/2014/main" id="{80238079-1F65-476A-BC6C-F2D3BD268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13325" name="Rectangle 13324">
            <a:extLst>
              <a:ext uri="{FF2B5EF4-FFF2-40B4-BE49-F238E27FC236}">
                <a16:creationId xmlns:a16="http://schemas.microsoft.com/office/drawing/2014/main" id="{3740C935-D2D3-4F63-A4DA-CD768BB3F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grpSp>
        <p:nvGrpSpPr>
          <p:cNvPr id="13327" name="Group 13326">
            <a:extLst>
              <a:ext uri="{FF2B5EF4-FFF2-40B4-BE49-F238E27FC236}">
                <a16:creationId xmlns:a16="http://schemas.microsoft.com/office/drawing/2014/main" id="{BE8D8045-0F80-4964-B591-0D599AB42DA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13328" name="Straight Connector 13327">
              <a:extLst>
                <a:ext uri="{FF2B5EF4-FFF2-40B4-BE49-F238E27FC236}">
                  <a16:creationId xmlns:a16="http://schemas.microsoft.com/office/drawing/2014/main" id="{AF8A5889-0EE6-4E19-98FE-29F79E987B5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329" name="Straight Connector 13328">
              <a:extLst>
                <a:ext uri="{FF2B5EF4-FFF2-40B4-BE49-F238E27FC236}">
                  <a16:creationId xmlns:a16="http://schemas.microsoft.com/office/drawing/2014/main" id="{1B0FE4C3-64BE-4A2B-818D-4D84479344F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330" name="Straight Connector 13329">
              <a:extLst>
                <a:ext uri="{FF2B5EF4-FFF2-40B4-BE49-F238E27FC236}">
                  <a16:creationId xmlns:a16="http://schemas.microsoft.com/office/drawing/2014/main" id="{54670D04-30D8-487E-A3F4-0655E48016D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3332" name="Rectangle 13331">
            <a:extLst>
              <a:ext uri="{FF2B5EF4-FFF2-40B4-BE49-F238E27FC236}">
                <a16:creationId xmlns:a16="http://schemas.microsoft.com/office/drawing/2014/main" id="{5472113B-41FA-450E-B533-F51733045F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pic>
        <p:nvPicPr>
          <p:cNvPr id="13314" name="Picture 2" descr="Neil Armstrong, first man on the moon, dies | collectSPACE">
            <a:extLst>
              <a:ext uri="{FF2B5EF4-FFF2-40B4-BE49-F238E27FC236}">
                <a16:creationId xmlns:a16="http://schemas.microsoft.com/office/drawing/2014/main" id="{096DF6D3-A706-8902-4F9C-3F2E010D5F6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31896" y="1225575"/>
            <a:ext cx="2944567" cy="4424897"/>
          </a:xfrm>
          <a:prstGeom prst="rect">
            <a:avLst/>
          </a:prstGeom>
          <a:noFill/>
          <a:extLst>
            <a:ext uri="{909E8E84-426E-40DD-AFC4-6F175D3DCCD1}">
              <a14:hiddenFill xmlns:a14="http://schemas.microsoft.com/office/drawing/2010/main">
                <a:solidFill>
                  <a:srgbClr val="FFFFFF"/>
                </a:solidFill>
              </a14:hiddenFill>
            </a:ext>
          </a:extLst>
        </p:spPr>
      </p:pic>
      <p:sp>
        <p:nvSpPr>
          <p:cNvPr id="13334" name="Rectangle 13333">
            <a:extLst>
              <a:ext uri="{FF2B5EF4-FFF2-40B4-BE49-F238E27FC236}">
                <a16:creationId xmlns:a16="http://schemas.microsoft.com/office/drawing/2014/main" id="{3CB5E9E0-7C44-46B5-B3E8-E62887B311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5695AB40-A0A4-EE33-729F-C4BB857E660B}"/>
              </a:ext>
            </a:extLst>
          </p:cNvPr>
          <p:cNvSpPr>
            <a:spLocks noGrp="1"/>
          </p:cNvSpPr>
          <p:nvPr>
            <p:ph type="title"/>
          </p:nvPr>
        </p:nvSpPr>
        <p:spPr>
          <a:xfrm>
            <a:off x="1136849" y="1348844"/>
            <a:ext cx="5716338" cy="3042706"/>
          </a:xfrm>
        </p:spPr>
        <p:txBody>
          <a:bodyPr vert="horz" lIns="91440" tIns="45720" rIns="91440" bIns="45720" rtlCol="0" anchor="ctr">
            <a:normAutofit/>
          </a:bodyPr>
          <a:lstStyle/>
          <a:p>
            <a:pPr algn="ctr">
              <a:lnSpc>
                <a:spcPct val="83000"/>
              </a:lnSpc>
            </a:pPr>
            <a:r>
              <a:rPr lang="en-US" sz="6000" cap="all" spc="-100"/>
              <a:t>Antwoord: </a:t>
            </a:r>
          </a:p>
        </p:txBody>
      </p:sp>
      <p:sp>
        <p:nvSpPr>
          <p:cNvPr id="3" name="Tijdelijke aanduiding voor inhoud 2">
            <a:extLst>
              <a:ext uri="{FF2B5EF4-FFF2-40B4-BE49-F238E27FC236}">
                <a16:creationId xmlns:a16="http://schemas.microsoft.com/office/drawing/2014/main" id="{B817185E-EB6D-4EA0-29BF-A43810D786AD}"/>
              </a:ext>
            </a:extLst>
          </p:cNvPr>
          <p:cNvSpPr>
            <a:spLocks noGrp="1"/>
          </p:cNvSpPr>
          <p:nvPr>
            <p:ph idx="1"/>
          </p:nvPr>
        </p:nvSpPr>
        <p:spPr>
          <a:xfrm>
            <a:off x="1317386" y="4682062"/>
            <a:ext cx="5355264" cy="950253"/>
          </a:xfrm>
        </p:spPr>
        <p:txBody>
          <a:bodyPr vert="horz" lIns="91440" tIns="45720" rIns="91440" bIns="45720" rtlCol="0">
            <a:normAutofit/>
          </a:bodyPr>
          <a:lstStyle/>
          <a:p>
            <a:pPr marL="0" indent="0" algn="ctr">
              <a:spcBef>
                <a:spcPts val="0"/>
              </a:spcBef>
              <a:spcAft>
                <a:spcPts val="600"/>
              </a:spcAft>
              <a:buNone/>
            </a:pPr>
            <a:r>
              <a:rPr lang="en-US" sz="1600" spc="80"/>
              <a:t>Neil Armstrong </a:t>
            </a:r>
          </a:p>
        </p:txBody>
      </p:sp>
      <p:sp>
        <p:nvSpPr>
          <p:cNvPr id="13336" name="Rectangle 13335">
            <a:extLst>
              <a:ext uri="{FF2B5EF4-FFF2-40B4-BE49-F238E27FC236}">
                <a16:creationId xmlns:a16="http://schemas.microsoft.com/office/drawing/2014/main" id="{1EF88855-34D7-45DF-9DB8-682E4A358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4898"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cxnSp>
        <p:nvCxnSpPr>
          <p:cNvPr id="13338" name="Straight Connector 13337">
            <a:extLst>
              <a:ext uri="{FF2B5EF4-FFF2-40B4-BE49-F238E27FC236}">
                <a16:creationId xmlns:a16="http://schemas.microsoft.com/office/drawing/2014/main" id="{BC6981A1-6AD0-44A6-84F4-420410F3B2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340" name="Straight Connector 13339">
            <a:extLst>
              <a:ext uri="{FF2B5EF4-FFF2-40B4-BE49-F238E27FC236}">
                <a16:creationId xmlns:a16="http://schemas.microsoft.com/office/drawing/2014/main" id="{CD9FF0FB-30CE-40B4-B3F2-A565E71CE2D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4083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342" name="Straight Connector 13341">
            <a:extLst>
              <a:ext uri="{FF2B5EF4-FFF2-40B4-BE49-F238E27FC236}">
                <a16:creationId xmlns:a16="http://schemas.microsoft.com/office/drawing/2014/main" id="{C7216A06-7EF2-4C72-8D1E-8959D3EBC1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1092118"/>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41783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73AACE2D-11B6-72F2-366F-BDA0A9B25998}"/>
              </a:ext>
            </a:extLst>
          </p:cNvPr>
          <p:cNvSpPr>
            <a:spLocks noGrp="1"/>
          </p:cNvSpPr>
          <p:nvPr>
            <p:ph type="title"/>
          </p:nvPr>
        </p:nvSpPr>
        <p:spPr>
          <a:xfrm>
            <a:off x="3602736" y="881210"/>
            <a:ext cx="7882128" cy="1517035"/>
          </a:xfrm>
        </p:spPr>
        <p:txBody>
          <a:bodyPr>
            <a:normAutofit fontScale="90000"/>
          </a:bodyPr>
          <a:lstStyle/>
          <a:p>
            <a:r>
              <a:rPr lang="nl-BE" dirty="0">
                <a:solidFill>
                  <a:schemeClr val="tx1">
                    <a:lumMod val="75000"/>
                    <a:lumOff val="25000"/>
                  </a:schemeClr>
                </a:solidFill>
              </a:rPr>
              <a:t>Vraag 3:</a:t>
            </a:r>
            <a:r>
              <a:rPr lang="nl-BE" dirty="0"/>
              <a:t>Dit ijsje werd in 1962 geboren. Hoe heet dit ijsje?</a:t>
            </a:r>
            <a:br>
              <a:rPr lang="nl-BE" dirty="0"/>
            </a:br>
            <a:endParaRPr lang="nl-BE" dirty="0">
              <a:solidFill>
                <a:schemeClr val="tx1">
                  <a:lumMod val="75000"/>
                  <a:lumOff val="25000"/>
                </a:schemeClr>
              </a:solidFill>
            </a:endParaRPr>
          </a:p>
        </p:txBody>
      </p:sp>
      <p:pic>
        <p:nvPicPr>
          <p:cNvPr id="4" name="Tijdelijke aanduiding voor inhoud 3">
            <a:extLst>
              <a:ext uri="{FF2B5EF4-FFF2-40B4-BE49-F238E27FC236}">
                <a16:creationId xmlns:a16="http://schemas.microsoft.com/office/drawing/2014/main" id="{6FB242B7-D55B-53CF-A11E-634FA4FCF95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959405" y="2229037"/>
            <a:ext cx="1533525" cy="857250"/>
          </a:xfrm>
          <a:prstGeom prst="rect">
            <a:avLst/>
          </a:prstGeom>
        </p:spPr>
      </p:pic>
      <p:sp>
        <p:nvSpPr>
          <p:cNvPr id="6" name="Tekstvak 5">
            <a:extLst>
              <a:ext uri="{FF2B5EF4-FFF2-40B4-BE49-F238E27FC236}">
                <a16:creationId xmlns:a16="http://schemas.microsoft.com/office/drawing/2014/main" id="{895E7E49-968F-6EEA-D4E4-998361456374}"/>
              </a:ext>
            </a:extLst>
          </p:cNvPr>
          <p:cNvSpPr txBox="1"/>
          <p:nvPr/>
        </p:nvSpPr>
        <p:spPr>
          <a:xfrm>
            <a:off x="3861054" y="2976152"/>
            <a:ext cx="6094476" cy="1134670"/>
          </a:xfrm>
          <a:prstGeom prst="rect">
            <a:avLst/>
          </a:prstGeom>
          <a:noFill/>
        </p:spPr>
        <p:txBody>
          <a:bodyPr wrap="square">
            <a:spAutoFit/>
          </a:bodyPr>
          <a:lstStyle/>
          <a:p>
            <a:pPr marL="342900" lvl="0" indent="-342900">
              <a:lnSpc>
                <a:spcPct val="115000"/>
              </a:lnSpc>
              <a:buFont typeface="Wingdings" panose="05000000000000000000" pitchFamily="2" charset="2"/>
              <a:buChar char="q"/>
            </a:pPr>
            <a:r>
              <a:rPr lang="nl-BE" sz="1800" dirty="0">
                <a:effectLst/>
                <a:latin typeface="Verdana" panose="020B0604030504040204" pitchFamily="34" charset="0"/>
                <a:ea typeface="Calibri" panose="020F0502020204030204" pitchFamily="34" charset="0"/>
                <a:cs typeface="Arial" panose="020B0604020202020204" pitchFamily="34" charset="0"/>
              </a:rPr>
              <a:t>Het pijlijsje.</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Wingdings" panose="05000000000000000000" pitchFamily="2" charset="2"/>
              <a:buChar char="q"/>
            </a:pPr>
            <a:r>
              <a:rPr lang="nl-BE" sz="1800" dirty="0">
                <a:effectLst/>
                <a:latin typeface="Verdana" panose="020B0604030504040204" pitchFamily="34" charset="0"/>
                <a:ea typeface="Calibri" panose="020F0502020204030204" pitchFamily="34" charset="0"/>
                <a:cs typeface="Arial" panose="020B0604020202020204" pitchFamily="34" charset="0"/>
              </a:rPr>
              <a:t>Een raketijsje.</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Wingdings" panose="05000000000000000000" pitchFamily="2" charset="2"/>
              <a:buChar char="q"/>
            </a:pPr>
            <a:r>
              <a:rPr lang="nl-BE" sz="1800" dirty="0">
                <a:effectLst/>
                <a:latin typeface="Verdana" panose="020B0604030504040204" pitchFamily="34" charset="0"/>
                <a:ea typeface="Calibri" panose="020F0502020204030204" pitchFamily="34" charset="0"/>
                <a:cs typeface="Arial" panose="020B0604020202020204" pitchFamily="34" charset="0"/>
              </a:rPr>
              <a:t> Een waterijsje</a:t>
            </a:r>
            <a:endParaRPr lang="nl-BE" dirty="0"/>
          </a:p>
        </p:txBody>
      </p:sp>
    </p:spTree>
    <p:extLst>
      <p:ext uri="{BB962C8B-B14F-4D97-AF65-F5344CB8AC3E}">
        <p14:creationId xmlns:p14="http://schemas.microsoft.com/office/powerpoint/2010/main" val="2326806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3">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A50DF39C-8832-193E-2A22-019CCCD3CA88}"/>
              </a:ext>
            </a:extLst>
          </p:cNvPr>
          <p:cNvSpPr>
            <a:spLocks noGrp="1"/>
          </p:cNvSpPr>
          <p:nvPr>
            <p:ph type="title"/>
          </p:nvPr>
        </p:nvSpPr>
        <p:spPr>
          <a:xfrm>
            <a:off x="3844616" y="881210"/>
            <a:ext cx="7417925" cy="1517035"/>
          </a:xfrm>
        </p:spPr>
        <p:txBody>
          <a:bodyPr>
            <a:normAutofit/>
          </a:bodyPr>
          <a:lstStyle/>
          <a:p>
            <a:r>
              <a:rPr lang="nl-BE" dirty="0">
                <a:solidFill>
                  <a:schemeClr val="tx1">
                    <a:lumMod val="75000"/>
                    <a:lumOff val="25000"/>
                  </a:schemeClr>
                </a:solidFill>
              </a:rPr>
              <a:t>Vraag : </a:t>
            </a:r>
            <a:r>
              <a:rPr lang="nl-NL" dirty="0"/>
              <a:t>Wie is de man van Prinses Astrid?</a:t>
            </a:r>
            <a:endParaRPr lang="nl-BE" dirty="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19416896-D07F-DF23-2B61-AFC8848E4601}"/>
              </a:ext>
            </a:extLst>
          </p:cNvPr>
          <p:cNvSpPr>
            <a:spLocks noGrp="1"/>
          </p:cNvSpPr>
          <p:nvPr>
            <p:ph idx="1"/>
          </p:nvPr>
        </p:nvSpPr>
        <p:spPr>
          <a:xfrm>
            <a:off x="3844616" y="2626840"/>
            <a:ext cx="7245103" cy="3131777"/>
          </a:xfrm>
        </p:spPr>
        <p:txBody>
          <a:bodyPr>
            <a:normAutofit/>
          </a:bodyPr>
          <a:lstStyle/>
          <a:p>
            <a:pPr>
              <a:buFont typeface="Wingdings" panose="05000000000000000000" pitchFamily="2" charset="2"/>
              <a:buChar char="q"/>
            </a:pPr>
            <a:r>
              <a:rPr lang="fr-FR" dirty="0"/>
              <a:t>Prins Filip</a:t>
            </a:r>
          </a:p>
          <a:p>
            <a:pPr>
              <a:buFont typeface="Wingdings" panose="05000000000000000000" pitchFamily="2" charset="2"/>
              <a:buChar char="q"/>
            </a:pPr>
            <a:r>
              <a:rPr lang="fr-FR" dirty="0"/>
              <a:t> Prins Joachim </a:t>
            </a:r>
          </a:p>
          <a:p>
            <a:pPr>
              <a:buFont typeface="Wingdings" panose="05000000000000000000" pitchFamily="2" charset="2"/>
              <a:buChar char="q"/>
            </a:pPr>
            <a:r>
              <a:rPr lang="fr-FR" dirty="0"/>
              <a:t>Prins Laurent </a:t>
            </a:r>
          </a:p>
          <a:p>
            <a:pPr>
              <a:buFont typeface="Wingdings" panose="05000000000000000000" pitchFamily="2" charset="2"/>
              <a:buChar char="q"/>
            </a:pPr>
            <a:r>
              <a:rPr lang="fr-FR" dirty="0"/>
              <a:t>Prins Lorenz</a:t>
            </a:r>
            <a:endParaRPr lang="nl-BE" dirty="0">
              <a:solidFill>
                <a:schemeClr val="tx1">
                  <a:lumMod val="75000"/>
                  <a:lumOff val="25000"/>
                </a:schemeClr>
              </a:solidFill>
            </a:endParaRPr>
          </a:p>
        </p:txBody>
      </p:sp>
    </p:spTree>
    <p:extLst>
      <p:ext uri="{BB962C8B-B14F-4D97-AF65-F5344CB8AC3E}">
        <p14:creationId xmlns:p14="http://schemas.microsoft.com/office/powerpoint/2010/main" val="40066917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17" name="Rectangle 9">
            <a:extLst>
              <a:ext uri="{FF2B5EF4-FFF2-40B4-BE49-F238E27FC236}">
                <a16:creationId xmlns:a16="http://schemas.microsoft.com/office/drawing/2014/main" id="{3A8C6BC2-E9E2-4780-8A41-064073CD43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2" name="Rectangle 11">
            <a:extLst>
              <a:ext uri="{FF2B5EF4-FFF2-40B4-BE49-F238E27FC236}">
                <a16:creationId xmlns:a16="http://schemas.microsoft.com/office/drawing/2014/main" id="{E70450CF-22E9-4B1D-B146-30FEE770C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24" name="Rectangle 13">
            <a:extLst>
              <a:ext uri="{FF2B5EF4-FFF2-40B4-BE49-F238E27FC236}">
                <a16:creationId xmlns:a16="http://schemas.microsoft.com/office/drawing/2014/main" id="{80238079-1F65-476A-BC6C-F2D3BD268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16" name="Rectangle 15">
            <a:extLst>
              <a:ext uri="{FF2B5EF4-FFF2-40B4-BE49-F238E27FC236}">
                <a16:creationId xmlns:a16="http://schemas.microsoft.com/office/drawing/2014/main" id="{3740C935-D2D3-4F63-A4DA-CD768BB3F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grpSp>
        <p:nvGrpSpPr>
          <p:cNvPr id="18" name="Group 17">
            <a:extLst>
              <a:ext uri="{FF2B5EF4-FFF2-40B4-BE49-F238E27FC236}">
                <a16:creationId xmlns:a16="http://schemas.microsoft.com/office/drawing/2014/main" id="{BE8D8045-0F80-4964-B591-0D599AB42DA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19" name="Straight Connector 18">
              <a:extLst>
                <a:ext uri="{FF2B5EF4-FFF2-40B4-BE49-F238E27FC236}">
                  <a16:creationId xmlns:a16="http://schemas.microsoft.com/office/drawing/2014/main" id="{AF8A5889-0EE6-4E19-98FE-29F79E987B5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B0FE4C3-64BE-4A2B-818D-4D84479344F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4670D04-30D8-487E-A3F4-0655E48016D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3" name="Rectangle 22">
            <a:extLst>
              <a:ext uri="{FF2B5EF4-FFF2-40B4-BE49-F238E27FC236}">
                <a16:creationId xmlns:a16="http://schemas.microsoft.com/office/drawing/2014/main" id="{5472113B-41FA-450E-B533-F51733045F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pic>
        <p:nvPicPr>
          <p:cNvPr id="7" name="Graphic 6" descr="Raket">
            <a:extLst>
              <a:ext uri="{FF2B5EF4-FFF2-40B4-BE49-F238E27FC236}">
                <a16:creationId xmlns:a16="http://schemas.microsoft.com/office/drawing/2014/main" id="{EE7EB078-5D73-02CE-9B84-D698268327D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28703" y="1562546"/>
            <a:ext cx="3750954" cy="3750954"/>
          </a:xfrm>
          <a:prstGeom prst="rect">
            <a:avLst/>
          </a:prstGeom>
        </p:spPr>
      </p:pic>
      <p:sp>
        <p:nvSpPr>
          <p:cNvPr id="25" name="Rectangle 24">
            <a:extLst>
              <a:ext uri="{FF2B5EF4-FFF2-40B4-BE49-F238E27FC236}">
                <a16:creationId xmlns:a16="http://schemas.microsoft.com/office/drawing/2014/main" id="{3CB5E9E0-7C44-46B5-B3E8-E62887B311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74A2C334-72C6-68DC-703A-0703207877C5}"/>
              </a:ext>
            </a:extLst>
          </p:cNvPr>
          <p:cNvSpPr>
            <a:spLocks noGrp="1"/>
          </p:cNvSpPr>
          <p:nvPr>
            <p:ph type="title"/>
          </p:nvPr>
        </p:nvSpPr>
        <p:spPr>
          <a:xfrm>
            <a:off x="1136849" y="1348844"/>
            <a:ext cx="5716338" cy="3042706"/>
          </a:xfrm>
        </p:spPr>
        <p:txBody>
          <a:bodyPr vert="horz" lIns="91440" tIns="45720" rIns="91440" bIns="45720" rtlCol="0" anchor="ctr">
            <a:normAutofit/>
          </a:bodyPr>
          <a:lstStyle/>
          <a:p>
            <a:pPr algn="ctr">
              <a:lnSpc>
                <a:spcPct val="83000"/>
              </a:lnSpc>
            </a:pPr>
            <a:r>
              <a:rPr lang="en-US" sz="6000" cap="all" spc="-100"/>
              <a:t>antwoord</a:t>
            </a:r>
          </a:p>
        </p:txBody>
      </p:sp>
      <p:sp>
        <p:nvSpPr>
          <p:cNvPr id="3" name="Tijdelijke aanduiding voor inhoud 2">
            <a:extLst>
              <a:ext uri="{FF2B5EF4-FFF2-40B4-BE49-F238E27FC236}">
                <a16:creationId xmlns:a16="http://schemas.microsoft.com/office/drawing/2014/main" id="{3E72D1DC-B670-571E-6EF6-663722D9BC87}"/>
              </a:ext>
            </a:extLst>
          </p:cNvPr>
          <p:cNvSpPr>
            <a:spLocks noGrp="1"/>
          </p:cNvSpPr>
          <p:nvPr>
            <p:ph idx="1"/>
          </p:nvPr>
        </p:nvSpPr>
        <p:spPr>
          <a:xfrm>
            <a:off x="1317386" y="4682062"/>
            <a:ext cx="5355264" cy="950253"/>
          </a:xfrm>
        </p:spPr>
        <p:txBody>
          <a:bodyPr vert="horz" lIns="91440" tIns="45720" rIns="91440" bIns="45720" rtlCol="0">
            <a:normAutofit/>
          </a:bodyPr>
          <a:lstStyle/>
          <a:p>
            <a:pPr marL="0" indent="0" algn="ctr">
              <a:spcBef>
                <a:spcPts val="0"/>
              </a:spcBef>
              <a:spcAft>
                <a:spcPts val="600"/>
              </a:spcAft>
              <a:buNone/>
            </a:pPr>
            <a:r>
              <a:rPr lang="en-US" sz="1600" spc="80" dirty="0"/>
              <a:t>Het </a:t>
            </a:r>
            <a:r>
              <a:rPr lang="en-US" sz="1600" spc="80" dirty="0" err="1"/>
              <a:t>raket</a:t>
            </a:r>
            <a:r>
              <a:rPr lang="en-US" sz="1600" spc="80" dirty="0"/>
              <a:t> </a:t>
            </a:r>
            <a:r>
              <a:rPr lang="en-US" sz="1600" spc="80" dirty="0" err="1"/>
              <a:t>ijsje</a:t>
            </a:r>
            <a:endParaRPr lang="en-US" sz="1600" spc="80" dirty="0"/>
          </a:p>
        </p:txBody>
      </p:sp>
      <p:sp>
        <p:nvSpPr>
          <p:cNvPr id="27" name="Rectangle 26">
            <a:extLst>
              <a:ext uri="{FF2B5EF4-FFF2-40B4-BE49-F238E27FC236}">
                <a16:creationId xmlns:a16="http://schemas.microsoft.com/office/drawing/2014/main" id="{1EF88855-34D7-45DF-9DB8-682E4A358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4898"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cxnSp>
        <p:nvCxnSpPr>
          <p:cNvPr id="29" name="Straight Connector 28">
            <a:extLst>
              <a:ext uri="{FF2B5EF4-FFF2-40B4-BE49-F238E27FC236}">
                <a16:creationId xmlns:a16="http://schemas.microsoft.com/office/drawing/2014/main" id="{BC6981A1-6AD0-44A6-84F4-420410F3B2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D9FF0FB-30CE-40B4-B3F2-A565E71CE2D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4083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7216A06-7EF2-4C72-8D1E-8959D3EBC1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1092118"/>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8952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iterate>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700"/>
                                        <p:tgtEl>
                                          <p:spTgt spid="7"/>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5" name="Rectangle 14">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7" name="Rectangle 16">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B92DF1D1-A086-FB5A-C2D0-6EE24AD4CF79}"/>
              </a:ext>
            </a:extLst>
          </p:cNvPr>
          <p:cNvSpPr>
            <a:spLocks noGrp="1"/>
          </p:cNvSpPr>
          <p:nvPr>
            <p:ph type="title"/>
          </p:nvPr>
        </p:nvSpPr>
        <p:spPr>
          <a:xfrm>
            <a:off x="3844616" y="881210"/>
            <a:ext cx="7417925" cy="1517035"/>
          </a:xfrm>
        </p:spPr>
        <p:txBody>
          <a:bodyPr>
            <a:normAutofit/>
          </a:bodyPr>
          <a:lstStyle/>
          <a:p>
            <a:r>
              <a:rPr lang="nl-BE" sz="2300" dirty="0">
                <a:solidFill>
                  <a:schemeClr val="tx1">
                    <a:lumMod val="75000"/>
                    <a:lumOff val="25000"/>
                  </a:schemeClr>
                </a:solidFill>
              </a:rPr>
              <a:t>Vraag 4: ‘</a:t>
            </a:r>
            <a:r>
              <a:rPr lang="nl-BE" sz="2300" dirty="0" err="1">
                <a:solidFill>
                  <a:schemeClr val="tx1">
                    <a:lumMod val="75000"/>
                    <a:lumOff val="25000"/>
                  </a:schemeClr>
                </a:solidFill>
              </a:rPr>
              <a:t>Jabbedabbedoe</a:t>
            </a:r>
            <a:r>
              <a:rPr lang="nl-BE" sz="2300" dirty="0">
                <a:solidFill>
                  <a:schemeClr val="tx1">
                    <a:lumMod val="75000"/>
                    <a:lumOff val="25000"/>
                  </a:schemeClr>
                </a:solidFill>
              </a:rPr>
              <a:t>’ is een uitspraak uit een tekenfilm van de jaren 60. Over welke tekenfilm hebben we het?</a:t>
            </a:r>
            <a:br>
              <a:rPr lang="nl-BE" sz="2300" dirty="0">
                <a:solidFill>
                  <a:schemeClr val="tx1">
                    <a:lumMod val="75000"/>
                    <a:lumOff val="25000"/>
                  </a:schemeClr>
                </a:solidFill>
              </a:rPr>
            </a:br>
            <a:endParaRPr lang="nl-BE" sz="2300" dirty="0">
              <a:solidFill>
                <a:schemeClr val="tx1">
                  <a:lumMod val="75000"/>
                  <a:lumOff val="25000"/>
                </a:schemeClr>
              </a:solidFill>
            </a:endParaRPr>
          </a:p>
        </p:txBody>
      </p:sp>
      <p:pic>
        <p:nvPicPr>
          <p:cNvPr id="7" name="Tijdelijke aanduiding voor inhoud 6">
            <a:extLst>
              <a:ext uri="{FF2B5EF4-FFF2-40B4-BE49-F238E27FC236}">
                <a16:creationId xmlns:a16="http://schemas.microsoft.com/office/drawing/2014/main" id="{18970A39-2614-5F53-0BD0-AAD4E711D530}"/>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771800" y="2398245"/>
            <a:ext cx="3830000" cy="3130550"/>
          </a:xfrm>
          <a:prstGeom prst="rect">
            <a:avLst/>
          </a:prstGeom>
        </p:spPr>
      </p:pic>
      <p:sp>
        <p:nvSpPr>
          <p:cNvPr id="9" name="Tekstvak 8">
            <a:extLst>
              <a:ext uri="{FF2B5EF4-FFF2-40B4-BE49-F238E27FC236}">
                <a16:creationId xmlns:a16="http://schemas.microsoft.com/office/drawing/2014/main" id="{2D0FCF85-8B5A-961D-74D8-CB6124C0E56C}"/>
              </a:ext>
            </a:extLst>
          </p:cNvPr>
          <p:cNvSpPr txBox="1"/>
          <p:nvPr/>
        </p:nvSpPr>
        <p:spPr>
          <a:xfrm>
            <a:off x="3723799" y="2937021"/>
            <a:ext cx="6096000" cy="1026499"/>
          </a:xfrm>
          <a:prstGeom prst="rect">
            <a:avLst/>
          </a:prstGeom>
          <a:noFill/>
        </p:spPr>
        <p:txBody>
          <a:bodyPr wrap="square">
            <a:spAutoFit/>
          </a:bodyPr>
          <a:lstStyle/>
          <a:p>
            <a:pPr marL="342900" lvl="0" indent="-342900">
              <a:lnSpc>
                <a:spcPct val="115000"/>
              </a:lnSpc>
              <a:buFont typeface="Wingdings" panose="05000000000000000000" pitchFamily="2" charset="2"/>
              <a:buChar char="q"/>
            </a:pPr>
            <a:r>
              <a:rPr lang="nl-BE" sz="1800" dirty="0">
                <a:effectLst/>
                <a:latin typeface="Verdana" panose="020B0604030504040204" pitchFamily="34" charset="0"/>
                <a:ea typeface="Calibri" panose="020F0502020204030204" pitchFamily="34" charset="0"/>
                <a:cs typeface="Times New Roman" panose="02020603050405020304" pitchFamily="18" charset="0"/>
              </a:rPr>
              <a:t>The </a:t>
            </a:r>
            <a:r>
              <a:rPr lang="nl-BE" sz="1800" dirty="0" err="1">
                <a:effectLst/>
                <a:latin typeface="Verdana" panose="020B0604030504040204" pitchFamily="34" charset="0"/>
                <a:ea typeface="Calibri" panose="020F0502020204030204" pitchFamily="34" charset="0"/>
                <a:cs typeface="Times New Roman" panose="02020603050405020304" pitchFamily="18" charset="0"/>
              </a:rPr>
              <a:t>Flinstones</a:t>
            </a:r>
            <a:r>
              <a:rPr lang="nl-BE" sz="1800" dirty="0">
                <a:effectLst/>
                <a:latin typeface="Verdana" panose="020B0604030504040204" pitchFamily="34" charset="0"/>
                <a:ea typeface="Calibri" panose="020F0502020204030204" pitchFamily="34" charset="0"/>
                <a:cs typeface="Times New Roman" panose="02020603050405020304" pitchFamily="18" charset="0"/>
              </a:rPr>
              <a:t>.</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Wingdings" panose="05000000000000000000" pitchFamily="2" charset="2"/>
              <a:buChar char="q"/>
            </a:pPr>
            <a:r>
              <a:rPr lang="nl-BE" sz="1800" dirty="0">
                <a:effectLst/>
                <a:latin typeface="Verdana" panose="020B0604030504040204" pitchFamily="34" charset="0"/>
                <a:ea typeface="Calibri" panose="020F0502020204030204" pitchFamily="34" charset="0"/>
                <a:cs typeface="Times New Roman" panose="02020603050405020304" pitchFamily="18" charset="0"/>
              </a:rPr>
              <a:t>De kat.</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Wingdings" panose="05000000000000000000" pitchFamily="2" charset="2"/>
              <a:buChar char="q"/>
            </a:pPr>
            <a:r>
              <a:rPr lang="nl-BE" sz="1800" dirty="0">
                <a:effectLst/>
                <a:latin typeface="Verdana" panose="020B0604030504040204" pitchFamily="34" charset="0"/>
                <a:ea typeface="Calibri" panose="020F0502020204030204" pitchFamily="34" charset="0"/>
                <a:cs typeface="Times New Roman" panose="02020603050405020304" pitchFamily="18" charset="0"/>
              </a:rPr>
              <a:t>Sesamstraat.</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781872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D49DFED2-608A-B48E-92B8-1224CB8CB64A}"/>
              </a:ext>
            </a:extLst>
          </p:cNvPr>
          <p:cNvSpPr>
            <a:spLocks noGrp="1"/>
          </p:cNvSpPr>
          <p:nvPr>
            <p:ph type="title"/>
          </p:nvPr>
        </p:nvSpPr>
        <p:spPr>
          <a:xfrm>
            <a:off x="3844616" y="881210"/>
            <a:ext cx="7417925" cy="1517035"/>
          </a:xfrm>
        </p:spPr>
        <p:txBody>
          <a:bodyPr>
            <a:normAutofit/>
          </a:bodyPr>
          <a:lstStyle/>
          <a:p>
            <a:r>
              <a:rPr lang="nl-BE">
                <a:solidFill>
                  <a:schemeClr val="tx1">
                    <a:lumMod val="75000"/>
                    <a:lumOff val="25000"/>
                  </a:schemeClr>
                </a:solidFill>
              </a:rPr>
              <a:t>Antwoord: </a:t>
            </a:r>
          </a:p>
        </p:txBody>
      </p:sp>
      <p:sp>
        <p:nvSpPr>
          <p:cNvPr id="3" name="Tijdelijke aanduiding voor inhoud 2">
            <a:extLst>
              <a:ext uri="{FF2B5EF4-FFF2-40B4-BE49-F238E27FC236}">
                <a16:creationId xmlns:a16="http://schemas.microsoft.com/office/drawing/2014/main" id="{75BD6677-8557-D5D5-ADC6-98EDA4E2F564}"/>
              </a:ext>
            </a:extLst>
          </p:cNvPr>
          <p:cNvSpPr>
            <a:spLocks noGrp="1"/>
          </p:cNvSpPr>
          <p:nvPr>
            <p:ph idx="1"/>
          </p:nvPr>
        </p:nvSpPr>
        <p:spPr>
          <a:xfrm>
            <a:off x="3844616" y="2626840"/>
            <a:ext cx="7245103" cy="3131777"/>
          </a:xfrm>
        </p:spPr>
        <p:txBody>
          <a:bodyPr>
            <a:normAutofit/>
          </a:bodyPr>
          <a:lstStyle/>
          <a:p>
            <a:r>
              <a:rPr lang="nl-BE" dirty="0">
                <a:solidFill>
                  <a:schemeClr val="tx1">
                    <a:lumMod val="75000"/>
                    <a:lumOff val="25000"/>
                  </a:schemeClr>
                </a:solidFill>
              </a:rPr>
              <a:t>The </a:t>
            </a:r>
            <a:r>
              <a:rPr lang="nl-BE" dirty="0" err="1">
                <a:solidFill>
                  <a:schemeClr val="tx1">
                    <a:lumMod val="75000"/>
                    <a:lumOff val="25000"/>
                  </a:schemeClr>
                </a:solidFill>
              </a:rPr>
              <a:t>flinstones</a:t>
            </a:r>
            <a:r>
              <a:rPr lang="nl-BE" dirty="0">
                <a:solidFill>
                  <a:schemeClr val="tx1">
                    <a:lumMod val="75000"/>
                    <a:lumOff val="25000"/>
                  </a:schemeClr>
                </a:solidFill>
              </a:rPr>
              <a:t> </a:t>
            </a:r>
          </a:p>
        </p:txBody>
      </p:sp>
    </p:spTree>
    <p:extLst>
      <p:ext uri="{BB962C8B-B14F-4D97-AF65-F5344CB8AC3E}">
        <p14:creationId xmlns:p14="http://schemas.microsoft.com/office/powerpoint/2010/main" val="25252606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956F7191-F36B-C4D7-D70D-0AE0FE7D1C97}"/>
              </a:ext>
            </a:extLst>
          </p:cNvPr>
          <p:cNvSpPr>
            <a:spLocks noGrp="1"/>
          </p:cNvSpPr>
          <p:nvPr>
            <p:ph type="title"/>
          </p:nvPr>
        </p:nvSpPr>
        <p:spPr>
          <a:xfrm>
            <a:off x="3844616" y="881210"/>
            <a:ext cx="7417925" cy="1517035"/>
          </a:xfrm>
        </p:spPr>
        <p:txBody>
          <a:bodyPr>
            <a:normAutofit/>
          </a:bodyPr>
          <a:lstStyle/>
          <a:p>
            <a:r>
              <a:rPr lang="nl-BE" sz="3400" dirty="0">
                <a:solidFill>
                  <a:schemeClr val="tx1">
                    <a:lumMod val="75000"/>
                    <a:lumOff val="25000"/>
                  </a:schemeClr>
                </a:solidFill>
              </a:rPr>
              <a:t>Vraag 5: Met wie was Elvis Presley getrouwd?</a:t>
            </a:r>
            <a:br>
              <a:rPr lang="nl-BE" sz="3400" dirty="0">
                <a:solidFill>
                  <a:schemeClr val="tx1">
                    <a:lumMod val="75000"/>
                    <a:lumOff val="25000"/>
                  </a:schemeClr>
                </a:solidFill>
              </a:rPr>
            </a:br>
            <a:endParaRPr lang="nl-BE" sz="3400" dirty="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59B9942B-45F6-282C-042B-AD0BEBAB6858}"/>
              </a:ext>
            </a:extLst>
          </p:cNvPr>
          <p:cNvSpPr>
            <a:spLocks noGrp="1"/>
          </p:cNvSpPr>
          <p:nvPr>
            <p:ph idx="1"/>
          </p:nvPr>
        </p:nvSpPr>
        <p:spPr>
          <a:xfrm>
            <a:off x="3844616" y="2626840"/>
            <a:ext cx="7245103" cy="3131777"/>
          </a:xfrm>
        </p:spPr>
        <p:txBody>
          <a:bodyPr>
            <a:normAutofit/>
          </a:bodyPr>
          <a:lstStyle/>
          <a:p>
            <a:pPr lvl="0">
              <a:buFont typeface="Wingdings" panose="05000000000000000000" pitchFamily="2" charset="2"/>
              <a:buChar char="q"/>
            </a:pPr>
            <a:r>
              <a:rPr lang="nl-BE" dirty="0" err="1">
                <a:solidFill>
                  <a:schemeClr val="tx1">
                    <a:lumMod val="75000"/>
                    <a:lumOff val="25000"/>
                  </a:schemeClr>
                </a:solidFill>
              </a:rPr>
              <a:t>Pascale</a:t>
            </a:r>
            <a:r>
              <a:rPr lang="nl-BE" dirty="0">
                <a:solidFill>
                  <a:schemeClr val="tx1">
                    <a:lumMod val="75000"/>
                    <a:lumOff val="25000"/>
                  </a:schemeClr>
                </a:solidFill>
              </a:rPr>
              <a:t> Presley.</a:t>
            </a:r>
          </a:p>
          <a:p>
            <a:pPr lvl="0">
              <a:buFont typeface="Wingdings" panose="05000000000000000000" pitchFamily="2" charset="2"/>
              <a:buChar char="q"/>
            </a:pPr>
            <a:r>
              <a:rPr lang="nl-BE" dirty="0" err="1">
                <a:solidFill>
                  <a:schemeClr val="tx1">
                    <a:lumMod val="75000"/>
                    <a:lumOff val="25000"/>
                  </a:schemeClr>
                </a:solidFill>
              </a:rPr>
              <a:t>Rosemary</a:t>
            </a:r>
            <a:r>
              <a:rPr lang="nl-BE" dirty="0">
                <a:solidFill>
                  <a:schemeClr val="tx1">
                    <a:lumMod val="75000"/>
                    <a:lumOff val="25000"/>
                  </a:schemeClr>
                </a:solidFill>
              </a:rPr>
              <a:t> Presley.</a:t>
            </a:r>
          </a:p>
          <a:p>
            <a:pPr lvl="0">
              <a:buFont typeface="Wingdings" panose="05000000000000000000" pitchFamily="2" charset="2"/>
              <a:buChar char="q"/>
            </a:pPr>
            <a:r>
              <a:rPr lang="nl-BE" dirty="0">
                <a:solidFill>
                  <a:schemeClr val="tx1">
                    <a:lumMod val="75000"/>
                    <a:lumOff val="25000"/>
                  </a:schemeClr>
                </a:solidFill>
              </a:rPr>
              <a:t>Priscilla Presley.</a:t>
            </a:r>
          </a:p>
          <a:p>
            <a:endParaRPr lang="nl-BE" dirty="0">
              <a:solidFill>
                <a:schemeClr val="tx1">
                  <a:lumMod val="75000"/>
                  <a:lumOff val="25000"/>
                </a:schemeClr>
              </a:solidFill>
            </a:endParaRPr>
          </a:p>
        </p:txBody>
      </p:sp>
    </p:spTree>
    <p:extLst>
      <p:ext uri="{BB962C8B-B14F-4D97-AF65-F5344CB8AC3E}">
        <p14:creationId xmlns:p14="http://schemas.microsoft.com/office/powerpoint/2010/main" val="41253643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14345" name="Rectangle 14344">
            <a:extLst>
              <a:ext uri="{FF2B5EF4-FFF2-40B4-BE49-F238E27FC236}">
                <a16:creationId xmlns:a16="http://schemas.microsoft.com/office/drawing/2014/main" id="{3A8C6BC2-E9E2-4780-8A41-064073CD43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4347" name="Rectangle 14346">
            <a:extLst>
              <a:ext uri="{FF2B5EF4-FFF2-40B4-BE49-F238E27FC236}">
                <a16:creationId xmlns:a16="http://schemas.microsoft.com/office/drawing/2014/main" id="{E70450CF-22E9-4B1D-B146-30FEE770C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349" name="Rectangle 14348">
            <a:extLst>
              <a:ext uri="{FF2B5EF4-FFF2-40B4-BE49-F238E27FC236}">
                <a16:creationId xmlns:a16="http://schemas.microsoft.com/office/drawing/2014/main" id="{80238079-1F65-476A-BC6C-F2D3BD268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14351" name="Rectangle 14350">
            <a:extLst>
              <a:ext uri="{FF2B5EF4-FFF2-40B4-BE49-F238E27FC236}">
                <a16:creationId xmlns:a16="http://schemas.microsoft.com/office/drawing/2014/main" id="{3740C935-D2D3-4F63-A4DA-CD768BB3F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grpSp>
        <p:nvGrpSpPr>
          <p:cNvPr id="14353" name="Group 14352">
            <a:extLst>
              <a:ext uri="{FF2B5EF4-FFF2-40B4-BE49-F238E27FC236}">
                <a16:creationId xmlns:a16="http://schemas.microsoft.com/office/drawing/2014/main" id="{BE8D8045-0F80-4964-B591-0D599AB42DA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14354" name="Straight Connector 14353">
              <a:extLst>
                <a:ext uri="{FF2B5EF4-FFF2-40B4-BE49-F238E27FC236}">
                  <a16:creationId xmlns:a16="http://schemas.microsoft.com/office/drawing/2014/main" id="{AF8A5889-0EE6-4E19-98FE-29F79E987B5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355" name="Straight Connector 14354">
              <a:extLst>
                <a:ext uri="{FF2B5EF4-FFF2-40B4-BE49-F238E27FC236}">
                  <a16:creationId xmlns:a16="http://schemas.microsoft.com/office/drawing/2014/main" id="{1B0FE4C3-64BE-4A2B-818D-4D84479344F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356" name="Straight Connector 14355">
              <a:extLst>
                <a:ext uri="{FF2B5EF4-FFF2-40B4-BE49-F238E27FC236}">
                  <a16:creationId xmlns:a16="http://schemas.microsoft.com/office/drawing/2014/main" id="{54670D04-30D8-487E-A3F4-0655E48016D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4358" name="Rectangle 14357">
            <a:extLst>
              <a:ext uri="{FF2B5EF4-FFF2-40B4-BE49-F238E27FC236}">
                <a16:creationId xmlns:a16="http://schemas.microsoft.com/office/drawing/2014/main" id="{5472113B-41FA-450E-B533-F51733045F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pic>
        <p:nvPicPr>
          <p:cNvPr id="14340" name="Picture 4" descr="Kijkje in relatie en het huwelijk van Elvis en Priscilla Presley">
            <a:extLst>
              <a:ext uri="{FF2B5EF4-FFF2-40B4-BE49-F238E27FC236}">
                <a16:creationId xmlns:a16="http://schemas.microsoft.com/office/drawing/2014/main" id="{17951120-D2AA-B3FF-A111-3EF36EE7D81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7228703" y="2173966"/>
            <a:ext cx="3750954" cy="2528115"/>
          </a:xfrm>
          <a:prstGeom prst="rect">
            <a:avLst/>
          </a:prstGeom>
          <a:noFill/>
          <a:extLst>
            <a:ext uri="{909E8E84-426E-40DD-AFC4-6F175D3DCCD1}">
              <a14:hiddenFill xmlns:a14="http://schemas.microsoft.com/office/drawing/2010/main">
                <a:solidFill>
                  <a:srgbClr val="FFFFFF"/>
                </a:solidFill>
              </a14:hiddenFill>
            </a:ext>
          </a:extLst>
        </p:spPr>
      </p:pic>
      <p:sp>
        <p:nvSpPr>
          <p:cNvPr id="14360" name="Rectangle 14359">
            <a:extLst>
              <a:ext uri="{FF2B5EF4-FFF2-40B4-BE49-F238E27FC236}">
                <a16:creationId xmlns:a16="http://schemas.microsoft.com/office/drawing/2014/main" id="{3CB5E9E0-7C44-46B5-B3E8-E62887B311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32735470-25AF-1366-477D-34BAE5CCF48C}"/>
              </a:ext>
            </a:extLst>
          </p:cNvPr>
          <p:cNvSpPr>
            <a:spLocks noGrp="1"/>
          </p:cNvSpPr>
          <p:nvPr>
            <p:ph type="title"/>
          </p:nvPr>
        </p:nvSpPr>
        <p:spPr>
          <a:xfrm>
            <a:off x="1136849" y="1348844"/>
            <a:ext cx="5716338" cy="3042706"/>
          </a:xfrm>
        </p:spPr>
        <p:txBody>
          <a:bodyPr vert="horz" lIns="91440" tIns="45720" rIns="91440" bIns="45720" rtlCol="0" anchor="ctr">
            <a:normAutofit/>
          </a:bodyPr>
          <a:lstStyle/>
          <a:p>
            <a:pPr algn="ctr">
              <a:lnSpc>
                <a:spcPct val="83000"/>
              </a:lnSpc>
            </a:pPr>
            <a:r>
              <a:rPr lang="en-US" sz="6000" cap="all" spc="-100"/>
              <a:t>Antwoord: </a:t>
            </a:r>
          </a:p>
        </p:txBody>
      </p:sp>
      <p:sp>
        <p:nvSpPr>
          <p:cNvPr id="6" name="Tekstvak 5">
            <a:extLst>
              <a:ext uri="{FF2B5EF4-FFF2-40B4-BE49-F238E27FC236}">
                <a16:creationId xmlns:a16="http://schemas.microsoft.com/office/drawing/2014/main" id="{243358A0-D1AF-4C6C-AA69-9D41D68BA8F8}"/>
              </a:ext>
            </a:extLst>
          </p:cNvPr>
          <p:cNvSpPr txBox="1"/>
          <p:nvPr/>
        </p:nvSpPr>
        <p:spPr>
          <a:xfrm>
            <a:off x="1317386" y="4682062"/>
            <a:ext cx="5355264" cy="950253"/>
          </a:xfrm>
          <a:prstGeom prst="rect">
            <a:avLst/>
          </a:prstGeom>
        </p:spPr>
        <p:txBody>
          <a:bodyPr vert="horz" lIns="91440" tIns="45720" rIns="91440" bIns="45720" rtlCol="0">
            <a:normAutofit/>
          </a:bodyPr>
          <a:lstStyle/>
          <a:p>
            <a:pPr lvl="0" algn="ctr" defTabSz="914400">
              <a:spcAft>
                <a:spcPts val="600"/>
              </a:spcAft>
              <a:buClr>
                <a:schemeClr val="tx1">
                  <a:lumMod val="85000"/>
                  <a:lumOff val="15000"/>
                </a:schemeClr>
              </a:buClr>
            </a:pPr>
            <a:r>
              <a:rPr lang="en-US" sz="1600" spc="80" dirty="0"/>
              <a:t>Priscilla Presley.</a:t>
            </a:r>
          </a:p>
        </p:txBody>
      </p:sp>
      <p:sp>
        <p:nvSpPr>
          <p:cNvPr id="14362" name="Rectangle 14361">
            <a:extLst>
              <a:ext uri="{FF2B5EF4-FFF2-40B4-BE49-F238E27FC236}">
                <a16:creationId xmlns:a16="http://schemas.microsoft.com/office/drawing/2014/main" id="{1EF88855-34D7-45DF-9DB8-682E4A358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4898"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cxnSp>
        <p:nvCxnSpPr>
          <p:cNvPr id="14364" name="Straight Connector 14363">
            <a:extLst>
              <a:ext uri="{FF2B5EF4-FFF2-40B4-BE49-F238E27FC236}">
                <a16:creationId xmlns:a16="http://schemas.microsoft.com/office/drawing/2014/main" id="{BC6981A1-6AD0-44A6-84F4-420410F3B2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366" name="Straight Connector 14365">
            <a:extLst>
              <a:ext uri="{FF2B5EF4-FFF2-40B4-BE49-F238E27FC236}">
                <a16:creationId xmlns:a16="http://schemas.microsoft.com/office/drawing/2014/main" id="{CD9FF0FB-30CE-40B4-B3F2-A565E71CE2D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40838"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368" name="Straight Connector 14367">
            <a:extLst>
              <a:ext uri="{FF2B5EF4-FFF2-40B4-BE49-F238E27FC236}">
                <a16:creationId xmlns:a16="http://schemas.microsoft.com/office/drawing/2014/main" id="{C7216A06-7EF2-4C72-8D1E-8959D3EBC1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1092118"/>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38548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a:extLst>
            <a:ext uri="{FF2B5EF4-FFF2-40B4-BE49-F238E27FC236}">
              <a16:creationId xmlns:a16="http://schemas.microsoft.com/office/drawing/2014/main" id="{7EF59E4F-3C12-2D20-942C-756CE4D52367}"/>
            </a:ext>
          </a:extLst>
        </p:cNvPr>
        <p:cNvGrpSpPr/>
        <p:nvPr/>
      </p:nvGrpSpPr>
      <p:grpSpPr>
        <a:xfrm>
          <a:off x="0" y="0"/>
          <a:ext cx="0" cy="0"/>
          <a:chOff x="0" y="0"/>
          <a:chExt cx="0" cy="0"/>
        </a:xfrm>
      </p:grpSpPr>
      <p:sp>
        <p:nvSpPr>
          <p:cNvPr id="11271" name="Rectangle 11270">
            <a:extLst>
              <a:ext uri="{FF2B5EF4-FFF2-40B4-BE49-F238E27FC236}">
                <a16:creationId xmlns:a16="http://schemas.microsoft.com/office/drawing/2014/main" id="{1B5D6631-F74B-410E-B60D-7C97D6D77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3">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1273" name="Rectangle 11272">
            <a:extLst>
              <a:ext uri="{FF2B5EF4-FFF2-40B4-BE49-F238E27FC236}">
                <a16:creationId xmlns:a16="http://schemas.microsoft.com/office/drawing/2014/main" id="{6F300CB1-0412-47A2-BA30-07135C98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1275" name="Rectangle 11274">
            <a:extLst>
              <a:ext uri="{FF2B5EF4-FFF2-40B4-BE49-F238E27FC236}">
                <a16:creationId xmlns:a16="http://schemas.microsoft.com/office/drawing/2014/main" id="{C1AC820A-F7A7-46F3-933A-2CCC7201D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11277" name="Rectangle 11276">
            <a:extLst>
              <a:ext uri="{FF2B5EF4-FFF2-40B4-BE49-F238E27FC236}">
                <a16:creationId xmlns:a16="http://schemas.microsoft.com/office/drawing/2014/main" id="{8DAFCA3D-277C-4C06-BC17-5108F3A700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grpSp>
        <p:nvGrpSpPr>
          <p:cNvPr id="11279" name="Group 11278">
            <a:extLst>
              <a:ext uri="{FF2B5EF4-FFF2-40B4-BE49-F238E27FC236}">
                <a16:creationId xmlns:a16="http://schemas.microsoft.com/office/drawing/2014/main" id="{5457DF47-900A-447E-9B61-2B94B749506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11280" name="Straight Connector 11279">
              <a:extLst>
                <a:ext uri="{FF2B5EF4-FFF2-40B4-BE49-F238E27FC236}">
                  <a16:creationId xmlns:a16="http://schemas.microsoft.com/office/drawing/2014/main" id="{84772325-EEFF-4BA8-841C-29A78A2E43F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281" name="Straight Connector 11280">
              <a:extLst>
                <a:ext uri="{FF2B5EF4-FFF2-40B4-BE49-F238E27FC236}">
                  <a16:creationId xmlns:a16="http://schemas.microsoft.com/office/drawing/2014/main" id="{AD3094C5-7785-41DD-B095-217D26651E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282" name="Straight Connector 11281">
              <a:extLst>
                <a:ext uri="{FF2B5EF4-FFF2-40B4-BE49-F238E27FC236}">
                  <a16:creationId xmlns:a16="http://schemas.microsoft.com/office/drawing/2014/main" id="{ED3CF66E-289D-4AB8-85D9-C0B9AE18B60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1284" name="Rectangle 11283">
            <a:extLst>
              <a:ext uri="{FF2B5EF4-FFF2-40B4-BE49-F238E27FC236}">
                <a16:creationId xmlns:a16="http://schemas.microsoft.com/office/drawing/2014/main" id="{C4DAE230-71F7-4B5D-8884-60E4F7DD11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1286" name="Rectangle 11285">
            <a:extLst>
              <a:ext uri="{FF2B5EF4-FFF2-40B4-BE49-F238E27FC236}">
                <a16:creationId xmlns:a16="http://schemas.microsoft.com/office/drawing/2014/main" id="{75B2E110-E151-4703-8A63-49ABA9BB73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EFE9A2D8-FEB2-67DD-0F82-E3CC86170C55}"/>
              </a:ext>
            </a:extLst>
          </p:cNvPr>
          <p:cNvSpPr>
            <a:spLocks noGrp="1"/>
          </p:cNvSpPr>
          <p:nvPr>
            <p:ph type="title"/>
          </p:nvPr>
        </p:nvSpPr>
        <p:spPr>
          <a:xfrm>
            <a:off x="1241170" y="3726485"/>
            <a:ext cx="9732773" cy="1465112"/>
          </a:xfrm>
        </p:spPr>
        <p:txBody>
          <a:bodyPr vert="horz" lIns="91440" tIns="45720" rIns="91440" bIns="45720" rtlCol="0" anchor="ctr">
            <a:normAutofit/>
          </a:bodyPr>
          <a:lstStyle/>
          <a:p>
            <a:pPr algn="ctr">
              <a:lnSpc>
                <a:spcPct val="83000"/>
              </a:lnSpc>
            </a:pPr>
            <a:r>
              <a:rPr lang="en-US" sz="6000" cap="all" spc="-100" dirty="0"/>
              <a:t>Ronde 4 thema </a:t>
            </a:r>
            <a:r>
              <a:rPr lang="en-US" sz="6000" cap="all" spc="-100" dirty="0" err="1"/>
              <a:t>dieren</a:t>
            </a:r>
            <a:endParaRPr lang="en-US" sz="6000" cap="all" spc="-100" dirty="0"/>
          </a:p>
        </p:txBody>
      </p:sp>
      <p:sp>
        <p:nvSpPr>
          <p:cNvPr id="11288" name="Rectangle 11287">
            <a:extLst>
              <a:ext uri="{FF2B5EF4-FFF2-40B4-BE49-F238E27FC236}">
                <a16:creationId xmlns:a16="http://schemas.microsoft.com/office/drawing/2014/main" id="{8E5A367F-2C45-4F9B-8882-C2B98DF82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cxnSp>
        <p:nvCxnSpPr>
          <p:cNvPr id="11290" name="Straight Connector 11289">
            <a:extLst>
              <a:ext uri="{FF2B5EF4-FFF2-40B4-BE49-F238E27FC236}">
                <a16:creationId xmlns:a16="http://schemas.microsoft.com/office/drawing/2014/main" id="{701E288A-A346-4DA1-8C36-FEA990BCAC8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292" name="Straight Connector 11291">
            <a:extLst>
              <a:ext uri="{FF2B5EF4-FFF2-40B4-BE49-F238E27FC236}">
                <a16:creationId xmlns:a16="http://schemas.microsoft.com/office/drawing/2014/main" id="{75712D89-374F-4DC4-BF2A-9F48C41E91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294" name="Straight Connector 11293">
            <a:extLst>
              <a:ext uri="{FF2B5EF4-FFF2-40B4-BE49-F238E27FC236}">
                <a16:creationId xmlns:a16="http://schemas.microsoft.com/office/drawing/2014/main" id="{FC2FC56B-D168-47CD-B287-283CD2D5BE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092118"/>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4" name="AutoShape 4" descr="Diamond painting de luxe 50x70cm - Afrikaanse dieren">
            <a:extLst>
              <a:ext uri="{FF2B5EF4-FFF2-40B4-BE49-F238E27FC236}">
                <a16:creationId xmlns:a16="http://schemas.microsoft.com/office/drawing/2014/main" id="{401A3CC2-6EE1-3128-46FD-871E7ADEC57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BE"/>
          </a:p>
        </p:txBody>
      </p:sp>
      <p:pic>
        <p:nvPicPr>
          <p:cNvPr id="15366" name="Picture 6" descr="Dieren op het land | Natuurwijzer">
            <a:extLst>
              <a:ext uri="{FF2B5EF4-FFF2-40B4-BE49-F238E27FC236}">
                <a16:creationId xmlns:a16="http://schemas.microsoft.com/office/drawing/2014/main" id="{4D6E5551-35E0-E3A3-06CC-9676A05351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1917" y="1510533"/>
            <a:ext cx="4222433" cy="2342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626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C09B39DA-A510-AF59-F98B-E5E6DEB3FFEB}"/>
              </a:ext>
            </a:extLst>
          </p:cNvPr>
          <p:cNvSpPr>
            <a:spLocks noGrp="1"/>
          </p:cNvSpPr>
          <p:nvPr>
            <p:ph type="title"/>
          </p:nvPr>
        </p:nvSpPr>
        <p:spPr>
          <a:xfrm>
            <a:off x="3844616" y="881210"/>
            <a:ext cx="7417925" cy="1517035"/>
          </a:xfrm>
        </p:spPr>
        <p:txBody>
          <a:bodyPr>
            <a:normAutofit/>
          </a:bodyPr>
          <a:lstStyle/>
          <a:p>
            <a:r>
              <a:rPr lang="nl-BE" dirty="0">
                <a:solidFill>
                  <a:schemeClr val="tx1">
                    <a:lumMod val="75000"/>
                    <a:lumOff val="25000"/>
                  </a:schemeClr>
                </a:solidFill>
              </a:rPr>
              <a:t>Vraag 1: wie ben ik?</a:t>
            </a:r>
          </a:p>
        </p:txBody>
      </p:sp>
      <p:sp>
        <p:nvSpPr>
          <p:cNvPr id="3" name="Tijdelijke aanduiding voor inhoud 2">
            <a:extLst>
              <a:ext uri="{FF2B5EF4-FFF2-40B4-BE49-F238E27FC236}">
                <a16:creationId xmlns:a16="http://schemas.microsoft.com/office/drawing/2014/main" id="{9204A679-0AC8-E884-D881-67934BB026F1}"/>
              </a:ext>
            </a:extLst>
          </p:cNvPr>
          <p:cNvSpPr>
            <a:spLocks noGrp="1"/>
          </p:cNvSpPr>
          <p:nvPr>
            <p:ph idx="1"/>
          </p:nvPr>
        </p:nvSpPr>
        <p:spPr>
          <a:xfrm>
            <a:off x="3844616" y="2626840"/>
            <a:ext cx="7245103" cy="3131777"/>
          </a:xfrm>
        </p:spPr>
        <p:txBody>
          <a:bodyPr>
            <a:normAutofit/>
          </a:bodyPr>
          <a:lstStyle/>
          <a:p>
            <a:r>
              <a:rPr lang="nl-NL" dirty="0"/>
              <a:t>ik ben zwart met witte vlekken.. of wit met zwarte vlekken</a:t>
            </a:r>
            <a:endParaRPr lang="nl-BE" dirty="0">
              <a:solidFill>
                <a:schemeClr val="tx1">
                  <a:lumMod val="75000"/>
                  <a:lumOff val="25000"/>
                </a:schemeClr>
              </a:solidFill>
            </a:endParaRPr>
          </a:p>
        </p:txBody>
      </p:sp>
    </p:spTree>
    <p:extLst>
      <p:ext uri="{BB962C8B-B14F-4D97-AF65-F5344CB8AC3E}">
        <p14:creationId xmlns:p14="http://schemas.microsoft.com/office/powerpoint/2010/main" val="33054420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AC8CD351-C3BC-9F54-DE82-B1D489C12A7D}"/>
              </a:ext>
            </a:extLst>
          </p:cNvPr>
          <p:cNvSpPr>
            <a:spLocks noGrp="1"/>
          </p:cNvSpPr>
          <p:nvPr>
            <p:ph type="title"/>
          </p:nvPr>
        </p:nvSpPr>
        <p:spPr>
          <a:xfrm>
            <a:off x="3844616" y="881210"/>
            <a:ext cx="7417925" cy="1517035"/>
          </a:xfrm>
        </p:spPr>
        <p:txBody>
          <a:bodyPr>
            <a:normAutofit/>
          </a:bodyPr>
          <a:lstStyle/>
          <a:p>
            <a:r>
              <a:rPr lang="nl-BE">
                <a:solidFill>
                  <a:schemeClr val="tx1">
                    <a:lumMod val="75000"/>
                    <a:lumOff val="25000"/>
                  </a:schemeClr>
                </a:solidFill>
              </a:rPr>
              <a:t>Antwoord: </a:t>
            </a:r>
          </a:p>
        </p:txBody>
      </p:sp>
      <p:pic>
        <p:nvPicPr>
          <p:cNvPr id="16386" name="Picture 2" descr="de lage landen De koe zegt meer dan boe: de stem van het dier in  taalonderzoek - de lage landen">
            <a:extLst>
              <a:ext uri="{FF2B5EF4-FFF2-40B4-BE49-F238E27FC236}">
                <a16:creationId xmlns:a16="http://schemas.microsoft.com/office/drawing/2014/main" id="{2633E534-262C-A318-AF19-F849F61D1EF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224462" y="2330449"/>
            <a:ext cx="4642353" cy="3089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56700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F1D3D77D-791B-0E3D-06F5-F69D865A2245}"/>
              </a:ext>
            </a:extLst>
          </p:cNvPr>
          <p:cNvSpPr>
            <a:spLocks noGrp="1"/>
          </p:cNvSpPr>
          <p:nvPr>
            <p:ph type="title"/>
          </p:nvPr>
        </p:nvSpPr>
        <p:spPr>
          <a:xfrm>
            <a:off x="3844616" y="881210"/>
            <a:ext cx="7417925" cy="1517035"/>
          </a:xfrm>
        </p:spPr>
        <p:txBody>
          <a:bodyPr>
            <a:normAutofit/>
          </a:bodyPr>
          <a:lstStyle/>
          <a:p>
            <a:r>
              <a:rPr lang="nl-BE" dirty="0">
                <a:solidFill>
                  <a:schemeClr val="tx1">
                    <a:lumMod val="75000"/>
                    <a:lumOff val="25000"/>
                  </a:schemeClr>
                </a:solidFill>
              </a:rPr>
              <a:t>Vraag 2: wie ben ik? </a:t>
            </a:r>
          </a:p>
        </p:txBody>
      </p:sp>
      <p:sp>
        <p:nvSpPr>
          <p:cNvPr id="3" name="Tijdelijke aanduiding voor inhoud 2">
            <a:extLst>
              <a:ext uri="{FF2B5EF4-FFF2-40B4-BE49-F238E27FC236}">
                <a16:creationId xmlns:a16="http://schemas.microsoft.com/office/drawing/2014/main" id="{20EB4FAB-003D-13AC-E149-F2DD91BED021}"/>
              </a:ext>
            </a:extLst>
          </p:cNvPr>
          <p:cNvSpPr>
            <a:spLocks noGrp="1"/>
          </p:cNvSpPr>
          <p:nvPr>
            <p:ph idx="1"/>
          </p:nvPr>
        </p:nvSpPr>
        <p:spPr>
          <a:xfrm>
            <a:off x="3844616" y="2626840"/>
            <a:ext cx="7245103" cy="3131777"/>
          </a:xfrm>
        </p:spPr>
        <p:txBody>
          <a:bodyPr>
            <a:normAutofit/>
          </a:bodyPr>
          <a:lstStyle/>
          <a:p>
            <a:r>
              <a:rPr lang="nl-NL" dirty="0"/>
              <a:t>Door mijn brul ben ik koning van het dierenrijk </a:t>
            </a:r>
            <a:endParaRPr lang="nl-BE" dirty="0">
              <a:solidFill>
                <a:schemeClr val="tx1">
                  <a:lumMod val="75000"/>
                  <a:lumOff val="25000"/>
                </a:schemeClr>
              </a:solidFill>
            </a:endParaRPr>
          </a:p>
        </p:txBody>
      </p:sp>
    </p:spTree>
    <p:extLst>
      <p:ext uri="{BB962C8B-B14F-4D97-AF65-F5344CB8AC3E}">
        <p14:creationId xmlns:p14="http://schemas.microsoft.com/office/powerpoint/2010/main" val="36717350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10">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5" name="Rectangle 14">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6AA1F040-9774-1B1A-4A07-5E91A6662E7B}"/>
              </a:ext>
            </a:extLst>
          </p:cNvPr>
          <p:cNvSpPr>
            <a:spLocks noGrp="1"/>
          </p:cNvSpPr>
          <p:nvPr>
            <p:ph type="title"/>
          </p:nvPr>
        </p:nvSpPr>
        <p:spPr>
          <a:xfrm>
            <a:off x="3844616" y="881210"/>
            <a:ext cx="7417925" cy="1517035"/>
          </a:xfrm>
        </p:spPr>
        <p:txBody>
          <a:bodyPr>
            <a:normAutofit/>
          </a:bodyPr>
          <a:lstStyle/>
          <a:p>
            <a:r>
              <a:rPr lang="nl-BE" dirty="0">
                <a:solidFill>
                  <a:schemeClr val="tx1">
                    <a:lumMod val="75000"/>
                    <a:lumOff val="25000"/>
                  </a:schemeClr>
                </a:solidFill>
              </a:rPr>
              <a:t>Antwoord </a:t>
            </a:r>
          </a:p>
        </p:txBody>
      </p:sp>
      <p:pic>
        <p:nvPicPr>
          <p:cNvPr id="17412" name="Picture 4" descr="Leeuwen | DierenWiki | Roofdieren - De Leeuwen -">
            <a:extLst>
              <a:ext uri="{FF2B5EF4-FFF2-40B4-BE49-F238E27FC236}">
                <a16:creationId xmlns:a16="http://schemas.microsoft.com/office/drawing/2014/main" id="{3566FCB0-D080-3578-A53A-8EBB3B9851D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872162" y="2657662"/>
            <a:ext cx="3319128" cy="3319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02399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78" name="Rectangle 2072">
            <a:extLst>
              <a:ext uri="{FF2B5EF4-FFF2-40B4-BE49-F238E27FC236}">
                <a16:creationId xmlns:a16="http://schemas.microsoft.com/office/drawing/2014/main" id="{0E9B969E-CD96-4162-BA90-449BBDA95E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23162"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a:p>
        </p:txBody>
      </p:sp>
      <p:sp useBgFill="1">
        <p:nvSpPr>
          <p:cNvPr id="2079" name="Rectangle 2074">
            <a:extLst>
              <a:ext uri="{FF2B5EF4-FFF2-40B4-BE49-F238E27FC236}">
                <a16:creationId xmlns:a16="http://schemas.microsoft.com/office/drawing/2014/main" id="{6B6401A4-FEE5-4976-857C-1FD0CDB2E2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23162" y="0"/>
            <a:ext cx="816874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De minst zichtbare Belgische royal wordt 70: dit is prins Lorenz, de stille  kracht achter prinses Astrid | Royalty | HLN.be">
            <a:extLst>
              <a:ext uri="{FF2B5EF4-FFF2-40B4-BE49-F238E27FC236}">
                <a16:creationId xmlns:a16="http://schemas.microsoft.com/office/drawing/2014/main" id="{EE872BC2-5789-1958-981C-FF2B520FAFA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67497" y="1052345"/>
            <a:ext cx="6880072" cy="4592448"/>
          </a:xfrm>
          <a:prstGeom prst="rect">
            <a:avLst/>
          </a:prstGeom>
          <a:noFill/>
          <a:extLst>
            <a:ext uri="{909E8E84-426E-40DD-AFC4-6F175D3DCCD1}">
              <a14:hiddenFill xmlns:a14="http://schemas.microsoft.com/office/drawing/2010/main">
                <a:solidFill>
                  <a:srgbClr val="FFFFFF"/>
                </a:solidFill>
              </a14:hiddenFill>
            </a:ext>
          </a:extLst>
        </p:spPr>
      </p:pic>
      <p:sp>
        <p:nvSpPr>
          <p:cNvPr id="2077" name="Rectangle 2076">
            <a:extLst>
              <a:ext uri="{FF2B5EF4-FFF2-40B4-BE49-F238E27FC236}">
                <a16:creationId xmlns:a16="http://schemas.microsoft.com/office/drawing/2014/main" id="{047AF1DF-6993-45FB-92A5-C36B1A680F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25029" cy="6858000"/>
          </a:xfrm>
          <a:prstGeom prst="rect">
            <a:avLst/>
          </a:prstGeom>
          <a:blipFill dpi="0" rotWithShape="1">
            <a:blip r:embed="rId3">
              <a:alphaModFix amt="6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 name="Titel 1">
            <a:extLst>
              <a:ext uri="{FF2B5EF4-FFF2-40B4-BE49-F238E27FC236}">
                <a16:creationId xmlns:a16="http://schemas.microsoft.com/office/drawing/2014/main" id="{499BD705-8F8F-613E-D657-38397309A84E}"/>
              </a:ext>
            </a:extLst>
          </p:cNvPr>
          <p:cNvSpPr>
            <a:spLocks noGrp="1"/>
          </p:cNvSpPr>
          <p:nvPr>
            <p:ph type="title"/>
          </p:nvPr>
        </p:nvSpPr>
        <p:spPr>
          <a:xfrm>
            <a:off x="643433" y="643464"/>
            <a:ext cx="2888344" cy="1428737"/>
          </a:xfrm>
        </p:spPr>
        <p:txBody>
          <a:bodyPr>
            <a:normAutofit/>
          </a:bodyPr>
          <a:lstStyle/>
          <a:p>
            <a:r>
              <a:rPr lang="nl-BE" sz="3200">
                <a:solidFill>
                  <a:srgbClr val="FFFFFF"/>
                </a:solidFill>
              </a:rPr>
              <a:t>Antwoord: </a:t>
            </a:r>
          </a:p>
        </p:txBody>
      </p:sp>
      <p:sp>
        <p:nvSpPr>
          <p:cNvPr id="3" name="Tijdelijke aanduiding voor inhoud 2">
            <a:extLst>
              <a:ext uri="{FF2B5EF4-FFF2-40B4-BE49-F238E27FC236}">
                <a16:creationId xmlns:a16="http://schemas.microsoft.com/office/drawing/2014/main" id="{D3892025-1F29-B87C-A3B4-78884758E7AE}"/>
              </a:ext>
            </a:extLst>
          </p:cNvPr>
          <p:cNvSpPr>
            <a:spLocks noGrp="1"/>
          </p:cNvSpPr>
          <p:nvPr>
            <p:ph idx="1"/>
          </p:nvPr>
        </p:nvSpPr>
        <p:spPr>
          <a:xfrm>
            <a:off x="643337" y="2184036"/>
            <a:ext cx="2888439" cy="3869634"/>
          </a:xfrm>
        </p:spPr>
        <p:txBody>
          <a:bodyPr>
            <a:normAutofit/>
          </a:bodyPr>
          <a:lstStyle/>
          <a:p>
            <a:r>
              <a:rPr lang="nl-BE" sz="1600">
                <a:solidFill>
                  <a:srgbClr val="FFFFFF"/>
                </a:solidFill>
              </a:rPr>
              <a:t>Prins Lorenz</a:t>
            </a:r>
          </a:p>
          <a:p>
            <a:endParaRPr lang="nl-BE" sz="1600" dirty="0">
              <a:solidFill>
                <a:srgbClr val="FFFFFF"/>
              </a:solidFill>
            </a:endParaRPr>
          </a:p>
        </p:txBody>
      </p:sp>
    </p:spTree>
    <p:extLst>
      <p:ext uri="{BB962C8B-B14F-4D97-AF65-F5344CB8AC3E}">
        <p14:creationId xmlns:p14="http://schemas.microsoft.com/office/powerpoint/2010/main" val="34785270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28B8C357-8D5F-0264-5767-EEAE000C5FEB}"/>
              </a:ext>
            </a:extLst>
          </p:cNvPr>
          <p:cNvSpPr>
            <a:spLocks noGrp="1"/>
          </p:cNvSpPr>
          <p:nvPr>
            <p:ph type="title"/>
          </p:nvPr>
        </p:nvSpPr>
        <p:spPr>
          <a:xfrm>
            <a:off x="3844616" y="881210"/>
            <a:ext cx="7417925" cy="1517035"/>
          </a:xfrm>
        </p:spPr>
        <p:txBody>
          <a:bodyPr>
            <a:normAutofit/>
          </a:bodyPr>
          <a:lstStyle/>
          <a:p>
            <a:r>
              <a:rPr lang="nl-BE" dirty="0">
                <a:solidFill>
                  <a:schemeClr val="tx1">
                    <a:lumMod val="75000"/>
                    <a:lumOff val="25000"/>
                  </a:schemeClr>
                </a:solidFill>
              </a:rPr>
              <a:t>Vraag 3: wie ben ik</a:t>
            </a:r>
          </a:p>
        </p:txBody>
      </p:sp>
      <p:sp>
        <p:nvSpPr>
          <p:cNvPr id="3" name="Tijdelijke aanduiding voor inhoud 2">
            <a:extLst>
              <a:ext uri="{FF2B5EF4-FFF2-40B4-BE49-F238E27FC236}">
                <a16:creationId xmlns:a16="http://schemas.microsoft.com/office/drawing/2014/main" id="{60814094-3217-6FBE-A9AA-DED5570A4F4E}"/>
              </a:ext>
            </a:extLst>
          </p:cNvPr>
          <p:cNvSpPr>
            <a:spLocks noGrp="1"/>
          </p:cNvSpPr>
          <p:nvPr>
            <p:ph idx="1"/>
          </p:nvPr>
        </p:nvSpPr>
        <p:spPr>
          <a:xfrm>
            <a:off x="3844616" y="2626840"/>
            <a:ext cx="7245103" cy="3131777"/>
          </a:xfrm>
        </p:spPr>
        <p:txBody>
          <a:bodyPr>
            <a:normAutofit/>
          </a:bodyPr>
          <a:lstStyle/>
          <a:p>
            <a:pPr marL="0" indent="0">
              <a:buNone/>
            </a:pPr>
            <a:r>
              <a:rPr lang="nl-NL" dirty="0"/>
              <a:t>Ik leef in het wild maar ben ook een huisdier, en ben lekker met pruimen </a:t>
            </a:r>
            <a:endParaRPr lang="nl-BE" dirty="0">
              <a:solidFill>
                <a:schemeClr val="tx1">
                  <a:lumMod val="75000"/>
                  <a:lumOff val="25000"/>
                </a:schemeClr>
              </a:solidFill>
            </a:endParaRPr>
          </a:p>
        </p:txBody>
      </p:sp>
    </p:spTree>
    <p:extLst>
      <p:ext uri="{BB962C8B-B14F-4D97-AF65-F5344CB8AC3E}">
        <p14:creationId xmlns:p14="http://schemas.microsoft.com/office/powerpoint/2010/main" val="6804544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975D26AD-6127-4F51-A47A-39211E86C3BA}"/>
              </a:ext>
            </a:extLst>
          </p:cNvPr>
          <p:cNvSpPr>
            <a:spLocks noGrp="1"/>
          </p:cNvSpPr>
          <p:nvPr>
            <p:ph type="title"/>
          </p:nvPr>
        </p:nvSpPr>
        <p:spPr>
          <a:xfrm>
            <a:off x="3844616" y="881210"/>
            <a:ext cx="7417925" cy="1517035"/>
          </a:xfrm>
        </p:spPr>
        <p:txBody>
          <a:bodyPr>
            <a:normAutofit/>
          </a:bodyPr>
          <a:lstStyle/>
          <a:p>
            <a:r>
              <a:rPr lang="nl-BE" dirty="0">
                <a:solidFill>
                  <a:schemeClr val="tx1">
                    <a:lumMod val="75000"/>
                    <a:lumOff val="25000"/>
                  </a:schemeClr>
                </a:solidFill>
              </a:rPr>
              <a:t>Antwoord: </a:t>
            </a:r>
          </a:p>
        </p:txBody>
      </p:sp>
      <p:pic>
        <p:nvPicPr>
          <p:cNvPr id="18434" name="Picture 2" descr="HobbyFirst - Passie voor diervoeding sinds 1840 | Je eerste konijn: Alles  wat je moet weten voor een goede start">
            <a:extLst>
              <a:ext uri="{FF2B5EF4-FFF2-40B4-BE49-F238E27FC236}">
                <a16:creationId xmlns:a16="http://schemas.microsoft.com/office/drawing/2014/main" id="{F24587B2-253B-4F3D-820F-CC3CEA407C2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976812" y="2463185"/>
            <a:ext cx="4973749" cy="2794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86370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0C7D2C5D-332E-723C-0113-933FBD486F27}"/>
              </a:ext>
            </a:extLst>
          </p:cNvPr>
          <p:cNvSpPr>
            <a:spLocks noGrp="1"/>
          </p:cNvSpPr>
          <p:nvPr>
            <p:ph type="title"/>
          </p:nvPr>
        </p:nvSpPr>
        <p:spPr>
          <a:xfrm>
            <a:off x="3844616" y="881210"/>
            <a:ext cx="7417925" cy="1517035"/>
          </a:xfrm>
        </p:spPr>
        <p:txBody>
          <a:bodyPr>
            <a:normAutofit/>
          </a:bodyPr>
          <a:lstStyle/>
          <a:p>
            <a:r>
              <a:rPr lang="nl-BE" dirty="0">
                <a:solidFill>
                  <a:schemeClr val="tx1">
                    <a:lumMod val="75000"/>
                    <a:lumOff val="25000"/>
                  </a:schemeClr>
                </a:solidFill>
              </a:rPr>
              <a:t>Vraag 4: wie ben ik</a:t>
            </a:r>
          </a:p>
        </p:txBody>
      </p:sp>
      <p:sp>
        <p:nvSpPr>
          <p:cNvPr id="3" name="Tijdelijke aanduiding voor inhoud 2">
            <a:extLst>
              <a:ext uri="{FF2B5EF4-FFF2-40B4-BE49-F238E27FC236}">
                <a16:creationId xmlns:a16="http://schemas.microsoft.com/office/drawing/2014/main" id="{580E85EB-3008-6EDD-59F5-391787EF050A}"/>
              </a:ext>
            </a:extLst>
          </p:cNvPr>
          <p:cNvSpPr>
            <a:spLocks noGrp="1"/>
          </p:cNvSpPr>
          <p:nvPr>
            <p:ph idx="1"/>
          </p:nvPr>
        </p:nvSpPr>
        <p:spPr>
          <a:xfrm>
            <a:off x="3844616" y="2626840"/>
            <a:ext cx="7245103" cy="3131777"/>
          </a:xfrm>
        </p:spPr>
        <p:txBody>
          <a:bodyPr>
            <a:normAutofit/>
          </a:bodyPr>
          <a:lstStyle/>
          <a:p>
            <a:pPr marL="0" indent="0">
              <a:buNone/>
            </a:pPr>
            <a:r>
              <a:rPr lang="nl-NL" dirty="0"/>
              <a:t>Als je mij in het klein ziet wil iedereen mij knuffelen, als je mij in het wild tegenkomt zal je bang zijn van mij</a:t>
            </a:r>
            <a:endParaRPr lang="nl-BE" dirty="0">
              <a:solidFill>
                <a:schemeClr val="tx1">
                  <a:lumMod val="75000"/>
                  <a:lumOff val="25000"/>
                </a:schemeClr>
              </a:solidFill>
            </a:endParaRPr>
          </a:p>
        </p:txBody>
      </p:sp>
    </p:spTree>
    <p:extLst>
      <p:ext uri="{BB962C8B-B14F-4D97-AF65-F5344CB8AC3E}">
        <p14:creationId xmlns:p14="http://schemas.microsoft.com/office/powerpoint/2010/main" val="37761302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10">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3" name="Rectangle 12">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5" name="Rectangle 14">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AE9ADCE6-7596-4FB2-A001-87C7C606A8EA}"/>
              </a:ext>
            </a:extLst>
          </p:cNvPr>
          <p:cNvSpPr>
            <a:spLocks noGrp="1"/>
          </p:cNvSpPr>
          <p:nvPr>
            <p:ph type="title"/>
          </p:nvPr>
        </p:nvSpPr>
        <p:spPr>
          <a:xfrm>
            <a:off x="3844616" y="881210"/>
            <a:ext cx="7417925" cy="1517035"/>
          </a:xfrm>
        </p:spPr>
        <p:txBody>
          <a:bodyPr>
            <a:normAutofit/>
          </a:bodyPr>
          <a:lstStyle/>
          <a:p>
            <a:r>
              <a:rPr lang="nl-BE">
                <a:solidFill>
                  <a:schemeClr val="tx1">
                    <a:lumMod val="75000"/>
                    <a:lumOff val="25000"/>
                  </a:schemeClr>
                </a:solidFill>
              </a:rPr>
              <a:t>Antwoord: </a:t>
            </a:r>
          </a:p>
        </p:txBody>
      </p:sp>
      <p:pic>
        <p:nvPicPr>
          <p:cNvPr id="19460" name="Picture 4" descr="Grizzlybeer weer beschermde diersoort in nationaal park VS | Dieren | NU.nl">
            <a:extLst>
              <a:ext uri="{FF2B5EF4-FFF2-40B4-BE49-F238E27FC236}">
                <a16:creationId xmlns:a16="http://schemas.microsoft.com/office/drawing/2014/main" id="{28DC14D8-4000-C7C7-3AD4-F617BE00D25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453865" y="2205831"/>
            <a:ext cx="6249364" cy="3499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82538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9001C828-1754-98E9-12DB-27A4531C2409}"/>
              </a:ext>
            </a:extLst>
          </p:cNvPr>
          <p:cNvSpPr>
            <a:spLocks noGrp="1"/>
          </p:cNvSpPr>
          <p:nvPr>
            <p:ph type="title"/>
          </p:nvPr>
        </p:nvSpPr>
        <p:spPr>
          <a:xfrm>
            <a:off x="3844616" y="881210"/>
            <a:ext cx="7417925" cy="1517035"/>
          </a:xfrm>
        </p:spPr>
        <p:txBody>
          <a:bodyPr>
            <a:normAutofit/>
          </a:bodyPr>
          <a:lstStyle/>
          <a:p>
            <a:r>
              <a:rPr lang="nl-BE" dirty="0">
                <a:solidFill>
                  <a:schemeClr val="tx1">
                    <a:lumMod val="75000"/>
                    <a:lumOff val="25000"/>
                  </a:schemeClr>
                </a:solidFill>
              </a:rPr>
              <a:t>Vraag 5: wie ben ik</a:t>
            </a:r>
          </a:p>
        </p:txBody>
      </p:sp>
      <p:sp>
        <p:nvSpPr>
          <p:cNvPr id="3" name="Tijdelijke aanduiding voor inhoud 2">
            <a:extLst>
              <a:ext uri="{FF2B5EF4-FFF2-40B4-BE49-F238E27FC236}">
                <a16:creationId xmlns:a16="http://schemas.microsoft.com/office/drawing/2014/main" id="{D7434E72-3D2A-FC75-B927-C2823BDC440A}"/>
              </a:ext>
            </a:extLst>
          </p:cNvPr>
          <p:cNvSpPr>
            <a:spLocks noGrp="1"/>
          </p:cNvSpPr>
          <p:nvPr>
            <p:ph idx="1"/>
          </p:nvPr>
        </p:nvSpPr>
        <p:spPr>
          <a:xfrm>
            <a:off x="3844616" y="2626840"/>
            <a:ext cx="7245103" cy="3131777"/>
          </a:xfrm>
        </p:spPr>
        <p:txBody>
          <a:bodyPr>
            <a:normAutofit/>
          </a:bodyPr>
          <a:lstStyle/>
          <a:p>
            <a:pPr marL="0" indent="0">
              <a:buNone/>
            </a:pPr>
            <a:r>
              <a:rPr lang="nl-NL" dirty="0"/>
              <a:t>Ik ben het meest voorkomend huisdier en vooral als ik nog klein ben vind iedereen me schattige</a:t>
            </a:r>
            <a:endParaRPr lang="nl-BE" dirty="0">
              <a:solidFill>
                <a:schemeClr val="tx1">
                  <a:lumMod val="75000"/>
                  <a:lumOff val="25000"/>
                </a:schemeClr>
              </a:solidFill>
            </a:endParaRPr>
          </a:p>
        </p:txBody>
      </p:sp>
    </p:spTree>
    <p:extLst>
      <p:ext uri="{BB962C8B-B14F-4D97-AF65-F5344CB8AC3E}">
        <p14:creationId xmlns:p14="http://schemas.microsoft.com/office/powerpoint/2010/main" val="4729305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E6C75F5B-D8CE-670E-C4AE-E5A224C3AFB0}"/>
              </a:ext>
            </a:extLst>
          </p:cNvPr>
          <p:cNvSpPr>
            <a:spLocks noGrp="1"/>
          </p:cNvSpPr>
          <p:nvPr>
            <p:ph type="title"/>
          </p:nvPr>
        </p:nvSpPr>
        <p:spPr>
          <a:xfrm>
            <a:off x="3844616" y="881210"/>
            <a:ext cx="7417925" cy="1517035"/>
          </a:xfrm>
        </p:spPr>
        <p:txBody>
          <a:bodyPr>
            <a:normAutofit/>
          </a:bodyPr>
          <a:lstStyle/>
          <a:p>
            <a:r>
              <a:rPr lang="nl-BE">
                <a:solidFill>
                  <a:schemeClr val="tx1">
                    <a:lumMod val="75000"/>
                    <a:lumOff val="25000"/>
                  </a:schemeClr>
                </a:solidFill>
              </a:rPr>
              <a:t>antwoord</a:t>
            </a:r>
          </a:p>
        </p:txBody>
      </p:sp>
      <p:pic>
        <p:nvPicPr>
          <p:cNvPr id="20482" name="Picture 2" descr="Welke training is geschikt voor mijn hond?">
            <a:extLst>
              <a:ext uri="{FF2B5EF4-FFF2-40B4-BE49-F238E27FC236}">
                <a16:creationId xmlns:a16="http://schemas.microsoft.com/office/drawing/2014/main" id="{8F8342A0-3DBD-5518-7697-BC656009F452}"/>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252912" y="2234225"/>
            <a:ext cx="6059681" cy="25970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08291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a:extLst>
            <a:ext uri="{FF2B5EF4-FFF2-40B4-BE49-F238E27FC236}">
              <a16:creationId xmlns:a16="http://schemas.microsoft.com/office/drawing/2014/main" id="{F0DF8530-30AF-ACCD-6F63-F8109563CC06}"/>
            </a:ext>
          </a:extLst>
        </p:cNvPr>
        <p:cNvGrpSpPr/>
        <p:nvPr/>
      </p:nvGrpSpPr>
      <p:grpSpPr>
        <a:xfrm>
          <a:off x="0" y="0"/>
          <a:ext cx="0" cy="0"/>
          <a:chOff x="0" y="0"/>
          <a:chExt cx="0" cy="0"/>
        </a:xfrm>
      </p:grpSpPr>
      <p:sp>
        <p:nvSpPr>
          <p:cNvPr id="15371" name="Rectangle 15370">
            <a:extLst>
              <a:ext uri="{FF2B5EF4-FFF2-40B4-BE49-F238E27FC236}">
                <a16:creationId xmlns:a16="http://schemas.microsoft.com/office/drawing/2014/main" id="{1B5D6631-F74B-410E-B60D-7C97D6D77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3">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noProof="0" dirty="0"/>
          </a:p>
        </p:txBody>
      </p:sp>
      <p:sp>
        <p:nvSpPr>
          <p:cNvPr id="15373" name="Rectangle 15372">
            <a:extLst>
              <a:ext uri="{FF2B5EF4-FFF2-40B4-BE49-F238E27FC236}">
                <a16:creationId xmlns:a16="http://schemas.microsoft.com/office/drawing/2014/main" id="{6F300CB1-0412-47A2-BA30-07135C98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noProof="0" dirty="0"/>
          </a:p>
        </p:txBody>
      </p:sp>
      <p:sp>
        <p:nvSpPr>
          <p:cNvPr id="15375" name="Rectangle 15374">
            <a:extLst>
              <a:ext uri="{FF2B5EF4-FFF2-40B4-BE49-F238E27FC236}">
                <a16:creationId xmlns:a16="http://schemas.microsoft.com/office/drawing/2014/main" id="{C1AC820A-F7A7-46F3-933A-2CCC7201D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noProof="0" dirty="0"/>
          </a:p>
        </p:txBody>
      </p:sp>
      <p:sp>
        <p:nvSpPr>
          <p:cNvPr id="15377" name="Rectangle 15376">
            <a:extLst>
              <a:ext uri="{FF2B5EF4-FFF2-40B4-BE49-F238E27FC236}">
                <a16:creationId xmlns:a16="http://schemas.microsoft.com/office/drawing/2014/main" id="{8DAFCA3D-277C-4C06-BC17-5108F3A700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noProof="0" dirty="0"/>
          </a:p>
        </p:txBody>
      </p:sp>
      <p:grpSp>
        <p:nvGrpSpPr>
          <p:cNvPr id="15379" name="Group 15378">
            <a:extLst>
              <a:ext uri="{FF2B5EF4-FFF2-40B4-BE49-F238E27FC236}">
                <a16:creationId xmlns:a16="http://schemas.microsoft.com/office/drawing/2014/main" id="{5457DF47-900A-447E-9B61-2B94B749506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15380" name="Straight Connector 15379">
              <a:extLst>
                <a:ext uri="{FF2B5EF4-FFF2-40B4-BE49-F238E27FC236}">
                  <a16:creationId xmlns:a16="http://schemas.microsoft.com/office/drawing/2014/main" id="{84772325-EEFF-4BA8-841C-29A78A2E43F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5381" name="Straight Connector 15380">
              <a:extLst>
                <a:ext uri="{FF2B5EF4-FFF2-40B4-BE49-F238E27FC236}">
                  <a16:creationId xmlns:a16="http://schemas.microsoft.com/office/drawing/2014/main" id="{AD3094C5-7785-41DD-B095-217D26651E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5382" name="Straight Connector 15381">
              <a:extLst>
                <a:ext uri="{FF2B5EF4-FFF2-40B4-BE49-F238E27FC236}">
                  <a16:creationId xmlns:a16="http://schemas.microsoft.com/office/drawing/2014/main" id="{ED3CF66E-289D-4AB8-85D9-C0B9AE18B60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5384" name="Rectangle 15383">
            <a:extLst>
              <a:ext uri="{FF2B5EF4-FFF2-40B4-BE49-F238E27FC236}">
                <a16:creationId xmlns:a16="http://schemas.microsoft.com/office/drawing/2014/main" id="{C4DAE230-71F7-4B5D-8884-60E4F7DD11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noProof="0" dirty="0"/>
          </a:p>
        </p:txBody>
      </p:sp>
      <p:sp>
        <p:nvSpPr>
          <p:cNvPr id="15386" name="Rectangle 15385">
            <a:extLst>
              <a:ext uri="{FF2B5EF4-FFF2-40B4-BE49-F238E27FC236}">
                <a16:creationId xmlns:a16="http://schemas.microsoft.com/office/drawing/2014/main" id="{75B2E110-E151-4703-8A63-49ABA9BB73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noProof="0" dirty="0"/>
          </a:p>
        </p:txBody>
      </p:sp>
      <p:sp>
        <p:nvSpPr>
          <p:cNvPr id="2" name="Titel 1">
            <a:extLst>
              <a:ext uri="{FF2B5EF4-FFF2-40B4-BE49-F238E27FC236}">
                <a16:creationId xmlns:a16="http://schemas.microsoft.com/office/drawing/2014/main" id="{6D9ACA42-64D8-A17E-5762-7EBAFF48D82E}"/>
              </a:ext>
            </a:extLst>
          </p:cNvPr>
          <p:cNvSpPr>
            <a:spLocks noGrp="1"/>
          </p:cNvSpPr>
          <p:nvPr>
            <p:ph type="title"/>
          </p:nvPr>
        </p:nvSpPr>
        <p:spPr>
          <a:xfrm>
            <a:off x="1241170" y="3726485"/>
            <a:ext cx="9732773" cy="1465112"/>
          </a:xfrm>
        </p:spPr>
        <p:txBody>
          <a:bodyPr vert="horz" lIns="91440" tIns="45720" rIns="91440" bIns="45720" rtlCol="0" anchor="ctr">
            <a:normAutofit/>
          </a:bodyPr>
          <a:lstStyle/>
          <a:p>
            <a:pPr algn="ctr">
              <a:lnSpc>
                <a:spcPct val="83000"/>
              </a:lnSpc>
            </a:pPr>
            <a:r>
              <a:rPr lang="nl-BE" sz="6000" cap="all" spc="-100" noProof="0" dirty="0"/>
              <a:t>Ronde 5 thema Tv</a:t>
            </a:r>
          </a:p>
        </p:txBody>
      </p:sp>
      <p:sp>
        <p:nvSpPr>
          <p:cNvPr id="15388" name="Rectangle 15387">
            <a:extLst>
              <a:ext uri="{FF2B5EF4-FFF2-40B4-BE49-F238E27FC236}">
                <a16:creationId xmlns:a16="http://schemas.microsoft.com/office/drawing/2014/main" id="{8E5A367F-2C45-4F9B-8882-C2B98DF82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noProof="0" dirty="0"/>
          </a:p>
        </p:txBody>
      </p:sp>
      <p:cxnSp>
        <p:nvCxnSpPr>
          <p:cNvPr id="15390" name="Straight Connector 15389">
            <a:extLst>
              <a:ext uri="{FF2B5EF4-FFF2-40B4-BE49-F238E27FC236}">
                <a16:creationId xmlns:a16="http://schemas.microsoft.com/office/drawing/2014/main" id="{701E288A-A346-4DA1-8C36-FEA990BCAC8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5392" name="Straight Connector 15391">
            <a:extLst>
              <a:ext uri="{FF2B5EF4-FFF2-40B4-BE49-F238E27FC236}">
                <a16:creationId xmlns:a16="http://schemas.microsoft.com/office/drawing/2014/main" id="{75712D89-374F-4DC4-BF2A-9F48C41E91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446823"/>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5394" name="Straight Connector 15393">
            <a:extLst>
              <a:ext uri="{FF2B5EF4-FFF2-40B4-BE49-F238E27FC236}">
                <a16:creationId xmlns:a16="http://schemas.microsoft.com/office/drawing/2014/main" id="{FC2FC56B-D168-47CD-B287-283CD2D5BE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092118"/>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4" name="AutoShape 4" descr="Diamond painting de luxe 50x70cm - Afrikaanse dieren">
            <a:extLst>
              <a:ext uri="{FF2B5EF4-FFF2-40B4-BE49-F238E27FC236}">
                <a16:creationId xmlns:a16="http://schemas.microsoft.com/office/drawing/2014/main" id="{7179051A-EE53-C5B2-BC83-D81849C0C7E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BE" noProof="0" dirty="0"/>
          </a:p>
        </p:txBody>
      </p:sp>
      <p:pic>
        <p:nvPicPr>
          <p:cNvPr id="1026" name="Picture 2" descr="Oude Tv Vintage Televisie Met Leeg Scherm Geïsoleerd Op Witte Transparante  Pagina Royalty-Vrije Foto, Plaatjes, Beelden en Stock Fotografie. Image  217823258">
            <a:extLst>
              <a:ext uri="{FF2B5EF4-FFF2-40B4-BE49-F238E27FC236}">
                <a16:creationId xmlns:a16="http://schemas.microsoft.com/office/drawing/2014/main" id="{B2DA1CB1-A67D-EF37-EBD3-B47D93EB8C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1953" y="1369853"/>
            <a:ext cx="4044984" cy="22651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4702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AC2167A1-6EEA-36E1-C0D9-A9CD68ECAB43}"/>
              </a:ext>
            </a:extLst>
          </p:cNvPr>
          <p:cNvSpPr>
            <a:spLocks noGrp="1"/>
          </p:cNvSpPr>
          <p:nvPr>
            <p:ph type="title"/>
          </p:nvPr>
        </p:nvSpPr>
        <p:spPr>
          <a:xfrm>
            <a:off x="3372466" y="881210"/>
            <a:ext cx="8370098" cy="1745630"/>
          </a:xfrm>
        </p:spPr>
        <p:txBody>
          <a:bodyPr>
            <a:normAutofit fontScale="90000"/>
          </a:bodyPr>
          <a:lstStyle/>
          <a:p>
            <a:r>
              <a:rPr lang="nl-BE" dirty="0">
                <a:solidFill>
                  <a:schemeClr val="tx1">
                    <a:lumMod val="75000"/>
                    <a:lumOff val="25000"/>
                  </a:schemeClr>
                </a:solidFill>
              </a:rPr>
              <a:t>Vraag 1: </a:t>
            </a:r>
            <a:r>
              <a:rPr lang="nl-NL" dirty="0"/>
              <a:t>Wie presenteerde jarenlang het populaire spelprogramma </a:t>
            </a:r>
            <a:r>
              <a:rPr lang="nl-NL" i="1" dirty="0"/>
              <a:t>Hoger, Lager</a:t>
            </a:r>
            <a:r>
              <a:rPr lang="nl-NL" dirty="0"/>
              <a:t>?</a:t>
            </a:r>
            <a:endParaRPr lang="nl-BE" dirty="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871D723E-72E5-AABB-D36E-83001415A7BD}"/>
              </a:ext>
            </a:extLst>
          </p:cNvPr>
          <p:cNvSpPr>
            <a:spLocks noGrp="1"/>
          </p:cNvSpPr>
          <p:nvPr>
            <p:ph idx="1"/>
          </p:nvPr>
        </p:nvSpPr>
        <p:spPr>
          <a:xfrm>
            <a:off x="3845421" y="2886257"/>
            <a:ext cx="7245103" cy="3131777"/>
          </a:xfrm>
        </p:spPr>
        <p:txBody>
          <a:bodyPr>
            <a:normAutofit/>
          </a:bodyPr>
          <a:lstStyle/>
          <a:p>
            <a:pPr>
              <a:buFont typeface="Wingdings" panose="05000000000000000000" pitchFamily="2" charset="2"/>
              <a:buChar char="q"/>
            </a:pPr>
            <a:r>
              <a:rPr lang="nl-BE" dirty="0">
                <a:solidFill>
                  <a:schemeClr val="tx1">
                    <a:lumMod val="75000"/>
                    <a:lumOff val="25000"/>
                  </a:schemeClr>
                </a:solidFill>
              </a:rPr>
              <a:t>Bart </a:t>
            </a:r>
            <a:r>
              <a:rPr lang="nl-BE" dirty="0" err="1">
                <a:solidFill>
                  <a:schemeClr val="tx1">
                    <a:lumMod val="75000"/>
                    <a:lumOff val="25000"/>
                  </a:schemeClr>
                </a:solidFill>
              </a:rPr>
              <a:t>Kael</a:t>
            </a:r>
            <a:endParaRPr lang="nl-BE" dirty="0">
              <a:solidFill>
                <a:schemeClr val="tx1">
                  <a:lumMod val="75000"/>
                  <a:lumOff val="25000"/>
                </a:schemeClr>
              </a:solidFill>
            </a:endParaRPr>
          </a:p>
          <a:p>
            <a:pPr>
              <a:buFont typeface="Wingdings" panose="05000000000000000000" pitchFamily="2" charset="2"/>
              <a:buChar char="q"/>
            </a:pPr>
            <a:r>
              <a:rPr lang="nl-BE" dirty="0">
                <a:solidFill>
                  <a:schemeClr val="tx1">
                    <a:lumMod val="75000"/>
                    <a:lumOff val="25000"/>
                  </a:schemeClr>
                </a:solidFill>
              </a:rPr>
              <a:t>Luc </a:t>
            </a:r>
            <a:r>
              <a:rPr lang="nl-BE" dirty="0" err="1">
                <a:solidFill>
                  <a:schemeClr val="tx1">
                    <a:lumMod val="75000"/>
                    <a:lumOff val="25000"/>
                  </a:schemeClr>
                </a:solidFill>
              </a:rPr>
              <a:t>Appermont</a:t>
            </a:r>
            <a:endParaRPr lang="nl-BE" dirty="0">
              <a:solidFill>
                <a:schemeClr val="tx1">
                  <a:lumMod val="75000"/>
                  <a:lumOff val="25000"/>
                </a:schemeClr>
              </a:solidFill>
            </a:endParaRPr>
          </a:p>
          <a:p>
            <a:pPr>
              <a:buFont typeface="Wingdings" panose="05000000000000000000" pitchFamily="2" charset="2"/>
              <a:buChar char="q"/>
            </a:pPr>
            <a:r>
              <a:rPr lang="nl-BE" dirty="0" err="1">
                <a:solidFill>
                  <a:schemeClr val="tx1">
                    <a:lumMod val="75000"/>
                    <a:lumOff val="25000"/>
                  </a:schemeClr>
                </a:solidFill>
              </a:rPr>
              <a:t>Jaque</a:t>
            </a:r>
            <a:r>
              <a:rPr lang="nl-BE" dirty="0">
                <a:solidFill>
                  <a:schemeClr val="tx1">
                    <a:lumMod val="75000"/>
                    <a:lumOff val="25000"/>
                  </a:schemeClr>
                </a:solidFill>
              </a:rPr>
              <a:t> </a:t>
            </a:r>
            <a:r>
              <a:rPr lang="nl-BE" dirty="0" err="1">
                <a:solidFill>
                  <a:schemeClr val="tx1">
                    <a:lumMod val="75000"/>
                    <a:lumOff val="25000"/>
                  </a:schemeClr>
                </a:solidFill>
              </a:rPr>
              <a:t>Vermeire</a:t>
            </a:r>
            <a:r>
              <a:rPr lang="nl-BE" dirty="0">
                <a:solidFill>
                  <a:schemeClr val="tx1">
                    <a:lumMod val="75000"/>
                    <a:lumOff val="25000"/>
                  </a:schemeClr>
                </a:solidFill>
              </a:rPr>
              <a:t> </a:t>
            </a:r>
          </a:p>
        </p:txBody>
      </p:sp>
    </p:spTree>
    <p:extLst>
      <p:ext uri="{BB962C8B-B14F-4D97-AF65-F5344CB8AC3E}">
        <p14:creationId xmlns:p14="http://schemas.microsoft.com/office/powerpoint/2010/main" val="28627542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F2615520-E0D2-29C0-B7A5-DAA9B745EB07}"/>
              </a:ext>
            </a:extLst>
          </p:cNvPr>
          <p:cNvSpPr>
            <a:spLocks noGrp="1"/>
          </p:cNvSpPr>
          <p:nvPr>
            <p:ph type="title"/>
          </p:nvPr>
        </p:nvSpPr>
        <p:spPr>
          <a:xfrm>
            <a:off x="3844616" y="881210"/>
            <a:ext cx="7417925" cy="1517035"/>
          </a:xfrm>
        </p:spPr>
        <p:txBody>
          <a:bodyPr>
            <a:normAutofit/>
          </a:bodyPr>
          <a:lstStyle/>
          <a:p>
            <a:r>
              <a:rPr lang="nl-BE" dirty="0">
                <a:solidFill>
                  <a:schemeClr val="tx1">
                    <a:lumMod val="75000"/>
                    <a:lumOff val="25000"/>
                  </a:schemeClr>
                </a:solidFill>
              </a:rPr>
              <a:t>Antwoord</a:t>
            </a:r>
          </a:p>
        </p:txBody>
      </p:sp>
      <p:pic>
        <p:nvPicPr>
          <p:cNvPr id="2050" name="Picture 2" descr="Luc Appermont vervangt Kurt Rogiers als presentator">
            <a:extLst>
              <a:ext uri="{FF2B5EF4-FFF2-40B4-BE49-F238E27FC236}">
                <a16:creationId xmlns:a16="http://schemas.microsoft.com/office/drawing/2014/main" id="{4C137BC0-8225-06AE-BC4B-A57D3DE4CFF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195887" y="2402617"/>
            <a:ext cx="4460351" cy="3340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02957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D1DB0CCC-CA15-B643-875B-BCFA8C506635}"/>
              </a:ext>
            </a:extLst>
          </p:cNvPr>
          <p:cNvSpPr>
            <a:spLocks noGrp="1"/>
          </p:cNvSpPr>
          <p:nvPr>
            <p:ph type="title"/>
          </p:nvPr>
        </p:nvSpPr>
        <p:spPr>
          <a:xfrm>
            <a:off x="3844616" y="881210"/>
            <a:ext cx="7417925" cy="1517035"/>
          </a:xfrm>
        </p:spPr>
        <p:txBody>
          <a:bodyPr>
            <a:normAutofit fontScale="90000"/>
          </a:bodyPr>
          <a:lstStyle/>
          <a:p>
            <a:r>
              <a:rPr lang="nl-BE" sz="4000" dirty="0">
                <a:solidFill>
                  <a:schemeClr val="tx1">
                    <a:lumMod val="75000"/>
                    <a:lumOff val="25000"/>
                  </a:schemeClr>
                </a:solidFill>
              </a:rPr>
              <a:t>Vraag 2: </a:t>
            </a:r>
            <a:r>
              <a:rPr lang="nl-NL" sz="4000" dirty="0">
                <a:solidFill>
                  <a:schemeClr val="tx1">
                    <a:lumMod val="75000"/>
                    <a:lumOff val="25000"/>
                  </a:schemeClr>
                </a:solidFill>
              </a:rPr>
              <a:t>Wie was de bekende weerman die altijd eindigde met "kijk naar de sterren"?</a:t>
            </a:r>
            <a:br>
              <a:rPr lang="nl-NL" sz="2300" dirty="0">
                <a:solidFill>
                  <a:schemeClr val="tx1">
                    <a:lumMod val="75000"/>
                    <a:lumOff val="25000"/>
                  </a:schemeClr>
                </a:solidFill>
              </a:rPr>
            </a:br>
            <a:br>
              <a:rPr lang="nl-NL" sz="2300" dirty="0">
                <a:solidFill>
                  <a:schemeClr val="tx1">
                    <a:lumMod val="75000"/>
                    <a:lumOff val="25000"/>
                  </a:schemeClr>
                </a:solidFill>
              </a:rPr>
            </a:br>
            <a:endParaRPr lang="nl-BE" sz="2300" dirty="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B8B591C1-763B-5D46-F997-9529A728D2FA}"/>
              </a:ext>
            </a:extLst>
          </p:cNvPr>
          <p:cNvSpPr>
            <a:spLocks noGrp="1"/>
          </p:cNvSpPr>
          <p:nvPr>
            <p:ph idx="1"/>
          </p:nvPr>
        </p:nvSpPr>
        <p:spPr>
          <a:xfrm>
            <a:off x="3844616" y="2626840"/>
            <a:ext cx="7245103" cy="3131777"/>
          </a:xfrm>
        </p:spPr>
        <p:txBody>
          <a:bodyPr>
            <a:normAutofit/>
          </a:bodyPr>
          <a:lstStyle/>
          <a:p>
            <a:pPr>
              <a:buFont typeface="Wingdings" panose="05000000000000000000" pitchFamily="2" charset="2"/>
              <a:buChar char="q"/>
            </a:pPr>
            <a:r>
              <a:rPr lang="nl-BE" dirty="0">
                <a:solidFill>
                  <a:schemeClr val="tx1">
                    <a:lumMod val="75000"/>
                    <a:lumOff val="25000"/>
                  </a:schemeClr>
                </a:solidFill>
              </a:rPr>
              <a:t>Frank </a:t>
            </a:r>
            <a:r>
              <a:rPr lang="nl-BE" dirty="0" err="1">
                <a:solidFill>
                  <a:schemeClr val="tx1">
                    <a:lumMod val="75000"/>
                    <a:lumOff val="25000"/>
                  </a:schemeClr>
                </a:solidFill>
              </a:rPr>
              <a:t>Debosere</a:t>
            </a:r>
            <a:r>
              <a:rPr lang="nl-BE" dirty="0">
                <a:solidFill>
                  <a:schemeClr val="tx1">
                    <a:lumMod val="75000"/>
                    <a:lumOff val="25000"/>
                  </a:schemeClr>
                </a:solidFill>
              </a:rPr>
              <a:t> </a:t>
            </a:r>
          </a:p>
          <a:p>
            <a:pPr>
              <a:buFont typeface="Wingdings" panose="05000000000000000000" pitchFamily="2" charset="2"/>
              <a:buChar char="q"/>
            </a:pPr>
            <a:r>
              <a:rPr lang="nl-BE" dirty="0">
                <a:solidFill>
                  <a:schemeClr val="tx1">
                    <a:lumMod val="75000"/>
                    <a:lumOff val="25000"/>
                  </a:schemeClr>
                </a:solidFill>
              </a:rPr>
              <a:t>Armand Pien</a:t>
            </a:r>
          </a:p>
          <a:p>
            <a:pPr>
              <a:buFont typeface="Wingdings" panose="05000000000000000000" pitchFamily="2" charset="2"/>
              <a:buChar char="q"/>
            </a:pPr>
            <a:r>
              <a:rPr lang="nl-BE" dirty="0">
                <a:solidFill>
                  <a:schemeClr val="tx1">
                    <a:lumMod val="75000"/>
                    <a:lumOff val="25000"/>
                  </a:schemeClr>
                </a:solidFill>
              </a:rPr>
              <a:t>Sabine </a:t>
            </a:r>
            <a:r>
              <a:rPr lang="nl-BE" dirty="0" err="1">
                <a:solidFill>
                  <a:schemeClr val="tx1">
                    <a:lumMod val="75000"/>
                    <a:lumOff val="25000"/>
                  </a:schemeClr>
                </a:solidFill>
              </a:rPr>
              <a:t>Hagedore</a:t>
            </a:r>
            <a:endParaRPr lang="nl-BE" dirty="0">
              <a:solidFill>
                <a:schemeClr val="tx1">
                  <a:lumMod val="75000"/>
                  <a:lumOff val="25000"/>
                </a:schemeClr>
              </a:solidFill>
            </a:endParaRPr>
          </a:p>
        </p:txBody>
      </p:sp>
    </p:spTree>
    <p:extLst>
      <p:ext uri="{BB962C8B-B14F-4D97-AF65-F5344CB8AC3E}">
        <p14:creationId xmlns:p14="http://schemas.microsoft.com/office/powerpoint/2010/main" val="2979214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602B06D8-9907-BE39-99EF-D0D51AF82F05}"/>
              </a:ext>
            </a:extLst>
          </p:cNvPr>
          <p:cNvSpPr>
            <a:spLocks noGrp="1"/>
          </p:cNvSpPr>
          <p:nvPr>
            <p:ph type="title"/>
          </p:nvPr>
        </p:nvSpPr>
        <p:spPr>
          <a:xfrm>
            <a:off x="3844616" y="881210"/>
            <a:ext cx="7726631" cy="1517035"/>
          </a:xfrm>
        </p:spPr>
        <p:txBody>
          <a:bodyPr>
            <a:normAutofit fontScale="90000"/>
          </a:bodyPr>
          <a:lstStyle/>
          <a:p>
            <a:r>
              <a:rPr lang="nl-BE" dirty="0">
                <a:solidFill>
                  <a:schemeClr val="tx1">
                    <a:lumMod val="75000"/>
                    <a:lumOff val="25000"/>
                  </a:schemeClr>
                </a:solidFill>
              </a:rPr>
              <a:t>Vraag 2: </a:t>
            </a:r>
            <a:r>
              <a:rPr lang="nl-NL" dirty="0"/>
              <a:t>Welke koning staat ook bekend als de koning met de lange baard? </a:t>
            </a:r>
            <a:endParaRPr lang="nl-BE" dirty="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00A05D2D-B98D-4444-CD3D-ABA234567A99}"/>
              </a:ext>
            </a:extLst>
          </p:cNvPr>
          <p:cNvSpPr>
            <a:spLocks noGrp="1"/>
          </p:cNvSpPr>
          <p:nvPr>
            <p:ph idx="1"/>
          </p:nvPr>
        </p:nvSpPr>
        <p:spPr>
          <a:xfrm>
            <a:off x="3844616" y="2626840"/>
            <a:ext cx="7245103" cy="3131777"/>
          </a:xfrm>
        </p:spPr>
        <p:txBody>
          <a:bodyPr>
            <a:normAutofit/>
          </a:bodyPr>
          <a:lstStyle/>
          <a:p>
            <a:pPr>
              <a:buFont typeface="Wingdings" panose="05000000000000000000" pitchFamily="2" charset="2"/>
              <a:buChar char="q"/>
            </a:pPr>
            <a:r>
              <a:rPr lang="nl-NL" dirty="0"/>
              <a:t>Koning Leopold I </a:t>
            </a:r>
          </a:p>
          <a:p>
            <a:pPr>
              <a:buFont typeface="Wingdings" panose="05000000000000000000" pitchFamily="2" charset="2"/>
              <a:buChar char="q"/>
            </a:pPr>
            <a:r>
              <a:rPr lang="nl-NL" dirty="0"/>
              <a:t>Koning Leopold III </a:t>
            </a:r>
          </a:p>
          <a:p>
            <a:pPr>
              <a:buFont typeface="Wingdings" panose="05000000000000000000" pitchFamily="2" charset="2"/>
              <a:buChar char="q"/>
            </a:pPr>
            <a:r>
              <a:rPr lang="nl-NL" dirty="0"/>
              <a:t>Koning Leopold II</a:t>
            </a:r>
            <a:endParaRPr lang="nl-BE" dirty="0">
              <a:solidFill>
                <a:schemeClr val="tx1">
                  <a:lumMod val="75000"/>
                  <a:lumOff val="25000"/>
                </a:schemeClr>
              </a:solidFill>
            </a:endParaRPr>
          </a:p>
        </p:txBody>
      </p:sp>
    </p:spTree>
    <p:extLst>
      <p:ext uri="{BB962C8B-B14F-4D97-AF65-F5344CB8AC3E}">
        <p14:creationId xmlns:p14="http://schemas.microsoft.com/office/powerpoint/2010/main" val="38279566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3104" name="Rectangle 3078">
            <a:extLst>
              <a:ext uri="{FF2B5EF4-FFF2-40B4-BE49-F238E27FC236}">
                <a16:creationId xmlns:a16="http://schemas.microsoft.com/office/drawing/2014/main" id="{1B5D6631-F74B-410E-B60D-7C97D6D77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3105" name="Rectangle 3080">
            <a:extLst>
              <a:ext uri="{FF2B5EF4-FFF2-40B4-BE49-F238E27FC236}">
                <a16:creationId xmlns:a16="http://schemas.microsoft.com/office/drawing/2014/main" id="{6F300CB1-0412-47A2-BA30-07135C98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3106" name="Rectangle 3082">
            <a:extLst>
              <a:ext uri="{FF2B5EF4-FFF2-40B4-BE49-F238E27FC236}">
                <a16:creationId xmlns:a16="http://schemas.microsoft.com/office/drawing/2014/main" id="{C1AC820A-F7A7-46F3-933A-2CCC7201D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3107" name="Rectangle 3084">
            <a:extLst>
              <a:ext uri="{FF2B5EF4-FFF2-40B4-BE49-F238E27FC236}">
                <a16:creationId xmlns:a16="http://schemas.microsoft.com/office/drawing/2014/main" id="{8DAFCA3D-277C-4C06-BC17-5108F3A700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grpSp>
        <p:nvGrpSpPr>
          <p:cNvPr id="3108" name="Group 3086">
            <a:extLst>
              <a:ext uri="{FF2B5EF4-FFF2-40B4-BE49-F238E27FC236}">
                <a16:creationId xmlns:a16="http://schemas.microsoft.com/office/drawing/2014/main" id="{5457DF47-900A-447E-9B61-2B94B749506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3088" name="Straight Connector 3087">
              <a:extLst>
                <a:ext uri="{FF2B5EF4-FFF2-40B4-BE49-F238E27FC236}">
                  <a16:creationId xmlns:a16="http://schemas.microsoft.com/office/drawing/2014/main" id="{84772325-EEFF-4BA8-841C-29A78A2E43F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89" name="Straight Connector 3088">
              <a:extLst>
                <a:ext uri="{FF2B5EF4-FFF2-40B4-BE49-F238E27FC236}">
                  <a16:creationId xmlns:a16="http://schemas.microsoft.com/office/drawing/2014/main" id="{AD3094C5-7785-41DD-B095-217D26651E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90" name="Straight Connector 3089">
              <a:extLst>
                <a:ext uri="{FF2B5EF4-FFF2-40B4-BE49-F238E27FC236}">
                  <a16:creationId xmlns:a16="http://schemas.microsoft.com/office/drawing/2014/main" id="{ED3CF66E-289D-4AB8-85D9-C0B9AE18B60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3109" name="Rectangle 3091">
            <a:extLst>
              <a:ext uri="{FF2B5EF4-FFF2-40B4-BE49-F238E27FC236}">
                <a16:creationId xmlns:a16="http://schemas.microsoft.com/office/drawing/2014/main" id="{2BEE9E27-5550-4DAA-935D-B987C11606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pic>
        <p:nvPicPr>
          <p:cNvPr id="3074" name="Picture 2" descr="Voormalig weerman Armand Pien krijgt straat in Gent | VRT NWS Nieuws">
            <a:extLst>
              <a:ext uri="{FF2B5EF4-FFF2-40B4-BE49-F238E27FC236}">
                <a16:creationId xmlns:a16="http://schemas.microsoft.com/office/drawing/2014/main" id="{77A325B3-05D1-1831-C0F4-260EB4306B1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36255" r="11804"/>
          <a:stretch>
            <a:fillRect/>
          </a:stretch>
        </p:blipFill>
        <p:spPr bwMode="auto">
          <a:xfrm>
            <a:off x="7228702" y="621793"/>
            <a:ext cx="4342547" cy="5614416"/>
          </a:xfrm>
          <a:prstGeom prst="rect">
            <a:avLst/>
          </a:prstGeom>
          <a:noFill/>
          <a:extLst>
            <a:ext uri="{909E8E84-426E-40DD-AFC4-6F175D3DCCD1}">
              <a14:hiddenFill xmlns:a14="http://schemas.microsoft.com/office/drawing/2010/main">
                <a:solidFill>
                  <a:srgbClr val="FFFFFF"/>
                </a:solidFill>
              </a14:hiddenFill>
            </a:ext>
          </a:extLst>
        </p:spPr>
      </p:pic>
      <p:sp>
        <p:nvSpPr>
          <p:cNvPr id="3110" name="Rectangle 3093">
            <a:extLst>
              <a:ext uri="{FF2B5EF4-FFF2-40B4-BE49-F238E27FC236}">
                <a16:creationId xmlns:a16="http://schemas.microsoft.com/office/drawing/2014/main" id="{9B4AF4B7-C89D-4321-877F-0944ED8F45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C3EF6A96-0D51-E1DA-D36A-4CAC4DE13DC3}"/>
              </a:ext>
            </a:extLst>
          </p:cNvPr>
          <p:cNvSpPr>
            <a:spLocks noGrp="1"/>
          </p:cNvSpPr>
          <p:nvPr>
            <p:ph type="title"/>
          </p:nvPr>
        </p:nvSpPr>
        <p:spPr>
          <a:xfrm>
            <a:off x="1136849" y="1348844"/>
            <a:ext cx="5716338" cy="3042706"/>
          </a:xfrm>
        </p:spPr>
        <p:txBody>
          <a:bodyPr vert="horz" lIns="91440" tIns="45720" rIns="91440" bIns="45720" rtlCol="0" anchor="ctr">
            <a:normAutofit/>
          </a:bodyPr>
          <a:lstStyle/>
          <a:p>
            <a:pPr algn="ctr">
              <a:lnSpc>
                <a:spcPct val="83000"/>
              </a:lnSpc>
            </a:pPr>
            <a:r>
              <a:rPr lang="en-US" sz="6000" cap="all" spc="-100"/>
              <a:t>Antwoord </a:t>
            </a:r>
          </a:p>
        </p:txBody>
      </p:sp>
      <p:sp>
        <p:nvSpPr>
          <p:cNvPr id="4" name="Tekstvak 3">
            <a:extLst>
              <a:ext uri="{FF2B5EF4-FFF2-40B4-BE49-F238E27FC236}">
                <a16:creationId xmlns:a16="http://schemas.microsoft.com/office/drawing/2014/main" id="{7397D5C7-C34D-ACAF-8421-0A82778826DD}"/>
              </a:ext>
            </a:extLst>
          </p:cNvPr>
          <p:cNvSpPr txBox="1"/>
          <p:nvPr/>
        </p:nvSpPr>
        <p:spPr>
          <a:xfrm>
            <a:off x="1317386" y="4682062"/>
            <a:ext cx="5355264" cy="950253"/>
          </a:xfrm>
          <a:prstGeom prst="rect">
            <a:avLst/>
          </a:prstGeom>
        </p:spPr>
        <p:txBody>
          <a:bodyPr vert="horz" lIns="91440" tIns="45720" rIns="91440" bIns="45720" rtlCol="0">
            <a:normAutofit/>
          </a:bodyPr>
          <a:lstStyle/>
          <a:p>
            <a:pPr algn="ctr" defTabSz="914400">
              <a:spcAft>
                <a:spcPts val="600"/>
              </a:spcAft>
              <a:buClr>
                <a:schemeClr val="tx1">
                  <a:lumMod val="85000"/>
                  <a:lumOff val="15000"/>
                </a:schemeClr>
              </a:buClr>
            </a:pPr>
            <a:r>
              <a:rPr lang="en-US" sz="1600" spc="80"/>
              <a:t>Armand Pien</a:t>
            </a:r>
          </a:p>
        </p:txBody>
      </p:sp>
      <p:sp>
        <p:nvSpPr>
          <p:cNvPr id="3111" name="Rectangle 3095">
            <a:extLst>
              <a:ext uri="{FF2B5EF4-FFF2-40B4-BE49-F238E27FC236}">
                <a16:creationId xmlns:a16="http://schemas.microsoft.com/office/drawing/2014/main" id="{486F1C7C-0D59-4A57-B9FF-60AF2D0ECA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4898"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cxnSp>
        <p:nvCxnSpPr>
          <p:cNvPr id="3112" name="Straight Connector 3097">
            <a:extLst>
              <a:ext uri="{FF2B5EF4-FFF2-40B4-BE49-F238E27FC236}">
                <a16:creationId xmlns:a16="http://schemas.microsoft.com/office/drawing/2014/main" id="{5735DC8C-B370-4340-B37D-4472C16391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446823"/>
            <a:ext cx="0" cy="640080"/>
          </a:xfrm>
          <a:prstGeom prst="line">
            <a:avLst/>
          </a:prstGeom>
          <a:solidFill>
            <a:schemeClr val="tx1">
              <a:lumMod val="85000"/>
              <a:lumOff val="15000"/>
            </a:schemeClr>
          </a:solidFill>
          <a:ln>
            <a:solidFill>
              <a:schemeClr val="tx1">
                <a:lumMod val="75000"/>
                <a:lumOff val="2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113" name="Straight Connector 3099">
            <a:extLst>
              <a:ext uri="{FF2B5EF4-FFF2-40B4-BE49-F238E27FC236}">
                <a16:creationId xmlns:a16="http://schemas.microsoft.com/office/drawing/2014/main" id="{C404BB8C-445B-49D4-853C-25A93128629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40838" y="446823"/>
            <a:ext cx="0" cy="640080"/>
          </a:xfrm>
          <a:prstGeom prst="line">
            <a:avLst/>
          </a:prstGeom>
          <a:solidFill>
            <a:schemeClr val="tx1">
              <a:lumMod val="85000"/>
              <a:lumOff val="15000"/>
            </a:schemeClr>
          </a:solidFill>
          <a:ln>
            <a:solidFill>
              <a:schemeClr val="tx1">
                <a:lumMod val="75000"/>
                <a:lumOff val="2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114" name="Straight Connector 3101">
            <a:extLst>
              <a:ext uri="{FF2B5EF4-FFF2-40B4-BE49-F238E27FC236}">
                <a16:creationId xmlns:a16="http://schemas.microsoft.com/office/drawing/2014/main" id="{045B8EE3-9336-45C5-ACE9-280CCFD2F81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1092118"/>
            <a:ext cx="1691640" cy="0"/>
          </a:xfrm>
          <a:prstGeom prst="line">
            <a:avLst/>
          </a:prstGeom>
          <a:solidFill>
            <a:schemeClr val="tx1">
              <a:lumMod val="85000"/>
              <a:lumOff val="15000"/>
            </a:schemeClr>
          </a:solidFill>
          <a:ln>
            <a:solidFill>
              <a:schemeClr val="tx1">
                <a:lumMod val="75000"/>
                <a:lumOff val="25000"/>
              </a:schemeClr>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4661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62CC03B8-2FD5-DE70-0278-07DBA9ADE98E}"/>
              </a:ext>
            </a:extLst>
          </p:cNvPr>
          <p:cNvSpPr>
            <a:spLocks noGrp="1"/>
          </p:cNvSpPr>
          <p:nvPr>
            <p:ph type="title"/>
          </p:nvPr>
        </p:nvSpPr>
        <p:spPr>
          <a:xfrm>
            <a:off x="3536016" y="1320122"/>
            <a:ext cx="8198780" cy="1517035"/>
          </a:xfrm>
        </p:spPr>
        <p:txBody>
          <a:bodyPr>
            <a:normAutofit fontScale="90000"/>
          </a:bodyPr>
          <a:lstStyle/>
          <a:p>
            <a:r>
              <a:rPr lang="nl-BE" dirty="0">
                <a:solidFill>
                  <a:schemeClr val="tx1">
                    <a:lumMod val="75000"/>
                    <a:lumOff val="25000"/>
                  </a:schemeClr>
                </a:solidFill>
              </a:rPr>
              <a:t>Vraag 3 </a:t>
            </a:r>
            <a:r>
              <a:rPr lang="nl-NL" dirty="0"/>
              <a:t>Hoe heette het nonnetje in de bekende Vlaamse serie </a:t>
            </a:r>
            <a:r>
              <a:rPr lang="nl-NL" i="1" dirty="0"/>
              <a:t>Nonkel Jef</a:t>
            </a:r>
            <a:r>
              <a:rPr lang="nl-NL" dirty="0"/>
              <a:t>?</a:t>
            </a:r>
            <a:br>
              <a:rPr lang="nl-NL" dirty="0"/>
            </a:br>
            <a:br>
              <a:rPr lang="nl-NL" dirty="0"/>
            </a:br>
            <a:endParaRPr lang="nl-BE" dirty="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5CC2353F-70ED-1CA9-1559-94882E72415A}"/>
              </a:ext>
            </a:extLst>
          </p:cNvPr>
          <p:cNvSpPr>
            <a:spLocks noGrp="1"/>
          </p:cNvSpPr>
          <p:nvPr>
            <p:ph idx="1"/>
          </p:nvPr>
        </p:nvSpPr>
        <p:spPr>
          <a:xfrm>
            <a:off x="3844616" y="2626840"/>
            <a:ext cx="7245103" cy="3131777"/>
          </a:xfrm>
        </p:spPr>
        <p:txBody>
          <a:bodyPr>
            <a:normAutofit/>
          </a:bodyPr>
          <a:lstStyle/>
          <a:p>
            <a:pPr>
              <a:buFont typeface="Wingdings" panose="05000000000000000000" pitchFamily="2" charset="2"/>
              <a:buChar char="q"/>
            </a:pPr>
            <a:r>
              <a:rPr lang="nl-BE" dirty="0">
                <a:solidFill>
                  <a:schemeClr val="tx1">
                    <a:lumMod val="75000"/>
                    <a:lumOff val="25000"/>
                  </a:schemeClr>
                </a:solidFill>
              </a:rPr>
              <a:t>Zuster </a:t>
            </a:r>
            <a:r>
              <a:rPr lang="nl-BE" dirty="0" err="1">
                <a:solidFill>
                  <a:schemeClr val="tx1">
                    <a:lumMod val="75000"/>
                    <a:lumOff val="25000"/>
                  </a:schemeClr>
                </a:solidFill>
              </a:rPr>
              <a:t>Babbette</a:t>
            </a:r>
            <a:endParaRPr lang="nl-BE" dirty="0">
              <a:solidFill>
                <a:schemeClr val="tx1">
                  <a:lumMod val="75000"/>
                  <a:lumOff val="25000"/>
                </a:schemeClr>
              </a:solidFill>
            </a:endParaRPr>
          </a:p>
          <a:p>
            <a:pPr>
              <a:buFont typeface="Wingdings" panose="05000000000000000000" pitchFamily="2" charset="2"/>
              <a:buChar char="q"/>
            </a:pPr>
            <a:r>
              <a:rPr lang="nl-BE" dirty="0">
                <a:solidFill>
                  <a:schemeClr val="tx1">
                    <a:lumMod val="75000"/>
                    <a:lumOff val="25000"/>
                  </a:schemeClr>
                </a:solidFill>
              </a:rPr>
              <a:t>Zuster Monica </a:t>
            </a:r>
          </a:p>
          <a:p>
            <a:pPr>
              <a:buFont typeface="Wingdings" panose="05000000000000000000" pitchFamily="2" charset="2"/>
              <a:buChar char="q"/>
            </a:pPr>
            <a:r>
              <a:rPr lang="nl-BE" dirty="0">
                <a:solidFill>
                  <a:schemeClr val="tx1">
                    <a:lumMod val="75000"/>
                    <a:lumOff val="25000"/>
                  </a:schemeClr>
                </a:solidFill>
              </a:rPr>
              <a:t>Zuster Godelieve</a:t>
            </a:r>
          </a:p>
        </p:txBody>
      </p:sp>
    </p:spTree>
    <p:extLst>
      <p:ext uri="{BB962C8B-B14F-4D97-AF65-F5344CB8AC3E}">
        <p14:creationId xmlns:p14="http://schemas.microsoft.com/office/powerpoint/2010/main" val="4880741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1E2C568B-C822-3D3E-587C-299CC6D8CEDD}"/>
              </a:ext>
            </a:extLst>
          </p:cNvPr>
          <p:cNvSpPr>
            <a:spLocks noGrp="1"/>
          </p:cNvSpPr>
          <p:nvPr>
            <p:ph type="title"/>
          </p:nvPr>
        </p:nvSpPr>
        <p:spPr>
          <a:xfrm>
            <a:off x="3844616" y="881210"/>
            <a:ext cx="7417925" cy="1517035"/>
          </a:xfrm>
        </p:spPr>
        <p:txBody>
          <a:bodyPr>
            <a:normAutofit/>
          </a:bodyPr>
          <a:lstStyle/>
          <a:p>
            <a:r>
              <a:rPr lang="nl-BE" dirty="0">
                <a:solidFill>
                  <a:schemeClr val="tx1">
                    <a:lumMod val="75000"/>
                    <a:lumOff val="25000"/>
                  </a:schemeClr>
                </a:solidFill>
              </a:rPr>
              <a:t>Antwoord </a:t>
            </a:r>
          </a:p>
        </p:txBody>
      </p:sp>
      <p:sp>
        <p:nvSpPr>
          <p:cNvPr id="3" name="Tijdelijke aanduiding voor inhoud 2">
            <a:extLst>
              <a:ext uri="{FF2B5EF4-FFF2-40B4-BE49-F238E27FC236}">
                <a16:creationId xmlns:a16="http://schemas.microsoft.com/office/drawing/2014/main" id="{48C303CC-13A9-47F1-CA1C-B83584E38E79}"/>
              </a:ext>
            </a:extLst>
          </p:cNvPr>
          <p:cNvSpPr>
            <a:spLocks noGrp="1"/>
          </p:cNvSpPr>
          <p:nvPr>
            <p:ph idx="1"/>
          </p:nvPr>
        </p:nvSpPr>
        <p:spPr>
          <a:xfrm>
            <a:off x="3844616" y="2626840"/>
            <a:ext cx="7245103" cy="3131777"/>
          </a:xfrm>
        </p:spPr>
        <p:txBody>
          <a:bodyPr>
            <a:normAutofit/>
          </a:bodyPr>
          <a:lstStyle/>
          <a:p>
            <a:r>
              <a:rPr lang="nl-BE" dirty="0">
                <a:solidFill>
                  <a:schemeClr val="tx1">
                    <a:lumMod val="75000"/>
                    <a:lumOff val="25000"/>
                  </a:schemeClr>
                </a:solidFill>
              </a:rPr>
              <a:t>Zuster Monica</a:t>
            </a:r>
          </a:p>
          <a:p>
            <a:endParaRPr lang="nl-BE" dirty="0">
              <a:solidFill>
                <a:schemeClr val="tx1">
                  <a:lumMod val="75000"/>
                  <a:lumOff val="25000"/>
                </a:schemeClr>
              </a:solidFill>
            </a:endParaRPr>
          </a:p>
        </p:txBody>
      </p:sp>
      <p:pic>
        <p:nvPicPr>
          <p:cNvPr id="5124" name="Picture 4" descr="Nonkel Jef - Télépro">
            <a:extLst>
              <a:ext uri="{FF2B5EF4-FFF2-40B4-BE49-F238E27FC236}">
                <a16:creationId xmlns:a16="http://schemas.microsoft.com/office/drawing/2014/main" id="{22ED470E-213B-0B79-E608-A316446B93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1246" y="3270317"/>
            <a:ext cx="4515778" cy="2352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67281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93AACBE9-0141-8943-793B-FBEE9A1334A0}"/>
              </a:ext>
            </a:extLst>
          </p:cNvPr>
          <p:cNvSpPr>
            <a:spLocks noGrp="1"/>
          </p:cNvSpPr>
          <p:nvPr>
            <p:ph type="title"/>
          </p:nvPr>
        </p:nvSpPr>
        <p:spPr>
          <a:xfrm>
            <a:off x="3463636" y="881210"/>
            <a:ext cx="8107611" cy="1517035"/>
          </a:xfrm>
        </p:spPr>
        <p:txBody>
          <a:bodyPr>
            <a:noAutofit/>
          </a:bodyPr>
          <a:lstStyle/>
          <a:p>
            <a:r>
              <a:rPr lang="nl-BE" sz="3200" dirty="0">
                <a:solidFill>
                  <a:schemeClr val="tx1">
                    <a:lumMod val="75000"/>
                    <a:lumOff val="25000"/>
                  </a:schemeClr>
                </a:solidFill>
              </a:rPr>
              <a:t>Vraag 4: </a:t>
            </a:r>
            <a:r>
              <a:rPr lang="nl-NL" sz="3200" dirty="0"/>
              <a:t>Welk programma </a:t>
            </a:r>
            <a:r>
              <a:rPr lang="nl-NL" sz="2400" dirty="0"/>
              <a:t>met</a:t>
            </a:r>
            <a:r>
              <a:rPr lang="nl-NL" sz="3200" dirty="0"/>
              <a:t> Frank Dingenen als meester/directeur was immens populair in de jaren '80?</a:t>
            </a:r>
            <a:endParaRPr lang="nl-BE" sz="3200" dirty="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19DAD744-B614-6EF3-EF34-975C27AE6C19}"/>
              </a:ext>
            </a:extLst>
          </p:cNvPr>
          <p:cNvSpPr>
            <a:spLocks noGrp="1"/>
          </p:cNvSpPr>
          <p:nvPr>
            <p:ph idx="1"/>
          </p:nvPr>
        </p:nvSpPr>
        <p:spPr>
          <a:xfrm>
            <a:off x="3844616" y="2626840"/>
            <a:ext cx="7245103" cy="3131777"/>
          </a:xfrm>
        </p:spPr>
        <p:txBody>
          <a:bodyPr>
            <a:normAutofit/>
          </a:bodyPr>
          <a:lstStyle/>
          <a:p>
            <a:pPr>
              <a:buFont typeface="Wingdings" panose="05000000000000000000" pitchFamily="2" charset="2"/>
              <a:buChar char="q"/>
            </a:pPr>
            <a:r>
              <a:rPr lang="nl-BE" dirty="0">
                <a:solidFill>
                  <a:schemeClr val="tx1">
                    <a:lumMod val="75000"/>
                    <a:lumOff val="25000"/>
                  </a:schemeClr>
                </a:solidFill>
              </a:rPr>
              <a:t>Meester hij begint weer</a:t>
            </a:r>
          </a:p>
          <a:p>
            <a:pPr>
              <a:buFont typeface="Wingdings" panose="05000000000000000000" pitchFamily="2" charset="2"/>
              <a:buChar char="q"/>
            </a:pPr>
            <a:r>
              <a:rPr lang="nl-BE" dirty="0">
                <a:solidFill>
                  <a:schemeClr val="tx1">
                    <a:lumMod val="75000"/>
                    <a:lumOff val="25000"/>
                  </a:schemeClr>
                </a:solidFill>
              </a:rPr>
              <a:t>De kotmadam</a:t>
            </a:r>
          </a:p>
          <a:p>
            <a:pPr>
              <a:buFont typeface="Wingdings" panose="05000000000000000000" pitchFamily="2" charset="2"/>
              <a:buChar char="q"/>
            </a:pPr>
            <a:r>
              <a:rPr lang="nl-BE" dirty="0" err="1">
                <a:solidFill>
                  <a:schemeClr val="tx1">
                    <a:lumMod val="75000"/>
                    <a:lumOff val="25000"/>
                  </a:schemeClr>
                </a:solidFill>
              </a:rPr>
              <a:t>Witse</a:t>
            </a:r>
            <a:r>
              <a:rPr lang="nl-BE" dirty="0">
                <a:solidFill>
                  <a:schemeClr val="tx1">
                    <a:lumMod val="75000"/>
                    <a:lumOff val="25000"/>
                  </a:schemeClr>
                </a:solidFill>
              </a:rPr>
              <a:t> </a:t>
            </a:r>
          </a:p>
        </p:txBody>
      </p:sp>
    </p:spTree>
    <p:extLst>
      <p:ext uri="{BB962C8B-B14F-4D97-AF65-F5344CB8AC3E}">
        <p14:creationId xmlns:p14="http://schemas.microsoft.com/office/powerpoint/2010/main" val="336451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36B289F8-36E3-B3BC-F98F-8F3590F65995}"/>
              </a:ext>
            </a:extLst>
          </p:cNvPr>
          <p:cNvSpPr>
            <a:spLocks noGrp="1"/>
          </p:cNvSpPr>
          <p:nvPr>
            <p:ph type="title"/>
          </p:nvPr>
        </p:nvSpPr>
        <p:spPr>
          <a:xfrm>
            <a:off x="3844616" y="881210"/>
            <a:ext cx="7417925" cy="1517035"/>
          </a:xfrm>
        </p:spPr>
        <p:txBody>
          <a:bodyPr>
            <a:normAutofit/>
          </a:bodyPr>
          <a:lstStyle/>
          <a:p>
            <a:r>
              <a:rPr lang="nl-BE" dirty="0">
                <a:solidFill>
                  <a:schemeClr val="tx1">
                    <a:lumMod val="75000"/>
                    <a:lumOff val="25000"/>
                  </a:schemeClr>
                </a:solidFill>
              </a:rPr>
              <a:t>Antwoord </a:t>
            </a:r>
          </a:p>
        </p:txBody>
      </p:sp>
      <p:sp>
        <p:nvSpPr>
          <p:cNvPr id="3" name="Tijdelijke aanduiding voor inhoud 2">
            <a:extLst>
              <a:ext uri="{FF2B5EF4-FFF2-40B4-BE49-F238E27FC236}">
                <a16:creationId xmlns:a16="http://schemas.microsoft.com/office/drawing/2014/main" id="{66D93BCB-AC68-4AE4-A6E8-57E2F3F1499D}"/>
              </a:ext>
            </a:extLst>
          </p:cNvPr>
          <p:cNvSpPr>
            <a:spLocks noGrp="1"/>
          </p:cNvSpPr>
          <p:nvPr>
            <p:ph idx="1"/>
          </p:nvPr>
        </p:nvSpPr>
        <p:spPr>
          <a:xfrm>
            <a:off x="3844616" y="2626840"/>
            <a:ext cx="7245103" cy="3131777"/>
          </a:xfrm>
        </p:spPr>
        <p:txBody>
          <a:bodyPr>
            <a:normAutofit/>
          </a:bodyPr>
          <a:lstStyle/>
          <a:p>
            <a:r>
              <a:rPr lang="nl-BE" dirty="0">
                <a:solidFill>
                  <a:schemeClr val="tx1">
                    <a:lumMod val="75000"/>
                    <a:lumOff val="25000"/>
                  </a:schemeClr>
                </a:solidFill>
              </a:rPr>
              <a:t>Meester hij begint weer </a:t>
            </a:r>
          </a:p>
        </p:txBody>
      </p:sp>
      <p:pic>
        <p:nvPicPr>
          <p:cNvPr id="6146" name="Picture 2" descr="Meester, Hij Begint Weer! - Aflevering 1 - 8 (DVD) (Dvd), Bart de Pauw |  Dvd's | bol">
            <a:extLst>
              <a:ext uri="{FF2B5EF4-FFF2-40B4-BE49-F238E27FC236}">
                <a16:creationId xmlns:a16="http://schemas.microsoft.com/office/drawing/2014/main" id="{C0C3A214-C614-5D13-7325-8DFF05BBBD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2313" y="2462245"/>
            <a:ext cx="2291529" cy="3296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73602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2055A67D-C8D0-EC2D-F1DB-9E4411F91240}"/>
              </a:ext>
            </a:extLst>
          </p:cNvPr>
          <p:cNvSpPr>
            <a:spLocks noGrp="1"/>
          </p:cNvSpPr>
          <p:nvPr>
            <p:ph type="title"/>
          </p:nvPr>
        </p:nvSpPr>
        <p:spPr>
          <a:xfrm>
            <a:off x="3844616" y="881210"/>
            <a:ext cx="7417925" cy="1517035"/>
          </a:xfrm>
        </p:spPr>
        <p:txBody>
          <a:bodyPr>
            <a:normAutofit fontScale="90000"/>
          </a:bodyPr>
          <a:lstStyle/>
          <a:p>
            <a:r>
              <a:rPr lang="nl-BE" sz="3600" dirty="0">
                <a:solidFill>
                  <a:schemeClr val="tx1">
                    <a:lumMod val="75000"/>
                    <a:lumOff val="25000"/>
                  </a:schemeClr>
                </a:solidFill>
              </a:rPr>
              <a:t>Vraag 5: </a:t>
            </a:r>
            <a:r>
              <a:rPr lang="nl-NL" sz="3600" dirty="0"/>
              <a:t>Welk bekend poppenduo (een gele en een oranje) is al sinds de jaren '70 op televisie te zien?</a:t>
            </a:r>
            <a:endParaRPr lang="nl-BE" dirty="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12CBF86D-92BD-24F6-B10A-261B087AADFF}"/>
              </a:ext>
            </a:extLst>
          </p:cNvPr>
          <p:cNvSpPr>
            <a:spLocks noGrp="1"/>
          </p:cNvSpPr>
          <p:nvPr>
            <p:ph idx="1"/>
          </p:nvPr>
        </p:nvSpPr>
        <p:spPr>
          <a:xfrm>
            <a:off x="3844616" y="2626840"/>
            <a:ext cx="7245103" cy="3131777"/>
          </a:xfrm>
        </p:spPr>
        <p:txBody>
          <a:bodyPr>
            <a:normAutofit/>
          </a:bodyPr>
          <a:lstStyle/>
          <a:p>
            <a:pPr>
              <a:buFont typeface="Wingdings" panose="05000000000000000000" pitchFamily="2" charset="2"/>
              <a:buChar char="q"/>
            </a:pPr>
            <a:r>
              <a:rPr lang="nl-BE" dirty="0">
                <a:solidFill>
                  <a:schemeClr val="tx1">
                    <a:lumMod val="75000"/>
                    <a:lumOff val="25000"/>
                  </a:schemeClr>
                </a:solidFill>
              </a:rPr>
              <a:t>Miss </a:t>
            </a:r>
            <a:r>
              <a:rPr lang="nl-BE" dirty="0" err="1">
                <a:solidFill>
                  <a:schemeClr val="tx1">
                    <a:lumMod val="75000"/>
                    <a:lumOff val="25000"/>
                  </a:schemeClr>
                </a:solidFill>
              </a:rPr>
              <a:t>Piggy</a:t>
            </a:r>
            <a:r>
              <a:rPr lang="nl-BE" dirty="0">
                <a:solidFill>
                  <a:schemeClr val="tx1">
                    <a:lumMod val="75000"/>
                    <a:lumOff val="25000"/>
                  </a:schemeClr>
                </a:solidFill>
              </a:rPr>
              <a:t> en </a:t>
            </a:r>
            <a:r>
              <a:rPr lang="nl-BE" dirty="0" err="1">
                <a:solidFill>
                  <a:schemeClr val="tx1">
                    <a:lumMod val="75000"/>
                    <a:lumOff val="25000"/>
                  </a:schemeClr>
                </a:solidFill>
              </a:rPr>
              <a:t>Kermit</a:t>
            </a:r>
            <a:r>
              <a:rPr lang="nl-BE" dirty="0">
                <a:solidFill>
                  <a:schemeClr val="tx1">
                    <a:lumMod val="75000"/>
                    <a:lumOff val="25000"/>
                  </a:schemeClr>
                </a:solidFill>
              </a:rPr>
              <a:t> de Kikker</a:t>
            </a:r>
          </a:p>
          <a:p>
            <a:pPr>
              <a:buFont typeface="Wingdings" panose="05000000000000000000" pitchFamily="2" charset="2"/>
              <a:buChar char="q"/>
            </a:pPr>
            <a:r>
              <a:rPr lang="nl-BE" dirty="0">
                <a:solidFill>
                  <a:schemeClr val="tx1">
                    <a:lumMod val="75000"/>
                    <a:lumOff val="25000"/>
                  </a:schemeClr>
                </a:solidFill>
              </a:rPr>
              <a:t>Bert en Ernie </a:t>
            </a:r>
          </a:p>
          <a:p>
            <a:pPr>
              <a:buFont typeface="Wingdings" panose="05000000000000000000" pitchFamily="2" charset="2"/>
              <a:buChar char="q"/>
            </a:pPr>
            <a:r>
              <a:rPr lang="nl-BE" dirty="0">
                <a:solidFill>
                  <a:schemeClr val="tx1">
                    <a:lumMod val="75000"/>
                    <a:lumOff val="25000"/>
                  </a:schemeClr>
                </a:solidFill>
              </a:rPr>
              <a:t>De dikke en de dunne </a:t>
            </a:r>
          </a:p>
        </p:txBody>
      </p:sp>
    </p:spTree>
    <p:extLst>
      <p:ext uri="{BB962C8B-B14F-4D97-AF65-F5344CB8AC3E}">
        <p14:creationId xmlns:p14="http://schemas.microsoft.com/office/powerpoint/2010/main" val="15219773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3">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248C79C3-4B6F-7881-EF74-B64766578CAF}"/>
              </a:ext>
            </a:extLst>
          </p:cNvPr>
          <p:cNvSpPr>
            <a:spLocks noGrp="1"/>
          </p:cNvSpPr>
          <p:nvPr>
            <p:ph type="title"/>
          </p:nvPr>
        </p:nvSpPr>
        <p:spPr>
          <a:xfrm>
            <a:off x="3844616" y="881210"/>
            <a:ext cx="7417925" cy="1517035"/>
          </a:xfrm>
        </p:spPr>
        <p:txBody>
          <a:bodyPr>
            <a:normAutofit/>
          </a:bodyPr>
          <a:lstStyle/>
          <a:p>
            <a:r>
              <a:rPr lang="nl-BE" dirty="0">
                <a:solidFill>
                  <a:schemeClr val="tx1">
                    <a:lumMod val="75000"/>
                    <a:lumOff val="25000"/>
                  </a:schemeClr>
                </a:solidFill>
              </a:rPr>
              <a:t>Antwoord </a:t>
            </a:r>
          </a:p>
        </p:txBody>
      </p:sp>
      <p:sp>
        <p:nvSpPr>
          <p:cNvPr id="3" name="Tijdelijke aanduiding voor inhoud 2">
            <a:extLst>
              <a:ext uri="{FF2B5EF4-FFF2-40B4-BE49-F238E27FC236}">
                <a16:creationId xmlns:a16="http://schemas.microsoft.com/office/drawing/2014/main" id="{E15CC0B5-5EF1-8AB3-C558-757E96E5F1C7}"/>
              </a:ext>
            </a:extLst>
          </p:cNvPr>
          <p:cNvSpPr>
            <a:spLocks noGrp="1"/>
          </p:cNvSpPr>
          <p:nvPr>
            <p:ph idx="1"/>
          </p:nvPr>
        </p:nvSpPr>
        <p:spPr>
          <a:xfrm>
            <a:off x="3844616" y="2626840"/>
            <a:ext cx="7245103" cy="3131777"/>
          </a:xfrm>
        </p:spPr>
        <p:txBody>
          <a:bodyPr>
            <a:normAutofit/>
          </a:bodyPr>
          <a:lstStyle/>
          <a:p>
            <a:r>
              <a:rPr lang="nl-BE" dirty="0">
                <a:solidFill>
                  <a:schemeClr val="tx1">
                    <a:lumMod val="75000"/>
                    <a:lumOff val="25000"/>
                  </a:schemeClr>
                </a:solidFill>
              </a:rPr>
              <a:t>Bert en Ernie </a:t>
            </a:r>
          </a:p>
        </p:txBody>
      </p:sp>
      <p:pic>
        <p:nvPicPr>
          <p:cNvPr id="7170" name="Picture 2" descr="Bert en Ernie: Ontmoet je favoriete Sesamstraat-vrienden - Euro  Entertainment">
            <a:extLst>
              <a:ext uri="{FF2B5EF4-FFF2-40B4-BE49-F238E27FC236}">
                <a16:creationId xmlns:a16="http://schemas.microsoft.com/office/drawing/2014/main" id="{62B98ED1-F106-A4AF-3E56-F0FD689B2A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8813" y="2720142"/>
            <a:ext cx="4056521" cy="3038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724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3079" name="Rectangle 3078">
            <a:extLst>
              <a:ext uri="{FF2B5EF4-FFF2-40B4-BE49-F238E27FC236}">
                <a16:creationId xmlns:a16="http://schemas.microsoft.com/office/drawing/2014/main" id="{1B5D6631-F74B-410E-B60D-7C97D6D77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3081" name="Rectangle 3080">
            <a:extLst>
              <a:ext uri="{FF2B5EF4-FFF2-40B4-BE49-F238E27FC236}">
                <a16:creationId xmlns:a16="http://schemas.microsoft.com/office/drawing/2014/main" id="{6F300CB1-0412-47A2-BA30-07135C98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3083" name="Rectangle 3082">
            <a:extLst>
              <a:ext uri="{FF2B5EF4-FFF2-40B4-BE49-F238E27FC236}">
                <a16:creationId xmlns:a16="http://schemas.microsoft.com/office/drawing/2014/main" id="{C1AC820A-F7A7-46F3-933A-2CCC7201D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3085" name="Rectangle 3084">
            <a:extLst>
              <a:ext uri="{FF2B5EF4-FFF2-40B4-BE49-F238E27FC236}">
                <a16:creationId xmlns:a16="http://schemas.microsoft.com/office/drawing/2014/main" id="{8DAFCA3D-277C-4C06-BC17-5108F3A700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grpSp>
        <p:nvGrpSpPr>
          <p:cNvPr id="3087" name="Group 3086">
            <a:extLst>
              <a:ext uri="{FF2B5EF4-FFF2-40B4-BE49-F238E27FC236}">
                <a16:creationId xmlns:a16="http://schemas.microsoft.com/office/drawing/2014/main" id="{5457DF47-900A-447E-9B61-2B94B749506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3088" name="Straight Connector 3087">
              <a:extLst>
                <a:ext uri="{FF2B5EF4-FFF2-40B4-BE49-F238E27FC236}">
                  <a16:creationId xmlns:a16="http://schemas.microsoft.com/office/drawing/2014/main" id="{84772325-EEFF-4BA8-841C-29A78A2E43F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89" name="Straight Connector 3088">
              <a:extLst>
                <a:ext uri="{FF2B5EF4-FFF2-40B4-BE49-F238E27FC236}">
                  <a16:creationId xmlns:a16="http://schemas.microsoft.com/office/drawing/2014/main" id="{AD3094C5-7785-41DD-B095-217D26651E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90" name="Straight Connector 3089">
              <a:extLst>
                <a:ext uri="{FF2B5EF4-FFF2-40B4-BE49-F238E27FC236}">
                  <a16:creationId xmlns:a16="http://schemas.microsoft.com/office/drawing/2014/main" id="{ED3CF66E-289D-4AB8-85D9-C0B9AE18B60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3092" name="Rectangle 3091">
            <a:extLst>
              <a:ext uri="{FF2B5EF4-FFF2-40B4-BE49-F238E27FC236}">
                <a16:creationId xmlns:a16="http://schemas.microsoft.com/office/drawing/2014/main" id="{2BEE9E27-5550-4DAA-935D-B987C11606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pic>
        <p:nvPicPr>
          <p:cNvPr id="3074" name="Picture 2" descr="historisch overzicht van D.R. Congo - Leopold II's Onafhankelijke  Congostaat (1885-1908)">
            <a:extLst>
              <a:ext uri="{FF2B5EF4-FFF2-40B4-BE49-F238E27FC236}">
                <a16:creationId xmlns:a16="http://schemas.microsoft.com/office/drawing/2014/main" id="{A3F63FE6-B3C9-820F-ADB8-A33767D476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387" r="12818" b="1"/>
          <a:stretch>
            <a:fillRect/>
          </a:stretch>
        </p:blipFill>
        <p:spPr bwMode="auto">
          <a:xfrm>
            <a:off x="7228702" y="621793"/>
            <a:ext cx="4342547" cy="5614416"/>
          </a:xfrm>
          <a:prstGeom prst="rect">
            <a:avLst/>
          </a:prstGeom>
          <a:noFill/>
          <a:extLst>
            <a:ext uri="{909E8E84-426E-40DD-AFC4-6F175D3DCCD1}">
              <a14:hiddenFill xmlns:a14="http://schemas.microsoft.com/office/drawing/2010/main">
                <a:solidFill>
                  <a:srgbClr val="FFFFFF"/>
                </a:solidFill>
              </a14:hiddenFill>
            </a:ext>
          </a:extLst>
        </p:spPr>
      </p:pic>
      <p:sp>
        <p:nvSpPr>
          <p:cNvPr id="3094" name="Rectangle 3093">
            <a:extLst>
              <a:ext uri="{FF2B5EF4-FFF2-40B4-BE49-F238E27FC236}">
                <a16:creationId xmlns:a16="http://schemas.microsoft.com/office/drawing/2014/main" id="{9B4AF4B7-C89D-4321-877F-0944ED8F45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63C2B4EF-65C6-561E-8FF7-220452453697}"/>
              </a:ext>
            </a:extLst>
          </p:cNvPr>
          <p:cNvSpPr>
            <a:spLocks noGrp="1"/>
          </p:cNvSpPr>
          <p:nvPr>
            <p:ph type="title"/>
          </p:nvPr>
        </p:nvSpPr>
        <p:spPr>
          <a:xfrm>
            <a:off x="1136849" y="1348844"/>
            <a:ext cx="5716338" cy="3042706"/>
          </a:xfrm>
        </p:spPr>
        <p:txBody>
          <a:bodyPr vert="horz" lIns="91440" tIns="45720" rIns="91440" bIns="45720" rtlCol="0" anchor="ctr">
            <a:normAutofit/>
          </a:bodyPr>
          <a:lstStyle/>
          <a:p>
            <a:pPr algn="ctr">
              <a:lnSpc>
                <a:spcPct val="83000"/>
              </a:lnSpc>
            </a:pPr>
            <a:r>
              <a:rPr lang="en-US" sz="6000" cap="all" spc="-100"/>
              <a:t>Antwoord: </a:t>
            </a:r>
          </a:p>
        </p:txBody>
      </p:sp>
      <p:sp>
        <p:nvSpPr>
          <p:cNvPr id="3" name="Tijdelijke aanduiding voor inhoud 2">
            <a:extLst>
              <a:ext uri="{FF2B5EF4-FFF2-40B4-BE49-F238E27FC236}">
                <a16:creationId xmlns:a16="http://schemas.microsoft.com/office/drawing/2014/main" id="{C5D954F7-7B29-F224-3325-E3AC4443DDCC}"/>
              </a:ext>
            </a:extLst>
          </p:cNvPr>
          <p:cNvSpPr>
            <a:spLocks noGrp="1"/>
          </p:cNvSpPr>
          <p:nvPr>
            <p:ph idx="1"/>
          </p:nvPr>
        </p:nvSpPr>
        <p:spPr>
          <a:xfrm>
            <a:off x="1317386" y="4682062"/>
            <a:ext cx="5355264" cy="950253"/>
          </a:xfrm>
        </p:spPr>
        <p:txBody>
          <a:bodyPr vert="horz" lIns="91440" tIns="45720" rIns="91440" bIns="45720" rtlCol="0">
            <a:normAutofit/>
          </a:bodyPr>
          <a:lstStyle/>
          <a:p>
            <a:pPr marL="0" indent="0" algn="ctr">
              <a:spcBef>
                <a:spcPts val="0"/>
              </a:spcBef>
              <a:spcAft>
                <a:spcPts val="600"/>
              </a:spcAft>
              <a:buNone/>
            </a:pPr>
            <a:r>
              <a:rPr lang="en-US" sz="1600" spc="80" dirty="0"/>
              <a:t>Koning Leopold II</a:t>
            </a:r>
          </a:p>
        </p:txBody>
      </p:sp>
      <p:sp>
        <p:nvSpPr>
          <p:cNvPr id="3096" name="Rectangle 3095">
            <a:extLst>
              <a:ext uri="{FF2B5EF4-FFF2-40B4-BE49-F238E27FC236}">
                <a16:creationId xmlns:a16="http://schemas.microsoft.com/office/drawing/2014/main" id="{486F1C7C-0D59-4A57-B9FF-60AF2D0ECA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4898"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cxnSp>
        <p:nvCxnSpPr>
          <p:cNvPr id="3098" name="Straight Connector 3097">
            <a:extLst>
              <a:ext uri="{FF2B5EF4-FFF2-40B4-BE49-F238E27FC236}">
                <a16:creationId xmlns:a16="http://schemas.microsoft.com/office/drawing/2014/main" id="{5735DC8C-B370-4340-B37D-4472C16391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446823"/>
            <a:ext cx="0" cy="640080"/>
          </a:xfrm>
          <a:prstGeom prst="line">
            <a:avLst/>
          </a:prstGeom>
          <a:solidFill>
            <a:schemeClr val="tx1">
              <a:lumMod val="85000"/>
              <a:lumOff val="15000"/>
            </a:schemeClr>
          </a:solidFill>
          <a:ln>
            <a:solidFill>
              <a:schemeClr val="tx1">
                <a:lumMod val="75000"/>
                <a:lumOff val="2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100" name="Straight Connector 3099">
            <a:extLst>
              <a:ext uri="{FF2B5EF4-FFF2-40B4-BE49-F238E27FC236}">
                <a16:creationId xmlns:a16="http://schemas.microsoft.com/office/drawing/2014/main" id="{C404BB8C-445B-49D4-853C-25A93128629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40838" y="446823"/>
            <a:ext cx="0" cy="640080"/>
          </a:xfrm>
          <a:prstGeom prst="line">
            <a:avLst/>
          </a:prstGeom>
          <a:solidFill>
            <a:schemeClr val="tx1">
              <a:lumMod val="85000"/>
              <a:lumOff val="15000"/>
            </a:schemeClr>
          </a:solidFill>
          <a:ln>
            <a:solidFill>
              <a:schemeClr val="tx1">
                <a:lumMod val="75000"/>
                <a:lumOff val="2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102" name="Straight Connector 3101">
            <a:extLst>
              <a:ext uri="{FF2B5EF4-FFF2-40B4-BE49-F238E27FC236}">
                <a16:creationId xmlns:a16="http://schemas.microsoft.com/office/drawing/2014/main" id="{045B8EE3-9336-45C5-ACE9-280CCFD2F81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1092118"/>
            <a:ext cx="1691640" cy="0"/>
          </a:xfrm>
          <a:prstGeom prst="line">
            <a:avLst/>
          </a:prstGeom>
          <a:solidFill>
            <a:schemeClr val="tx1">
              <a:lumMod val="85000"/>
              <a:lumOff val="15000"/>
            </a:schemeClr>
          </a:solidFill>
          <a:ln>
            <a:solidFill>
              <a:schemeClr val="tx1">
                <a:lumMod val="75000"/>
                <a:lumOff val="25000"/>
              </a:schemeClr>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0454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17C8BCE6-D8C6-D44F-9359-96E6D0D05B80}"/>
              </a:ext>
            </a:extLst>
          </p:cNvPr>
          <p:cNvSpPr>
            <a:spLocks noGrp="1"/>
          </p:cNvSpPr>
          <p:nvPr>
            <p:ph type="title"/>
          </p:nvPr>
        </p:nvSpPr>
        <p:spPr>
          <a:xfrm>
            <a:off x="3844616" y="881210"/>
            <a:ext cx="7417925" cy="1517035"/>
          </a:xfrm>
        </p:spPr>
        <p:txBody>
          <a:bodyPr>
            <a:normAutofit/>
          </a:bodyPr>
          <a:lstStyle/>
          <a:p>
            <a:r>
              <a:rPr lang="nl-BE" sz="3000">
                <a:solidFill>
                  <a:schemeClr val="tx1">
                    <a:lumMod val="75000"/>
                    <a:lumOff val="25000"/>
                  </a:schemeClr>
                </a:solidFill>
              </a:rPr>
              <a:t>Vraag 3: </a:t>
            </a:r>
            <a:r>
              <a:rPr lang="nl-NL" sz="3000">
                <a:solidFill>
                  <a:schemeClr val="tx1">
                    <a:lumMod val="75000"/>
                    <a:lumOff val="25000"/>
                  </a:schemeClr>
                </a:solidFill>
              </a:rPr>
              <a:t>Welke koning verongelukte op de rotsen van Marche-les-Dames in de Belgische Ardennen?</a:t>
            </a:r>
            <a:endParaRPr lang="nl-BE" sz="300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7429DB9D-D3E0-AD04-A0F0-756640936CED}"/>
              </a:ext>
            </a:extLst>
          </p:cNvPr>
          <p:cNvSpPr>
            <a:spLocks noGrp="1"/>
          </p:cNvSpPr>
          <p:nvPr>
            <p:ph idx="1"/>
          </p:nvPr>
        </p:nvSpPr>
        <p:spPr>
          <a:xfrm>
            <a:off x="3844616" y="2626840"/>
            <a:ext cx="7245103" cy="3131777"/>
          </a:xfrm>
        </p:spPr>
        <p:txBody>
          <a:bodyPr>
            <a:normAutofit/>
          </a:bodyPr>
          <a:lstStyle/>
          <a:p>
            <a:pPr>
              <a:buFont typeface="Wingdings" panose="05000000000000000000" pitchFamily="2" charset="2"/>
              <a:buChar char="q"/>
            </a:pPr>
            <a:r>
              <a:rPr lang="nl-BE">
                <a:solidFill>
                  <a:schemeClr val="tx1">
                    <a:lumMod val="75000"/>
                    <a:lumOff val="25000"/>
                  </a:schemeClr>
                </a:solidFill>
              </a:rPr>
              <a:t>Boudewijn I </a:t>
            </a:r>
          </a:p>
          <a:p>
            <a:pPr>
              <a:buFont typeface="Wingdings" panose="05000000000000000000" pitchFamily="2" charset="2"/>
              <a:buChar char="q"/>
            </a:pPr>
            <a:r>
              <a:rPr lang="nl-BE">
                <a:solidFill>
                  <a:schemeClr val="tx1">
                    <a:lumMod val="75000"/>
                    <a:lumOff val="25000"/>
                  </a:schemeClr>
                </a:solidFill>
              </a:rPr>
              <a:t>Leopold I </a:t>
            </a:r>
          </a:p>
          <a:p>
            <a:pPr>
              <a:buFont typeface="Wingdings" panose="05000000000000000000" pitchFamily="2" charset="2"/>
              <a:buChar char="q"/>
            </a:pPr>
            <a:r>
              <a:rPr lang="nl-BE">
                <a:solidFill>
                  <a:schemeClr val="tx1">
                    <a:lumMod val="75000"/>
                    <a:lumOff val="25000"/>
                  </a:schemeClr>
                </a:solidFill>
              </a:rPr>
              <a:t>Abert I</a:t>
            </a:r>
          </a:p>
          <a:p>
            <a:pPr>
              <a:buFont typeface="Wingdings" panose="05000000000000000000" pitchFamily="2" charset="2"/>
              <a:buChar char="q"/>
            </a:pPr>
            <a:r>
              <a:rPr lang="nl-BE">
                <a:solidFill>
                  <a:schemeClr val="tx1">
                    <a:lumMod val="75000"/>
                    <a:lumOff val="25000"/>
                  </a:schemeClr>
                </a:solidFill>
              </a:rPr>
              <a:t> Leopold III</a:t>
            </a:r>
          </a:p>
        </p:txBody>
      </p:sp>
    </p:spTree>
    <p:extLst>
      <p:ext uri="{BB962C8B-B14F-4D97-AF65-F5344CB8AC3E}">
        <p14:creationId xmlns:p14="http://schemas.microsoft.com/office/powerpoint/2010/main" val="10243345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E25BDA2-3F4D-4B38-90E7-989465ECD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F65EEA05-AD42-442F-B6C6-CB9FC28942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12" name="Rectangle 11">
            <a:extLst>
              <a:ext uri="{FF2B5EF4-FFF2-40B4-BE49-F238E27FC236}">
                <a16:creationId xmlns:a16="http://schemas.microsoft.com/office/drawing/2014/main" id="{BC96869A-A70D-42F7-876F-605CB1718F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2108" y="610955"/>
            <a:ext cx="10927784" cy="563609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14" name="Rectangle 13">
            <a:extLst>
              <a:ext uri="{FF2B5EF4-FFF2-40B4-BE49-F238E27FC236}">
                <a16:creationId xmlns:a16="http://schemas.microsoft.com/office/drawing/2014/main" id="{6CD407CC-EF5C-486F-9A14-7F681F986D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7052" y="777240"/>
            <a:ext cx="10597896" cy="5303520"/>
          </a:xfrm>
          <a:prstGeom prst="rect">
            <a:avLst/>
          </a:prstGeom>
          <a:solidFill>
            <a:schemeClr val="bg1"/>
          </a:solid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F286E0E2-6FC4-7A85-BBCC-E46B35A7F4DF}"/>
              </a:ext>
            </a:extLst>
          </p:cNvPr>
          <p:cNvSpPr>
            <a:spLocks noGrp="1"/>
          </p:cNvSpPr>
          <p:nvPr>
            <p:ph type="title"/>
          </p:nvPr>
        </p:nvSpPr>
        <p:spPr>
          <a:xfrm>
            <a:off x="7532835" y="1420706"/>
            <a:ext cx="3466540" cy="4016587"/>
          </a:xfrm>
        </p:spPr>
        <p:txBody>
          <a:bodyPr>
            <a:normAutofit/>
          </a:bodyPr>
          <a:lstStyle/>
          <a:p>
            <a:r>
              <a:rPr lang="nl-BE" sz="3600" dirty="0"/>
              <a:t>Antwoord: </a:t>
            </a:r>
            <a:br>
              <a:rPr lang="nl-BE" sz="3600" dirty="0"/>
            </a:br>
            <a:r>
              <a:rPr lang="nl-BE" sz="1600" dirty="0" err="1"/>
              <a:t>Abert</a:t>
            </a:r>
            <a:r>
              <a:rPr lang="nl-BE" sz="1600" dirty="0"/>
              <a:t> I</a:t>
            </a:r>
          </a:p>
        </p:txBody>
      </p:sp>
      <p:cxnSp>
        <p:nvCxnSpPr>
          <p:cNvPr id="16" name="Straight Connector 15">
            <a:extLst>
              <a:ext uri="{FF2B5EF4-FFF2-40B4-BE49-F238E27FC236}">
                <a16:creationId xmlns:a16="http://schemas.microsoft.com/office/drawing/2014/main" id="{0DD76B5F-5BAA-48C6-9065-9AEF15D30B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05731" y="2057401"/>
            <a:ext cx="0" cy="274320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4098" name="Picture 2" descr="Albert I of Belgium - Wikipedia">
            <a:extLst>
              <a:ext uri="{FF2B5EF4-FFF2-40B4-BE49-F238E27FC236}">
                <a16:creationId xmlns:a16="http://schemas.microsoft.com/office/drawing/2014/main" id="{C6BFEBD9-058B-A319-E125-071FA58630B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35325" y="2238375"/>
            <a:ext cx="1924050"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00041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sp>
        <p:nvSpPr>
          <p:cNvPr id="25" name="Rectangle 24">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nl-BE"/>
          </a:p>
        </p:txBody>
      </p:sp>
      <p:sp>
        <p:nvSpPr>
          <p:cNvPr id="27" name="Rectangle 26">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nl-BE"/>
          </a:p>
        </p:txBody>
      </p:sp>
      <p:sp>
        <p:nvSpPr>
          <p:cNvPr id="2" name="Titel 1">
            <a:extLst>
              <a:ext uri="{FF2B5EF4-FFF2-40B4-BE49-F238E27FC236}">
                <a16:creationId xmlns:a16="http://schemas.microsoft.com/office/drawing/2014/main" id="{BFDF22EF-27CC-F4B2-2F97-6EAE05F1A2A1}"/>
              </a:ext>
            </a:extLst>
          </p:cNvPr>
          <p:cNvSpPr>
            <a:spLocks noGrp="1"/>
          </p:cNvSpPr>
          <p:nvPr>
            <p:ph type="title"/>
          </p:nvPr>
        </p:nvSpPr>
        <p:spPr>
          <a:xfrm>
            <a:off x="3844616" y="881210"/>
            <a:ext cx="7417925" cy="1517035"/>
          </a:xfrm>
        </p:spPr>
        <p:txBody>
          <a:bodyPr>
            <a:normAutofit/>
          </a:bodyPr>
          <a:lstStyle/>
          <a:p>
            <a:r>
              <a:rPr lang="nl-BE" sz="3000">
                <a:solidFill>
                  <a:schemeClr val="tx1">
                    <a:lumMod val="75000"/>
                    <a:lumOff val="25000"/>
                  </a:schemeClr>
                </a:solidFill>
              </a:rPr>
              <a:t>Vraag 4:</a:t>
            </a:r>
            <a:r>
              <a:rPr lang="nl-NL" sz="3000">
                <a:solidFill>
                  <a:schemeClr val="tx1">
                    <a:lumMod val="75000"/>
                    <a:lumOff val="25000"/>
                  </a:schemeClr>
                </a:solidFill>
              </a:rPr>
              <a:t> In april 1990 werd Boudewijn gedurende 36 uur van zijn functie als koning ontheven. Waarom? </a:t>
            </a:r>
            <a:endParaRPr lang="nl-BE" sz="3000">
              <a:solidFill>
                <a:schemeClr val="tx1">
                  <a:lumMod val="75000"/>
                  <a:lumOff val="25000"/>
                </a:schemeClr>
              </a:solidFill>
            </a:endParaRPr>
          </a:p>
        </p:txBody>
      </p:sp>
      <p:sp>
        <p:nvSpPr>
          <p:cNvPr id="3" name="Tijdelijke aanduiding voor inhoud 2">
            <a:extLst>
              <a:ext uri="{FF2B5EF4-FFF2-40B4-BE49-F238E27FC236}">
                <a16:creationId xmlns:a16="http://schemas.microsoft.com/office/drawing/2014/main" id="{33AF78FC-5BC6-9D32-64A7-61F2E64A245D}"/>
              </a:ext>
            </a:extLst>
          </p:cNvPr>
          <p:cNvSpPr>
            <a:spLocks noGrp="1"/>
          </p:cNvSpPr>
          <p:nvPr>
            <p:ph idx="1"/>
          </p:nvPr>
        </p:nvSpPr>
        <p:spPr>
          <a:xfrm>
            <a:off x="3844616" y="2626840"/>
            <a:ext cx="7245103" cy="3131777"/>
          </a:xfrm>
        </p:spPr>
        <p:txBody>
          <a:bodyPr>
            <a:normAutofit/>
          </a:bodyPr>
          <a:lstStyle/>
          <a:p>
            <a:pPr>
              <a:buFont typeface="Wingdings" panose="05000000000000000000" pitchFamily="2" charset="2"/>
              <a:buChar char="q"/>
            </a:pPr>
            <a:r>
              <a:rPr lang="nl-NL" dirty="0">
                <a:solidFill>
                  <a:schemeClr val="tx1">
                    <a:lumMod val="75000"/>
                    <a:lumOff val="25000"/>
                  </a:schemeClr>
                </a:solidFill>
              </a:rPr>
              <a:t>Hij weigerde een abortuswet te tekenen</a:t>
            </a:r>
          </a:p>
          <a:p>
            <a:pPr>
              <a:buFont typeface="Wingdings" panose="05000000000000000000" pitchFamily="2" charset="2"/>
              <a:buChar char="q"/>
            </a:pPr>
            <a:r>
              <a:rPr lang="nl-NL" dirty="0">
                <a:solidFill>
                  <a:schemeClr val="tx1">
                    <a:lumMod val="75000"/>
                    <a:lumOff val="25000"/>
                  </a:schemeClr>
                </a:solidFill>
              </a:rPr>
              <a:t> Hij had een snelheidsovertreding gepleegd </a:t>
            </a:r>
          </a:p>
          <a:p>
            <a:pPr>
              <a:buFont typeface="Wingdings" panose="05000000000000000000" pitchFamily="2" charset="2"/>
              <a:buChar char="q"/>
            </a:pPr>
            <a:r>
              <a:rPr lang="nl-NL" dirty="0">
                <a:solidFill>
                  <a:schemeClr val="tx1">
                    <a:lumMod val="75000"/>
                    <a:lumOff val="25000"/>
                  </a:schemeClr>
                </a:solidFill>
              </a:rPr>
              <a:t>Voor een weddenschap </a:t>
            </a:r>
          </a:p>
          <a:p>
            <a:pPr>
              <a:buFont typeface="Wingdings" panose="05000000000000000000" pitchFamily="2" charset="2"/>
              <a:buChar char="q"/>
            </a:pPr>
            <a:r>
              <a:rPr lang="nl-NL" dirty="0">
                <a:solidFill>
                  <a:schemeClr val="tx1">
                    <a:lumMod val="75000"/>
                    <a:lumOff val="25000"/>
                  </a:schemeClr>
                </a:solidFill>
              </a:rPr>
              <a:t>Hij dacht eraan om troonsafstand te doen</a:t>
            </a:r>
            <a:endParaRPr lang="nl-BE" dirty="0">
              <a:solidFill>
                <a:schemeClr val="tx1">
                  <a:lumMod val="75000"/>
                  <a:lumOff val="25000"/>
                </a:schemeClr>
              </a:solidFill>
            </a:endParaRPr>
          </a:p>
        </p:txBody>
      </p:sp>
    </p:spTree>
    <p:extLst>
      <p:ext uri="{BB962C8B-B14F-4D97-AF65-F5344CB8AC3E}">
        <p14:creationId xmlns:p14="http://schemas.microsoft.com/office/powerpoint/2010/main" val="56826913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TM03457510[[fn=Savon]]</Template>
  <TotalTime>85</TotalTime>
  <Words>811</Words>
  <Application>Microsoft Office PowerPoint</Application>
  <PresentationFormat>Breedbeeld</PresentationFormat>
  <Paragraphs>153</Paragraphs>
  <Slides>56</Slides>
  <Notes>8</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56</vt:i4>
      </vt:variant>
    </vt:vector>
  </HeadingPairs>
  <TitlesOfParts>
    <vt:vector size="64" baseType="lpstr">
      <vt:lpstr>Aptos</vt:lpstr>
      <vt:lpstr>Arial</vt:lpstr>
      <vt:lpstr>Calibri</vt:lpstr>
      <vt:lpstr>Century Gothic</vt:lpstr>
      <vt:lpstr>Garamond</vt:lpstr>
      <vt:lpstr>Verdana</vt:lpstr>
      <vt:lpstr>Wingdings</vt:lpstr>
      <vt:lpstr>Savon</vt:lpstr>
      <vt:lpstr>Quiz </vt:lpstr>
      <vt:lpstr>Ronde 1 thema koningshuis </vt:lpstr>
      <vt:lpstr>Vraag : Wie is de man van Prinses Astrid?</vt:lpstr>
      <vt:lpstr>Antwoord: </vt:lpstr>
      <vt:lpstr>Vraag 2: Welke koning staat ook bekend als de koning met de lange baard? </vt:lpstr>
      <vt:lpstr>Antwoord: </vt:lpstr>
      <vt:lpstr>Vraag 3: Welke koning verongelukte op de rotsen van Marche-les-Dames in de Belgische Ardennen?</vt:lpstr>
      <vt:lpstr>Antwoord:  Abert I</vt:lpstr>
      <vt:lpstr>Vraag 4: In april 1990 werd Boudewijn gedurende 36 uur van zijn functie als koning ontheven. Waarom? </vt:lpstr>
      <vt:lpstr>Antwoord: </vt:lpstr>
      <vt:lpstr>Vraag 5:Welk koppel was het eerste dat uit liefde trouwde?</vt:lpstr>
      <vt:lpstr>Antwoord: </vt:lpstr>
      <vt:lpstr>Ronde 2 thema muziek</vt:lpstr>
      <vt:lpstr>Vraag 1:  Naar waar gaan we bijlange nog ni naartoe?</vt:lpstr>
      <vt:lpstr>Antwoord:</vt:lpstr>
      <vt:lpstr>Vraag 2:Welke dans wordt er bezongen in ‘cherie, cherie, dans met mij de…</vt:lpstr>
      <vt:lpstr>Antwoord:</vt:lpstr>
      <vt:lpstr>Vraag 3: Welke 2 paar schoenen werden er afgewerkt in ‘zakdoek leggen’ </vt:lpstr>
      <vt:lpstr>Antwoord: </vt:lpstr>
      <vt:lpstr>Vraag 4:  Wat er ook mag gebeuren, het is nooit zo erg als een... </vt:lpstr>
      <vt:lpstr>Antwoord: </vt:lpstr>
      <vt:lpstr>Vraag 5: Welke kleur van ogen zijn zo innig en trouw?</vt:lpstr>
      <vt:lpstr>Antwoord: </vt:lpstr>
      <vt:lpstr>Ronde 3 thema sixties</vt:lpstr>
      <vt:lpstr>Vraag 1: In welk jaar werd de Amerikaanse president John F Kennedy vermoord?</vt:lpstr>
      <vt:lpstr>Antwoord:</vt:lpstr>
      <vt:lpstr>Vraag 2: In 1969 zette de eerste man voet op de maan, wie was dat?</vt:lpstr>
      <vt:lpstr>Antwoord: </vt:lpstr>
      <vt:lpstr>Vraag 3:Dit ijsje werd in 1962 geboren. Hoe heet dit ijsje? </vt:lpstr>
      <vt:lpstr>antwoord</vt:lpstr>
      <vt:lpstr>Vraag 4: ‘Jabbedabbedoe’ is een uitspraak uit een tekenfilm van de jaren 60. Over welke tekenfilm hebben we het? </vt:lpstr>
      <vt:lpstr>Antwoord: </vt:lpstr>
      <vt:lpstr>Vraag 5: Met wie was Elvis Presley getrouwd? </vt:lpstr>
      <vt:lpstr>Antwoord: </vt:lpstr>
      <vt:lpstr>Ronde 4 thema dieren</vt:lpstr>
      <vt:lpstr>Vraag 1: wie ben ik?</vt:lpstr>
      <vt:lpstr>Antwoord: </vt:lpstr>
      <vt:lpstr>Vraag 2: wie ben ik? </vt:lpstr>
      <vt:lpstr>Antwoord </vt:lpstr>
      <vt:lpstr>Vraag 3: wie ben ik</vt:lpstr>
      <vt:lpstr>Antwoord: </vt:lpstr>
      <vt:lpstr>Vraag 4: wie ben ik</vt:lpstr>
      <vt:lpstr>Antwoord: </vt:lpstr>
      <vt:lpstr>Vraag 5: wie ben ik</vt:lpstr>
      <vt:lpstr>antwoord</vt:lpstr>
      <vt:lpstr>Ronde 5 thema Tv</vt:lpstr>
      <vt:lpstr>Vraag 1: Wie presenteerde jarenlang het populaire spelprogramma Hoger, Lager?</vt:lpstr>
      <vt:lpstr>Antwoord</vt:lpstr>
      <vt:lpstr>Vraag 2: Wie was de bekende weerman die altijd eindigde met "kijk naar de sterren"?  </vt:lpstr>
      <vt:lpstr>Antwoord </vt:lpstr>
      <vt:lpstr>Vraag 3 Hoe heette het nonnetje in de bekende Vlaamse serie Nonkel Jef?  </vt:lpstr>
      <vt:lpstr>Antwoord </vt:lpstr>
      <vt:lpstr>Vraag 4: Welk programma met Frank Dingenen als meester/directeur was immens populair in de jaren '80?</vt:lpstr>
      <vt:lpstr>Antwoord </vt:lpstr>
      <vt:lpstr>Vraag 5: Welk bekend poppenduo (een gele en een oranje) is al sinds de jaren '70 op televisie te zien?</vt:lpstr>
      <vt:lpstr>Antwoord </vt:lpstr>
    </vt:vector>
  </TitlesOfParts>
  <Company>Stad Dendermonde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Joyce Stevelinck</dc:creator>
  <cp:lastModifiedBy>Joyce Stevelinck</cp:lastModifiedBy>
  <cp:revision>16</cp:revision>
  <dcterms:created xsi:type="dcterms:W3CDTF">2026-03-31T06:45:20Z</dcterms:created>
  <dcterms:modified xsi:type="dcterms:W3CDTF">2026-03-31T09:20:49Z</dcterms:modified>
</cp:coreProperties>
</file>