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302" r:id="rId3"/>
    <p:sldId id="276" r:id="rId4"/>
    <p:sldId id="275" r:id="rId5"/>
    <p:sldId id="279" r:id="rId6"/>
    <p:sldId id="280" r:id="rId7"/>
    <p:sldId id="268" r:id="rId8"/>
    <p:sldId id="277" r:id="rId9"/>
    <p:sldId id="269" r:id="rId10"/>
    <p:sldId id="273" r:id="rId11"/>
    <p:sldId id="278" r:id="rId12"/>
    <p:sldId id="274" r:id="rId13"/>
    <p:sldId id="264" r:id="rId14"/>
    <p:sldId id="289" r:id="rId15"/>
    <p:sldId id="292" r:id="rId16"/>
    <p:sldId id="290" r:id="rId17"/>
    <p:sldId id="296" r:id="rId18"/>
    <p:sldId id="291" r:id="rId19"/>
    <p:sldId id="297" r:id="rId20"/>
    <p:sldId id="293" r:id="rId21"/>
    <p:sldId id="298" r:id="rId22"/>
    <p:sldId id="294" r:id="rId23"/>
    <p:sldId id="300" r:id="rId24"/>
    <p:sldId id="295" r:id="rId25"/>
    <p:sldId id="301" r:id="rId26"/>
    <p:sldId id="258" r:id="rId27"/>
    <p:sldId id="283" r:id="rId28"/>
    <p:sldId id="284" r:id="rId29"/>
    <p:sldId id="285" r:id="rId30"/>
    <p:sldId id="286" r:id="rId31"/>
    <p:sldId id="287" r:id="rId32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3/19/2026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40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3/19/2026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397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3/19/2026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235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3/19/2026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214121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3/19/2026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4363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3/19/2026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6989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3/19/2026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7157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3/19/2026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0916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96DFF08F-DC6B-4601-B491-B0F83F6DD2DA}" type="datetimeFigureOut">
              <a:rPr lang="en-US" smtClean="0"/>
              <a:t>3/19/2026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64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3/19/2026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402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3/19/2026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536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3/19/2026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337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3/19/2026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949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3/19/2026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0719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3/19/2026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447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3/19/2026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844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3/19/2026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868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3/19/2026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96798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3233" y="3429000"/>
            <a:ext cx="11745533" cy="588535"/>
          </a:xfrm>
        </p:spPr>
        <p:txBody>
          <a:bodyPr>
            <a:noAutofit/>
          </a:bodyPr>
          <a:lstStyle/>
          <a:p>
            <a:pPr algn="ctr"/>
            <a:r>
              <a:rPr lang="nl-BE" sz="16600" dirty="0">
                <a:latin typeface="Bahnschrift SemiBold SemiConden" panose="020B0502040204020203" pitchFamily="34" charset="0"/>
              </a:rPr>
              <a:t>Quiz Varia</a:t>
            </a:r>
          </a:p>
        </p:txBody>
      </p:sp>
    </p:spTree>
    <p:extLst>
      <p:ext uri="{BB962C8B-B14F-4D97-AF65-F5344CB8AC3E}">
        <p14:creationId xmlns:p14="http://schemas.microsoft.com/office/powerpoint/2010/main" val="36629915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/>
          <a:srcRect l="16347" r="14695"/>
          <a:stretch/>
        </p:blipFill>
        <p:spPr>
          <a:xfrm>
            <a:off x="1354160" y="131753"/>
            <a:ext cx="3150284" cy="3395864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1920051" y="1506519"/>
            <a:ext cx="201850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Ambiorix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5537" y="131753"/>
            <a:ext cx="5087155" cy="3179472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6939035" y="1398323"/>
            <a:ext cx="3140155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Vrijheidsbeeld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417" y="3899164"/>
            <a:ext cx="5371770" cy="2820179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1638723" y="4986086"/>
            <a:ext cx="258115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Stonehenge</a:t>
            </a:r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5523" y="3422183"/>
            <a:ext cx="4767181" cy="3306904"/>
          </a:xfrm>
          <a:prstGeom prst="rect">
            <a:avLst/>
          </a:prstGeom>
        </p:spPr>
      </p:pic>
      <p:sp>
        <p:nvSpPr>
          <p:cNvPr id="9" name="Tekstvak 8"/>
          <p:cNvSpPr txBox="1"/>
          <p:nvPr/>
        </p:nvSpPr>
        <p:spPr>
          <a:xfrm>
            <a:off x="6713460" y="4986087"/>
            <a:ext cx="3591304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Arc</a:t>
            </a:r>
            <a:r>
              <a:rPr kumimoji="0" lang="nl-BE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De </a:t>
            </a:r>
            <a:r>
              <a:rPr kumimoji="0" lang="nl-BE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Triomphe</a:t>
            </a:r>
            <a:endParaRPr kumimoji="0" lang="nl-BE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875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6600" dirty="0"/>
              <a:t>Herken de dieren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1961" y="2303288"/>
            <a:ext cx="6190580" cy="42178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9864641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45" y="160941"/>
            <a:ext cx="4892273" cy="3260211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2824668" y="1546082"/>
            <a:ext cx="898003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Das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/>
          <a:srcRect t="14075" r="14018" b="10145"/>
          <a:stretch/>
        </p:blipFill>
        <p:spPr>
          <a:xfrm>
            <a:off x="6162001" y="317344"/>
            <a:ext cx="4913827" cy="3103808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7357592" y="1467880"/>
            <a:ext cx="285437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Vogelbekdier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2001" y="3606437"/>
            <a:ext cx="4722790" cy="3148527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7450918" y="4857534"/>
            <a:ext cx="2667718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Chimpansee</a:t>
            </a: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7228" y="3606438"/>
            <a:ext cx="4722790" cy="3148527"/>
          </a:xfrm>
          <a:prstGeom prst="rect">
            <a:avLst/>
          </a:prstGeom>
        </p:spPr>
      </p:pic>
      <p:sp>
        <p:nvSpPr>
          <p:cNvPr id="9" name="Tekstvak 8"/>
          <p:cNvSpPr txBox="1"/>
          <p:nvPr/>
        </p:nvSpPr>
        <p:spPr>
          <a:xfrm>
            <a:off x="1949753" y="4857534"/>
            <a:ext cx="252825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Dromedaris</a:t>
            </a:r>
          </a:p>
        </p:txBody>
      </p:sp>
    </p:spTree>
    <p:extLst>
      <p:ext uri="{BB962C8B-B14F-4D97-AF65-F5344CB8AC3E}">
        <p14:creationId xmlns:p14="http://schemas.microsoft.com/office/powerpoint/2010/main" val="359018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3234" y="2625239"/>
            <a:ext cx="11745533" cy="588535"/>
          </a:xfrm>
        </p:spPr>
        <p:txBody>
          <a:bodyPr>
            <a:noAutofit/>
          </a:bodyPr>
          <a:lstStyle/>
          <a:p>
            <a:pPr algn="ctr"/>
            <a:r>
              <a:rPr lang="nl-BE" sz="11500" dirty="0">
                <a:latin typeface="Bahnschrift SemiBold SemiConden" panose="020B0502040204020203" pitchFamily="34" charset="0"/>
              </a:rPr>
              <a:t>De 3 wijzen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1241834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0321" y="624438"/>
            <a:ext cx="9613861" cy="1080938"/>
          </a:xfrm>
        </p:spPr>
        <p:txBody>
          <a:bodyPr>
            <a:noAutofit/>
          </a:bodyPr>
          <a:lstStyle/>
          <a:p>
            <a:pPr algn="ctr"/>
            <a:r>
              <a:rPr lang="nl-BE" sz="8800" dirty="0"/>
              <a:t>Koekwous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42" y="1718255"/>
            <a:ext cx="3696237" cy="2772178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365" y="1718256"/>
            <a:ext cx="3696237" cy="277217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/>
          <a:srcRect l="2864"/>
          <a:stretch/>
        </p:blipFill>
        <p:spPr>
          <a:xfrm>
            <a:off x="8113688" y="1718255"/>
            <a:ext cx="3590382" cy="2772178"/>
          </a:xfrm>
          <a:prstGeom prst="rect">
            <a:avLst/>
          </a:prstGeom>
        </p:spPr>
      </p:pic>
      <p:sp>
        <p:nvSpPr>
          <p:cNvPr id="6" name="Rechthoek 5"/>
          <p:cNvSpPr/>
          <p:nvPr/>
        </p:nvSpPr>
        <p:spPr>
          <a:xfrm>
            <a:off x="4196365" y="4702816"/>
            <a:ext cx="3696237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Een mooie verzamelterm voor een gek persoon of een klunsje.</a:t>
            </a:r>
          </a:p>
        </p:txBody>
      </p:sp>
      <p:sp>
        <p:nvSpPr>
          <p:cNvPr id="7" name="Rechthoek 6"/>
          <p:cNvSpPr/>
          <p:nvPr/>
        </p:nvSpPr>
        <p:spPr>
          <a:xfrm>
            <a:off x="279041" y="4702816"/>
            <a:ext cx="3696237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Een gevulde koek gemaakt van havermout en marsepein.</a:t>
            </a:r>
          </a:p>
        </p:txBody>
      </p:sp>
      <p:sp>
        <p:nvSpPr>
          <p:cNvPr id="8" name="Rechthoek 7"/>
          <p:cNvSpPr/>
          <p:nvPr/>
        </p:nvSpPr>
        <p:spPr>
          <a:xfrm>
            <a:off x="8113688" y="4702816"/>
            <a:ext cx="3696237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Een gebreide panty die vooral gedragen wordt in de winter.</a:t>
            </a:r>
          </a:p>
        </p:txBody>
      </p:sp>
    </p:spTree>
    <p:extLst>
      <p:ext uri="{BB962C8B-B14F-4D97-AF65-F5344CB8AC3E}">
        <p14:creationId xmlns:p14="http://schemas.microsoft.com/office/powerpoint/2010/main" val="23230451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0321" y="624438"/>
            <a:ext cx="9613861" cy="1080938"/>
          </a:xfrm>
        </p:spPr>
        <p:txBody>
          <a:bodyPr>
            <a:noAutofit/>
          </a:bodyPr>
          <a:lstStyle/>
          <a:p>
            <a:pPr algn="ctr"/>
            <a:r>
              <a:rPr lang="nl-BE" sz="8800" dirty="0"/>
              <a:t>Koekwous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79042" y="1718255"/>
            <a:ext cx="3696237" cy="2772178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365" y="1718256"/>
            <a:ext cx="3696237" cy="277217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>
            <a:lum bright="70000" contrast="-70000"/>
          </a:blip>
          <a:srcRect l="2864"/>
          <a:stretch/>
        </p:blipFill>
        <p:spPr>
          <a:xfrm>
            <a:off x="8113688" y="1718255"/>
            <a:ext cx="3590382" cy="2772178"/>
          </a:xfrm>
          <a:prstGeom prst="rect">
            <a:avLst/>
          </a:prstGeom>
        </p:spPr>
      </p:pic>
      <p:sp>
        <p:nvSpPr>
          <p:cNvPr id="6" name="Rechthoek 5"/>
          <p:cNvSpPr/>
          <p:nvPr/>
        </p:nvSpPr>
        <p:spPr>
          <a:xfrm>
            <a:off x="4196365" y="4702816"/>
            <a:ext cx="3696237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Een mooie verzamelterm voor een gek persoon of een klunsje.</a:t>
            </a:r>
          </a:p>
        </p:txBody>
      </p:sp>
      <p:sp>
        <p:nvSpPr>
          <p:cNvPr id="7" name="Rechthoek 6"/>
          <p:cNvSpPr/>
          <p:nvPr/>
        </p:nvSpPr>
        <p:spPr>
          <a:xfrm>
            <a:off x="279041" y="4702816"/>
            <a:ext cx="3696237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sng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Een gevulde koek gemaakt van havermout en marsepein.</a:t>
            </a:r>
          </a:p>
        </p:txBody>
      </p:sp>
      <p:sp>
        <p:nvSpPr>
          <p:cNvPr id="8" name="Rechthoek 7"/>
          <p:cNvSpPr/>
          <p:nvPr/>
        </p:nvSpPr>
        <p:spPr>
          <a:xfrm>
            <a:off x="8113688" y="4702816"/>
            <a:ext cx="3696237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sng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Een gebreide panty die vooral gedragen wordt in de winter.</a:t>
            </a:r>
          </a:p>
        </p:txBody>
      </p:sp>
    </p:spTree>
    <p:extLst>
      <p:ext uri="{BB962C8B-B14F-4D97-AF65-F5344CB8AC3E}">
        <p14:creationId xmlns:p14="http://schemas.microsoft.com/office/powerpoint/2010/main" val="3143556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0321" y="624438"/>
            <a:ext cx="9613861" cy="1080938"/>
          </a:xfrm>
        </p:spPr>
        <p:txBody>
          <a:bodyPr>
            <a:noAutofit/>
          </a:bodyPr>
          <a:lstStyle/>
          <a:p>
            <a:pPr algn="ctr"/>
            <a:r>
              <a:rPr lang="nl-BE" sz="8800" dirty="0" err="1"/>
              <a:t>Kwistenbiebel</a:t>
            </a:r>
            <a:endParaRPr lang="nl-BE" sz="880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42" y="1718255"/>
            <a:ext cx="3696237" cy="2772178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365" y="1718256"/>
            <a:ext cx="3696237" cy="277217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/>
          <a:srcRect l="2864"/>
          <a:stretch/>
        </p:blipFill>
        <p:spPr>
          <a:xfrm>
            <a:off x="8113688" y="1718255"/>
            <a:ext cx="3590382" cy="2772178"/>
          </a:xfrm>
          <a:prstGeom prst="rect">
            <a:avLst/>
          </a:prstGeom>
        </p:spPr>
      </p:pic>
      <p:sp>
        <p:nvSpPr>
          <p:cNvPr id="6" name="Rechthoek 5"/>
          <p:cNvSpPr/>
          <p:nvPr/>
        </p:nvSpPr>
        <p:spPr>
          <a:xfrm>
            <a:off x="4196365" y="4702816"/>
            <a:ext cx="3696237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Een regenworm met twee geslachten.</a:t>
            </a:r>
          </a:p>
        </p:txBody>
      </p:sp>
      <p:sp>
        <p:nvSpPr>
          <p:cNvPr id="7" name="Rechthoek 6"/>
          <p:cNvSpPr/>
          <p:nvPr/>
        </p:nvSpPr>
        <p:spPr>
          <a:xfrm>
            <a:off x="279041" y="4702816"/>
            <a:ext cx="3696237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Een dwaas, losbol of gek persoon.</a:t>
            </a:r>
          </a:p>
        </p:txBody>
      </p:sp>
      <p:sp>
        <p:nvSpPr>
          <p:cNvPr id="8" name="Rechthoek 7"/>
          <p:cNvSpPr/>
          <p:nvPr/>
        </p:nvSpPr>
        <p:spPr>
          <a:xfrm>
            <a:off x="8113688" y="4702816"/>
            <a:ext cx="3696237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Iemand die vaak ruzie zoekt met anderen. </a:t>
            </a:r>
          </a:p>
        </p:txBody>
      </p:sp>
    </p:spTree>
    <p:extLst>
      <p:ext uri="{BB962C8B-B14F-4D97-AF65-F5344CB8AC3E}">
        <p14:creationId xmlns:p14="http://schemas.microsoft.com/office/powerpoint/2010/main" val="19755177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0321" y="624438"/>
            <a:ext cx="9613861" cy="1080938"/>
          </a:xfrm>
        </p:spPr>
        <p:txBody>
          <a:bodyPr>
            <a:noAutofit/>
          </a:bodyPr>
          <a:lstStyle/>
          <a:p>
            <a:pPr algn="ctr"/>
            <a:r>
              <a:rPr lang="nl-BE" sz="8800" dirty="0" err="1"/>
              <a:t>Kwistenbiebel</a:t>
            </a:r>
            <a:endParaRPr lang="nl-BE" sz="880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42" y="1718255"/>
            <a:ext cx="3696237" cy="2772178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4196365" y="1718256"/>
            <a:ext cx="3696237" cy="277217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>
            <a:lum bright="70000" contrast="-70000"/>
          </a:blip>
          <a:srcRect l="2864"/>
          <a:stretch/>
        </p:blipFill>
        <p:spPr>
          <a:xfrm>
            <a:off x="8113688" y="1718255"/>
            <a:ext cx="3590382" cy="2772178"/>
          </a:xfrm>
          <a:prstGeom prst="rect">
            <a:avLst/>
          </a:prstGeom>
        </p:spPr>
      </p:pic>
      <p:sp>
        <p:nvSpPr>
          <p:cNvPr id="6" name="Rechthoek 5"/>
          <p:cNvSpPr/>
          <p:nvPr/>
        </p:nvSpPr>
        <p:spPr>
          <a:xfrm>
            <a:off x="4196365" y="4702816"/>
            <a:ext cx="3696237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sng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Een regenworm met twee geslachten.</a:t>
            </a:r>
          </a:p>
        </p:txBody>
      </p:sp>
      <p:sp>
        <p:nvSpPr>
          <p:cNvPr id="7" name="Rechthoek 6"/>
          <p:cNvSpPr/>
          <p:nvPr/>
        </p:nvSpPr>
        <p:spPr>
          <a:xfrm>
            <a:off x="279041" y="4702816"/>
            <a:ext cx="3696237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Een dwaas, losbol of gek persoon.</a:t>
            </a:r>
          </a:p>
        </p:txBody>
      </p:sp>
      <p:sp>
        <p:nvSpPr>
          <p:cNvPr id="8" name="Rechthoek 7"/>
          <p:cNvSpPr/>
          <p:nvPr/>
        </p:nvSpPr>
        <p:spPr>
          <a:xfrm>
            <a:off x="8113688" y="4702816"/>
            <a:ext cx="3696237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sng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Iemand die vaak ruzie zoekt met anderen. </a:t>
            </a:r>
          </a:p>
        </p:txBody>
      </p:sp>
    </p:spTree>
    <p:extLst>
      <p:ext uri="{BB962C8B-B14F-4D97-AF65-F5344CB8AC3E}">
        <p14:creationId xmlns:p14="http://schemas.microsoft.com/office/powerpoint/2010/main" val="42861185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0321" y="624438"/>
            <a:ext cx="9613861" cy="1080938"/>
          </a:xfrm>
        </p:spPr>
        <p:txBody>
          <a:bodyPr>
            <a:noAutofit/>
          </a:bodyPr>
          <a:lstStyle/>
          <a:p>
            <a:pPr algn="ctr"/>
            <a:r>
              <a:rPr lang="nl-BE" sz="8800" dirty="0"/>
              <a:t>Blaffetuur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42" y="1718255"/>
            <a:ext cx="3696237" cy="2772178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365" y="1718256"/>
            <a:ext cx="3696237" cy="277217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/>
          <a:srcRect l="2864"/>
          <a:stretch/>
        </p:blipFill>
        <p:spPr>
          <a:xfrm>
            <a:off x="8113688" y="1718255"/>
            <a:ext cx="3590382" cy="2772178"/>
          </a:xfrm>
          <a:prstGeom prst="rect">
            <a:avLst/>
          </a:prstGeom>
        </p:spPr>
      </p:pic>
      <p:sp>
        <p:nvSpPr>
          <p:cNvPr id="6" name="Rechthoek 5"/>
          <p:cNvSpPr/>
          <p:nvPr/>
        </p:nvSpPr>
        <p:spPr>
          <a:xfrm>
            <a:off x="4196365" y="4702816"/>
            <a:ext cx="3696237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Een 14</a:t>
            </a:r>
            <a:r>
              <a:rPr kumimoji="0" lang="nl-BE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</a:t>
            </a: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nl-BE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eeuws</a:t>
            </a: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woord voor rolluik.</a:t>
            </a:r>
          </a:p>
        </p:txBody>
      </p:sp>
      <p:sp>
        <p:nvSpPr>
          <p:cNvPr id="7" name="Rechthoek 6"/>
          <p:cNvSpPr/>
          <p:nvPr/>
        </p:nvSpPr>
        <p:spPr>
          <a:xfrm>
            <a:off x="279041" y="4702816"/>
            <a:ext cx="3696237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Een lelijk of een kitscherig voorwerp. </a:t>
            </a:r>
          </a:p>
        </p:txBody>
      </p:sp>
      <p:sp>
        <p:nvSpPr>
          <p:cNvPr id="8" name="Rechthoek 7"/>
          <p:cNvSpPr/>
          <p:nvPr/>
        </p:nvSpPr>
        <p:spPr>
          <a:xfrm>
            <a:off x="8113688" y="4702816"/>
            <a:ext cx="3696237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Een hond die de hele dag blijft blaffen tegen iedereen die voorbij komt.</a:t>
            </a:r>
          </a:p>
        </p:txBody>
      </p:sp>
    </p:spTree>
    <p:extLst>
      <p:ext uri="{BB962C8B-B14F-4D97-AF65-F5344CB8AC3E}">
        <p14:creationId xmlns:p14="http://schemas.microsoft.com/office/powerpoint/2010/main" val="15207537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0321" y="624438"/>
            <a:ext cx="9613861" cy="1080938"/>
          </a:xfrm>
        </p:spPr>
        <p:txBody>
          <a:bodyPr>
            <a:noAutofit/>
          </a:bodyPr>
          <a:lstStyle/>
          <a:p>
            <a:pPr algn="ctr"/>
            <a:r>
              <a:rPr lang="nl-BE" sz="8800" dirty="0"/>
              <a:t>Blaffetuur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79042" y="1718255"/>
            <a:ext cx="3696237" cy="2772178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365" y="1718256"/>
            <a:ext cx="3696237" cy="277217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>
            <a:lum bright="70000" contrast="-70000"/>
          </a:blip>
          <a:srcRect l="2864"/>
          <a:stretch/>
        </p:blipFill>
        <p:spPr>
          <a:xfrm>
            <a:off x="8113688" y="1718255"/>
            <a:ext cx="3590382" cy="2772178"/>
          </a:xfrm>
          <a:prstGeom prst="rect">
            <a:avLst/>
          </a:prstGeom>
        </p:spPr>
      </p:pic>
      <p:sp>
        <p:nvSpPr>
          <p:cNvPr id="6" name="Rechthoek 5"/>
          <p:cNvSpPr/>
          <p:nvPr/>
        </p:nvSpPr>
        <p:spPr>
          <a:xfrm>
            <a:off x="4196365" y="4702816"/>
            <a:ext cx="3696237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Een 14</a:t>
            </a:r>
            <a:r>
              <a:rPr kumimoji="0" lang="nl-BE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</a:t>
            </a: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-eeuws woord voor rolluik.</a:t>
            </a:r>
          </a:p>
        </p:txBody>
      </p:sp>
      <p:sp>
        <p:nvSpPr>
          <p:cNvPr id="7" name="Rechthoek 6"/>
          <p:cNvSpPr/>
          <p:nvPr/>
        </p:nvSpPr>
        <p:spPr>
          <a:xfrm>
            <a:off x="279041" y="4702816"/>
            <a:ext cx="3696237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sng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Een lelijk of een kitscherig voorwerp. </a:t>
            </a:r>
          </a:p>
        </p:txBody>
      </p:sp>
      <p:sp>
        <p:nvSpPr>
          <p:cNvPr id="8" name="Rechthoek 7"/>
          <p:cNvSpPr/>
          <p:nvPr/>
        </p:nvSpPr>
        <p:spPr>
          <a:xfrm>
            <a:off x="8113688" y="4702816"/>
            <a:ext cx="3696237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sng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Een hond die de hele dag blijft blaffen tegen iedereen die voorbij komt.</a:t>
            </a:r>
          </a:p>
        </p:txBody>
      </p:sp>
    </p:spTree>
    <p:extLst>
      <p:ext uri="{BB962C8B-B14F-4D97-AF65-F5344CB8AC3E}">
        <p14:creationId xmlns:p14="http://schemas.microsoft.com/office/powerpoint/2010/main" val="682399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1BA11D-F6F9-E864-59C7-9D2D73B92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AB1FC7-B745-047A-81AF-0F133D71C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234" y="2625239"/>
            <a:ext cx="11745533" cy="588535"/>
          </a:xfrm>
        </p:spPr>
        <p:txBody>
          <a:bodyPr>
            <a:noAutofit/>
          </a:bodyPr>
          <a:lstStyle/>
          <a:p>
            <a:pPr algn="ctr"/>
            <a:r>
              <a:rPr lang="nl-BE" sz="11500" dirty="0">
                <a:latin typeface="Bahnschrift SemiBold SemiConden" panose="020B0502040204020203" pitchFamily="34" charset="0"/>
              </a:rPr>
              <a:t>Herken …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4A37D0E-F592-A95C-FAAF-E669970A76F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1106995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0321" y="624438"/>
            <a:ext cx="9613861" cy="1080938"/>
          </a:xfrm>
        </p:spPr>
        <p:txBody>
          <a:bodyPr>
            <a:noAutofit/>
          </a:bodyPr>
          <a:lstStyle/>
          <a:p>
            <a:pPr algn="ctr"/>
            <a:r>
              <a:rPr lang="nl-BE" sz="8800" dirty="0" err="1"/>
              <a:t>Vagitanus</a:t>
            </a:r>
            <a:endParaRPr lang="nl-BE" sz="880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42" y="1718255"/>
            <a:ext cx="3696237" cy="2772178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365" y="1718256"/>
            <a:ext cx="3696237" cy="277217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/>
          <a:srcRect l="2864"/>
          <a:stretch/>
        </p:blipFill>
        <p:spPr>
          <a:xfrm>
            <a:off x="8113688" y="1718255"/>
            <a:ext cx="3590382" cy="2772178"/>
          </a:xfrm>
          <a:prstGeom prst="rect">
            <a:avLst/>
          </a:prstGeom>
        </p:spPr>
      </p:pic>
      <p:sp>
        <p:nvSpPr>
          <p:cNvPr id="6" name="Rechthoek 5"/>
          <p:cNvSpPr/>
          <p:nvPr/>
        </p:nvSpPr>
        <p:spPr>
          <a:xfrm>
            <a:off x="4196365" y="4702816"/>
            <a:ext cx="3696237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Een inwoner van Vaticaanstad ouder dan 65 jaar.</a:t>
            </a:r>
          </a:p>
        </p:txBody>
      </p:sp>
      <p:sp>
        <p:nvSpPr>
          <p:cNvPr id="7" name="Rechthoek 6"/>
          <p:cNvSpPr/>
          <p:nvPr/>
        </p:nvSpPr>
        <p:spPr>
          <a:xfrm>
            <a:off x="279041" y="4702816"/>
            <a:ext cx="3696237" cy="169277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Een exotische plant die heel wat weg heeft van het vrouwelijk geslachtsdeel.</a:t>
            </a:r>
          </a:p>
        </p:txBody>
      </p:sp>
      <p:sp>
        <p:nvSpPr>
          <p:cNvPr id="8" name="Rechthoek 7"/>
          <p:cNvSpPr/>
          <p:nvPr/>
        </p:nvSpPr>
        <p:spPr>
          <a:xfrm>
            <a:off x="8113688" y="4702816"/>
            <a:ext cx="3696237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Het eerste huilen van een pasgeboren baby.</a:t>
            </a:r>
          </a:p>
        </p:txBody>
      </p:sp>
    </p:spTree>
    <p:extLst>
      <p:ext uri="{BB962C8B-B14F-4D97-AF65-F5344CB8AC3E}">
        <p14:creationId xmlns:p14="http://schemas.microsoft.com/office/powerpoint/2010/main" val="31418616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0321" y="624438"/>
            <a:ext cx="9613861" cy="1080938"/>
          </a:xfrm>
        </p:spPr>
        <p:txBody>
          <a:bodyPr>
            <a:noAutofit/>
          </a:bodyPr>
          <a:lstStyle/>
          <a:p>
            <a:pPr algn="ctr"/>
            <a:r>
              <a:rPr lang="nl-BE" sz="8800" dirty="0" err="1"/>
              <a:t>Vagitanus</a:t>
            </a:r>
            <a:endParaRPr lang="nl-BE" sz="880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79042" y="1718255"/>
            <a:ext cx="3696237" cy="2772178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4196365" y="1718256"/>
            <a:ext cx="3696237" cy="277217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/>
          <a:srcRect l="2864"/>
          <a:stretch/>
        </p:blipFill>
        <p:spPr>
          <a:xfrm>
            <a:off x="8113688" y="1718255"/>
            <a:ext cx="3590382" cy="2772178"/>
          </a:xfrm>
          <a:prstGeom prst="rect">
            <a:avLst/>
          </a:prstGeom>
        </p:spPr>
      </p:pic>
      <p:sp>
        <p:nvSpPr>
          <p:cNvPr id="6" name="Rechthoek 5"/>
          <p:cNvSpPr/>
          <p:nvPr/>
        </p:nvSpPr>
        <p:spPr>
          <a:xfrm>
            <a:off x="4196365" y="4702816"/>
            <a:ext cx="3696237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sng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Een inwoner van Vaticaanstad ouder dan 65 jaar.</a:t>
            </a:r>
          </a:p>
        </p:txBody>
      </p:sp>
      <p:sp>
        <p:nvSpPr>
          <p:cNvPr id="7" name="Rechthoek 6"/>
          <p:cNvSpPr/>
          <p:nvPr/>
        </p:nvSpPr>
        <p:spPr>
          <a:xfrm>
            <a:off x="279041" y="4702816"/>
            <a:ext cx="3696237" cy="169277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600" b="0" i="0" u="none" strike="sng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Een exotische plant die heel wat weg heeft van het vrouwelijk geslachtsdeel.</a:t>
            </a:r>
          </a:p>
        </p:txBody>
      </p:sp>
      <p:sp>
        <p:nvSpPr>
          <p:cNvPr id="8" name="Rechthoek 7"/>
          <p:cNvSpPr/>
          <p:nvPr/>
        </p:nvSpPr>
        <p:spPr>
          <a:xfrm>
            <a:off x="8113688" y="4702816"/>
            <a:ext cx="3696237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Het eerste huilen van een pasgeboren baby.</a:t>
            </a:r>
          </a:p>
        </p:txBody>
      </p:sp>
    </p:spTree>
    <p:extLst>
      <p:ext uri="{BB962C8B-B14F-4D97-AF65-F5344CB8AC3E}">
        <p14:creationId xmlns:p14="http://schemas.microsoft.com/office/powerpoint/2010/main" val="17474901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0321" y="624438"/>
            <a:ext cx="9613861" cy="1080938"/>
          </a:xfrm>
        </p:spPr>
        <p:txBody>
          <a:bodyPr>
            <a:noAutofit/>
          </a:bodyPr>
          <a:lstStyle/>
          <a:p>
            <a:pPr algn="ctr"/>
            <a:r>
              <a:rPr lang="nl-BE" sz="8800" dirty="0"/>
              <a:t>Bedsermoen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42" y="1718255"/>
            <a:ext cx="3696237" cy="2772178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365" y="1718256"/>
            <a:ext cx="3696237" cy="277217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/>
          <a:srcRect l="2864"/>
          <a:stretch/>
        </p:blipFill>
        <p:spPr>
          <a:xfrm>
            <a:off x="8113688" y="1718255"/>
            <a:ext cx="3590382" cy="2772178"/>
          </a:xfrm>
          <a:prstGeom prst="rect">
            <a:avLst/>
          </a:prstGeom>
        </p:spPr>
      </p:pic>
      <p:sp>
        <p:nvSpPr>
          <p:cNvPr id="6" name="Rechthoek 5"/>
          <p:cNvSpPr/>
          <p:nvPr/>
        </p:nvSpPr>
        <p:spPr>
          <a:xfrm>
            <a:off x="4196365" y="4702816"/>
            <a:ext cx="3696237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Een bed dat nooit gereinigd wordt waardoor het veel wantsen heeft.</a:t>
            </a:r>
          </a:p>
        </p:txBody>
      </p:sp>
      <p:sp>
        <p:nvSpPr>
          <p:cNvPr id="7" name="Rechthoek 6"/>
          <p:cNvSpPr/>
          <p:nvPr/>
        </p:nvSpPr>
        <p:spPr>
          <a:xfrm>
            <a:off x="279041" y="4702816"/>
            <a:ext cx="3696237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Een verhaaltje dat voorgelezen wordt voor het slapen gaan.</a:t>
            </a:r>
          </a:p>
        </p:txBody>
      </p:sp>
      <p:sp>
        <p:nvSpPr>
          <p:cNvPr id="8" name="Rechthoek 7"/>
          <p:cNvSpPr/>
          <p:nvPr/>
        </p:nvSpPr>
        <p:spPr>
          <a:xfrm>
            <a:off x="8113688" y="4702816"/>
            <a:ext cx="3696237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Terechtwijzing van een vrouw aan haar man, terwijl ze samen in bed liggen. </a:t>
            </a:r>
            <a:endParaRPr kumimoji="0" lang="nl-BE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70073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0321" y="624438"/>
            <a:ext cx="9613861" cy="1080938"/>
          </a:xfrm>
        </p:spPr>
        <p:txBody>
          <a:bodyPr>
            <a:noAutofit/>
          </a:bodyPr>
          <a:lstStyle/>
          <a:p>
            <a:pPr algn="ctr"/>
            <a:r>
              <a:rPr lang="nl-BE" sz="8800" dirty="0"/>
              <a:t>Bedsermoen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79042" y="1718255"/>
            <a:ext cx="3696237" cy="2772178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4196365" y="1718256"/>
            <a:ext cx="3696237" cy="277217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/>
          <a:srcRect l="2864"/>
          <a:stretch/>
        </p:blipFill>
        <p:spPr>
          <a:xfrm>
            <a:off x="8113688" y="1718255"/>
            <a:ext cx="3590382" cy="2772178"/>
          </a:xfrm>
          <a:prstGeom prst="rect">
            <a:avLst/>
          </a:prstGeom>
        </p:spPr>
      </p:pic>
      <p:sp>
        <p:nvSpPr>
          <p:cNvPr id="6" name="Rechthoek 5"/>
          <p:cNvSpPr/>
          <p:nvPr/>
        </p:nvSpPr>
        <p:spPr>
          <a:xfrm>
            <a:off x="4196365" y="4702816"/>
            <a:ext cx="3696237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sng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Een bed dat nooit gereinigd wordt waardoor het veel wantsen heeft.</a:t>
            </a:r>
          </a:p>
        </p:txBody>
      </p:sp>
      <p:sp>
        <p:nvSpPr>
          <p:cNvPr id="7" name="Rechthoek 6"/>
          <p:cNvSpPr/>
          <p:nvPr/>
        </p:nvSpPr>
        <p:spPr>
          <a:xfrm>
            <a:off x="279041" y="4702816"/>
            <a:ext cx="3696237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sng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Een verhaaltje dat voorgelezen wordt voor het slapen gaan.</a:t>
            </a:r>
          </a:p>
        </p:txBody>
      </p:sp>
      <p:sp>
        <p:nvSpPr>
          <p:cNvPr id="8" name="Rechthoek 7"/>
          <p:cNvSpPr/>
          <p:nvPr/>
        </p:nvSpPr>
        <p:spPr>
          <a:xfrm>
            <a:off x="8113688" y="4702816"/>
            <a:ext cx="3696237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Terechtwijzing van een vrouw aan haar man, terwijl ze samen in bed liggen. </a:t>
            </a:r>
            <a:endParaRPr kumimoji="0" lang="nl-BE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43802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0321" y="624438"/>
            <a:ext cx="9613861" cy="1080938"/>
          </a:xfrm>
        </p:spPr>
        <p:txBody>
          <a:bodyPr>
            <a:noAutofit/>
          </a:bodyPr>
          <a:lstStyle/>
          <a:p>
            <a:pPr algn="ctr"/>
            <a:r>
              <a:rPr lang="nl-BE" sz="8800" dirty="0" err="1"/>
              <a:t>Schendekeuken</a:t>
            </a:r>
            <a:endParaRPr lang="nl-BE" sz="880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42" y="1718255"/>
            <a:ext cx="3696237" cy="2772178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365" y="1718256"/>
            <a:ext cx="3696237" cy="277217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/>
          <a:srcRect l="2864"/>
          <a:stretch/>
        </p:blipFill>
        <p:spPr>
          <a:xfrm>
            <a:off x="8113688" y="1718255"/>
            <a:ext cx="3590382" cy="2772178"/>
          </a:xfrm>
          <a:prstGeom prst="rect">
            <a:avLst/>
          </a:prstGeom>
        </p:spPr>
      </p:pic>
      <p:sp>
        <p:nvSpPr>
          <p:cNvPr id="6" name="Rechthoek 5"/>
          <p:cNvSpPr/>
          <p:nvPr/>
        </p:nvSpPr>
        <p:spPr>
          <a:xfrm>
            <a:off x="4196365" y="4702816"/>
            <a:ext cx="3696237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De keuken van een restaurant die niet voldoet aan de hygiënische normen.</a:t>
            </a:r>
          </a:p>
        </p:txBody>
      </p:sp>
      <p:sp>
        <p:nvSpPr>
          <p:cNvPr id="7" name="Rechthoek 6"/>
          <p:cNvSpPr/>
          <p:nvPr/>
        </p:nvSpPr>
        <p:spPr>
          <a:xfrm>
            <a:off x="279041" y="4702816"/>
            <a:ext cx="3696237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Iemand die ondanks goed eten en drinken toch mager en bleek blijft.</a:t>
            </a:r>
          </a:p>
        </p:txBody>
      </p:sp>
      <p:sp>
        <p:nvSpPr>
          <p:cNvPr id="8" name="Rechthoek 7"/>
          <p:cNvSpPr/>
          <p:nvPr/>
        </p:nvSpPr>
        <p:spPr>
          <a:xfrm>
            <a:off x="8113688" y="4702816"/>
            <a:ext cx="3696237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Verlangen naar een alcoholische drank. </a:t>
            </a:r>
          </a:p>
        </p:txBody>
      </p:sp>
    </p:spTree>
    <p:extLst>
      <p:ext uri="{BB962C8B-B14F-4D97-AF65-F5344CB8AC3E}">
        <p14:creationId xmlns:p14="http://schemas.microsoft.com/office/powerpoint/2010/main" val="29898309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0321" y="624438"/>
            <a:ext cx="9613861" cy="1080938"/>
          </a:xfrm>
        </p:spPr>
        <p:txBody>
          <a:bodyPr>
            <a:noAutofit/>
          </a:bodyPr>
          <a:lstStyle/>
          <a:p>
            <a:pPr algn="ctr"/>
            <a:r>
              <a:rPr lang="nl-BE" sz="8800" dirty="0" err="1"/>
              <a:t>Schendekeuken</a:t>
            </a:r>
            <a:endParaRPr lang="nl-BE" sz="880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42" y="1718255"/>
            <a:ext cx="3696237" cy="2772178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4196365" y="1718256"/>
            <a:ext cx="3696237" cy="277217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>
            <a:lum bright="70000" contrast="-70000"/>
          </a:blip>
          <a:srcRect l="2864"/>
          <a:stretch/>
        </p:blipFill>
        <p:spPr>
          <a:xfrm>
            <a:off x="8113688" y="1718255"/>
            <a:ext cx="3590382" cy="2772178"/>
          </a:xfrm>
          <a:prstGeom prst="rect">
            <a:avLst/>
          </a:prstGeom>
        </p:spPr>
      </p:pic>
      <p:sp>
        <p:nvSpPr>
          <p:cNvPr id="6" name="Rechthoek 5"/>
          <p:cNvSpPr/>
          <p:nvPr/>
        </p:nvSpPr>
        <p:spPr>
          <a:xfrm>
            <a:off x="4196365" y="4702816"/>
            <a:ext cx="3696237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sng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De keuken van een restaurant die niet voldoet aan de hygiënische normen.</a:t>
            </a:r>
          </a:p>
        </p:txBody>
      </p:sp>
      <p:sp>
        <p:nvSpPr>
          <p:cNvPr id="7" name="Rechthoek 6"/>
          <p:cNvSpPr/>
          <p:nvPr/>
        </p:nvSpPr>
        <p:spPr>
          <a:xfrm>
            <a:off x="279041" y="4702816"/>
            <a:ext cx="3696237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Iemand die ondanks goed eten en drinken toch mager en bleek blijft.</a:t>
            </a:r>
          </a:p>
        </p:txBody>
      </p:sp>
      <p:sp>
        <p:nvSpPr>
          <p:cNvPr id="8" name="Rechthoek 7"/>
          <p:cNvSpPr/>
          <p:nvPr/>
        </p:nvSpPr>
        <p:spPr>
          <a:xfrm>
            <a:off x="8113688" y="4702816"/>
            <a:ext cx="3696237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none" strike="sng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Verlangen naar een alcoholische drank. </a:t>
            </a:r>
          </a:p>
        </p:txBody>
      </p:sp>
    </p:spTree>
    <p:extLst>
      <p:ext uri="{BB962C8B-B14F-4D97-AF65-F5344CB8AC3E}">
        <p14:creationId xmlns:p14="http://schemas.microsoft.com/office/powerpoint/2010/main" val="15265273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3234" y="3462366"/>
            <a:ext cx="11745533" cy="588535"/>
          </a:xfrm>
        </p:spPr>
        <p:txBody>
          <a:bodyPr>
            <a:noAutofit/>
          </a:bodyPr>
          <a:lstStyle/>
          <a:p>
            <a:pPr algn="ctr"/>
            <a:r>
              <a:rPr lang="nl-BE" sz="11500" dirty="0">
                <a:latin typeface="Bahnschrift SemiBold SemiConden" panose="020B0502040204020203" pitchFamily="34" charset="0"/>
              </a:rPr>
              <a:t>Zing het liedje verder …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17906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6600" dirty="0"/>
              <a:t>Zing verder …</a:t>
            </a:r>
          </a:p>
        </p:txBody>
      </p:sp>
      <p:sp>
        <p:nvSpPr>
          <p:cNvPr id="3" name="Rechthoek 2"/>
          <p:cNvSpPr/>
          <p:nvPr/>
        </p:nvSpPr>
        <p:spPr>
          <a:xfrm>
            <a:off x="384104" y="1998043"/>
            <a:ext cx="1085914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Ieder mens, die heeft z'n verlangens,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en met wat geduld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Worden vaak z'n </a:t>
            </a:r>
            <a:r>
              <a:rPr kumimoji="0" lang="nl-BE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heim'lijke</a:t>
            </a: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wensen plotseling vervuld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Zo is 't met mij kortgeleden eveneens gegaan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Ik heb met een klein bedragje wonderen gedaan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… </a:t>
            </a:r>
          </a:p>
        </p:txBody>
      </p:sp>
      <p:sp>
        <p:nvSpPr>
          <p:cNvPr id="4" name="Rechthoek 3"/>
          <p:cNvSpPr/>
          <p:nvPr/>
        </p:nvSpPr>
        <p:spPr>
          <a:xfrm>
            <a:off x="384104" y="4990602"/>
            <a:ext cx="931368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Ik heb een huis met een tuintje gehuurd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Gelegen in een gezellige buurt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En als ik zo naar m'n bloemetjes kijk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Voel ik me net als een koning zo rijk …</a:t>
            </a:r>
          </a:p>
        </p:txBody>
      </p:sp>
      <p:sp>
        <p:nvSpPr>
          <p:cNvPr id="5" name="Rechthoek 4"/>
          <p:cNvSpPr/>
          <p:nvPr/>
        </p:nvSpPr>
        <p:spPr>
          <a:xfrm>
            <a:off x="8268237" y="693532"/>
            <a:ext cx="20259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https://www.youtube.com/watch?v=0cXjiqL1bIM</a:t>
            </a:r>
          </a:p>
        </p:txBody>
      </p:sp>
    </p:spTree>
    <p:extLst>
      <p:ext uri="{BB962C8B-B14F-4D97-AF65-F5344CB8AC3E}">
        <p14:creationId xmlns:p14="http://schemas.microsoft.com/office/powerpoint/2010/main" val="250429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6600" dirty="0"/>
              <a:t>Zing verder …</a:t>
            </a:r>
          </a:p>
        </p:txBody>
      </p:sp>
      <p:sp>
        <p:nvSpPr>
          <p:cNvPr id="4" name="Rechthoek 3"/>
          <p:cNvSpPr/>
          <p:nvPr/>
        </p:nvSpPr>
        <p:spPr>
          <a:xfrm>
            <a:off x="384104" y="4552721"/>
            <a:ext cx="931368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Ik kan niet slapen en niet eten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Want ik kan je niet vergeten, met je rode mond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Je blauwe ogen, je haar zo blond …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 </a:t>
            </a:r>
          </a:p>
        </p:txBody>
      </p:sp>
      <p:sp>
        <p:nvSpPr>
          <p:cNvPr id="5" name="Rechthoek 4"/>
          <p:cNvSpPr/>
          <p:nvPr/>
        </p:nvSpPr>
        <p:spPr>
          <a:xfrm>
            <a:off x="8268237" y="693532"/>
            <a:ext cx="20259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https://www.youtube.com/watch?v=zvEg1nPgLCo</a:t>
            </a:r>
          </a:p>
        </p:txBody>
      </p:sp>
      <p:sp>
        <p:nvSpPr>
          <p:cNvPr id="6" name="Rechthoek 5"/>
          <p:cNvSpPr/>
          <p:nvPr/>
        </p:nvSpPr>
        <p:spPr>
          <a:xfrm>
            <a:off x="384104" y="1994670"/>
            <a:ext cx="94939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Och was ik maar bij moeder thuis gebleven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Och was ik maar met jou niet meegegaan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Och had ik naar jouw ogen niet gekeken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Dan had mijn hart nu niet zo'n pijn gedaan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59405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6600" dirty="0"/>
              <a:t>Zing verder …</a:t>
            </a:r>
          </a:p>
        </p:txBody>
      </p:sp>
      <p:sp>
        <p:nvSpPr>
          <p:cNvPr id="4" name="Rechthoek 3"/>
          <p:cNvSpPr/>
          <p:nvPr/>
        </p:nvSpPr>
        <p:spPr>
          <a:xfrm>
            <a:off x="384104" y="4552721"/>
            <a:ext cx="931368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 </a:t>
            </a:r>
            <a:r>
              <a:rPr kumimoji="0" lang="nl-BE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bring</a:t>
            </a: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nl-BE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my</a:t>
            </a: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nl-BE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t'rug</a:t>
            </a: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na die </a:t>
            </a:r>
            <a:r>
              <a:rPr kumimoji="0" lang="nl-BE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ou</a:t>
            </a: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Transvaal</a:t>
            </a:r>
            <a:b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Daar waar </a:t>
            </a:r>
            <a:r>
              <a:rPr kumimoji="0" lang="nl-BE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my</a:t>
            </a: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nl-BE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Sarie</a:t>
            </a: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woon</a:t>
            </a:r>
            <a:b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Daar onder in die </a:t>
            </a:r>
            <a:r>
              <a:rPr kumimoji="0" lang="nl-BE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mielies</a:t>
            </a: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nl-BE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by</a:t>
            </a: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die groen </a:t>
            </a:r>
            <a:r>
              <a:rPr kumimoji="0" lang="nl-BE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doringboom</a:t>
            </a:r>
            <a:b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Daar woon </a:t>
            </a:r>
            <a:r>
              <a:rPr kumimoji="0" lang="nl-BE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my</a:t>
            </a: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nl-BE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Sarie</a:t>
            </a: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nl-BE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Marais</a:t>
            </a: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… </a:t>
            </a:r>
          </a:p>
        </p:txBody>
      </p:sp>
      <p:sp>
        <p:nvSpPr>
          <p:cNvPr id="5" name="Rechthoek 4"/>
          <p:cNvSpPr/>
          <p:nvPr/>
        </p:nvSpPr>
        <p:spPr>
          <a:xfrm>
            <a:off x="8268237" y="693532"/>
            <a:ext cx="20259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https://www.youtube.com/watch?v=78mudQY0MgA</a:t>
            </a:r>
          </a:p>
        </p:txBody>
      </p:sp>
      <p:sp>
        <p:nvSpPr>
          <p:cNvPr id="6" name="Rechthoek 5"/>
          <p:cNvSpPr/>
          <p:nvPr/>
        </p:nvSpPr>
        <p:spPr>
          <a:xfrm>
            <a:off x="384104" y="1994670"/>
            <a:ext cx="94939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My </a:t>
            </a:r>
            <a:r>
              <a:rPr kumimoji="0" lang="nl-BE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Sarie</a:t>
            </a: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nl-BE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Marais</a:t>
            </a: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is </a:t>
            </a:r>
            <a:r>
              <a:rPr kumimoji="0" lang="nl-BE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so</a:t>
            </a: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ver van </a:t>
            </a:r>
            <a:r>
              <a:rPr kumimoji="0" lang="nl-BE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my</a:t>
            </a: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hart</a:t>
            </a:r>
            <a:b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nl-BE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Maar'k</a:t>
            </a: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hoop om haar weer te </a:t>
            </a:r>
            <a:r>
              <a:rPr kumimoji="0" lang="nl-BE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sien</a:t>
            </a:r>
            <a:b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nl-BE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Sy</a:t>
            </a: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het in die </a:t>
            </a:r>
            <a:r>
              <a:rPr kumimoji="0" lang="nl-BE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wyk</a:t>
            </a: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van die </a:t>
            </a:r>
            <a:r>
              <a:rPr kumimoji="0" lang="nl-BE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Mooirivier</a:t>
            </a: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gewoon</a:t>
            </a:r>
            <a:b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Nog voor die oorlog het begin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37085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6600" dirty="0"/>
              <a:t>Herken de steden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229" y="2404412"/>
            <a:ext cx="6052043" cy="40346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6420180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6600" dirty="0"/>
              <a:t>Zing verder …</a:t>
            </a:r>
          </a:p>
        </p:txBody>
      </p:sp>
      <p:sp>
        <p:nvSpPr>
          <p:cNvPr id="4" name="Rechthoek 3"/>
          <p:cNvSpPr/>
          <p:nvPr/>
        </p:nvSpPr>
        <p:spPr>
          <a:xfrm>
            <a:off x="384104" y="4552721"/>
            <a:ext cx="931368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Spijbelaar, altijd klaar</a:t>
            </a:r>
            <a:b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Voor 't gappen van een koek</a:t>
            </a:r>
            <a:b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Een ruit kapot, dat was een schot</a:t>
            </a:r>
            <a:b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Van Sjakie van de Hoek …</a:t>
            </a:r>
          </a:p>
        </p:txBody>
      </p:sp>
      <p:sp>
        <p:nvSpPr>
          <p:cNvPr id="5" name="Rechthoek 4"/>
          <p:cNvSpPr/>
          <p:nvPr/>
        </p:nvSpPr>
        <p:spPr>
          <a:xfrm>
            <a:off x="8268237" y="693532"/>
            <a:ext cx="20259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https://www.youtube.com/watch?v=LYFbIfaY2Ko</a:t>
            </a:r>
          </a:p>
        </p:txBody>
      </p:sp>
      <p:sp>
        <p:nvSpPr>
          <p:cNvPr id="6" name="Rechthoek 5"/>
          <p:cNvSpPr/>
          <p:nvPr/>
        </p:nvSpPr>
        <p:spPr>
          <a:xfrm>
            <a:off x="384104" y="1994670"/>
            <a:ext cx="94939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Ik denk nog vaak, aan kleine Sjaak</a:t>
            </a:r>
            <a:b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Groot in 't </a:t>
            </a:r>
            <a:r>
              <a:rPr kumimoji="0" lang="nl-BE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kattekwaad</a:t>
            </a:r>
            <a:b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Vlug als kwik, de held, de schrik</a:t>
            </a:r>
            <a:b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Van de buurt en onze straat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939626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6600" dirty="0"/>
              <a:t>Zing verder …</a:t>
            </a:r>
          </a:p>
        </p:txBody>
      </p:sp>
      <p:sp>
        <p:nvSpPr>
          <p:cNvPr id="4" name="Rechthoek 3"/>
          <p:cNvSpPr/>
          <p:nvPr/>
        </p:nvSpPr>
        <p:spPr>
          <a:xfrm>
            <a:off x="384103" y="4549215"/>
            <a:ext cx="931368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Haar vader stond al jarenlang als smokkelaar bekend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Hij was een smokkelaar die diep in de nacht</a:t>
            </a:r>
            <a:b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Steeds weer z'n smokkelwaar de grens over bracht</a:t>
            </a:r>
            <a:b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Klein was het smokkelloon en groot het gevaar</a:t>
            </a:r>
            <a:b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nl-BE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Zo is het leven van een smokkelaar …</a:t>
            </a:r>
          </a:p>
        </p:txBody>
      </p:sp>
      <p:sp>
        <p:nvSpPr>
          <p:cNvPr id="5" name="Rechthoek 4"/>
          <p:cNvSpPr/>
          <p:nvPr/>
        </p:nvSpPr>
        <p:spPr>
          <a:xfrm>
            <a:off x="7366715" y="693532"/>
            <a:ext cx="29274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https://www.youtube.com/watch?v=byk-SMnMRRM&amp;list=RDbyk-SMnMRRM&amp;start_radio=1</a:t>
            </a:r>
          </a:p>
        </p:txBody>
      </p:sp>
      <p:sp>
        <p:nvSpPr>
          <p:cNvPr id="6" name="Rechthoek 5"/>
          <p:cNvSpPr/>
          <p:nvPr/>
        </p:nvSpPr>
        <p:spPr>
          <a:xfrm>
            <a:off x="384103" y="1994670"/>
            <a:ext cx="1133567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Een jonge blonde grens </a:t>
            </a:r>
            <a:r>
              <a:rPr kumimoji="0" lang="nl-BE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comis</a:t>
            </a: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deed trouw z'n plicht als mens</a:t>
            </a:r>
            <a:b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Straks trouwde hij met Annelies, de liefste van de grens</a:t>
            </a:r>
            <a:b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Toch was er nog een groot bezwaar</a:t>
            </a:r>
            <a:b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Hij heeft het nooit ontkend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338411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oerisme in Gent 2022 - Beoordelingen - Tripadvis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98" y="231820"/>
            <a:ext cx="4906849" cy="3271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6x Redenen om Brussel te bezoeken | National Geographi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970" y="231820"/>
            <a:ext cx="5410911" cy="304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itytrip Hasselt of Weekendje weg: tips, info en bezienswaardighed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970" y="3631021"/>
            <a:ext cx="4058182" cy="304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Antwerpen – Stadt der Künstler und Flaneure | STERN.d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96"/>
          <a:stretch/>
        </p:blipFill>
        <p:spPr bwMode="auto">
          <a:xfrm>
            <a:off x="1017428" y="3631021"/>
            <a:ext cx="4509719" cy="2915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vak 6"/>
          <p:cNvSpPr txBox="1"/>
          <p:nvPr/>
        </p:nvSpPr>
        <p:spPr>
          <a:xfrm>
            <a:off x="2482053" y="1430472"/>
            <a:ext cx="118333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Gent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7940328" y="1544270"/>
            <a:ext cx="1640193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Brussel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1860889" y="4829673"/>
            <a:ext cx="2425664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Antwerpen</a:t>
            </a:r>
          </a:p>
        </p:txBody>
      </p:sp>
      <p:sp>
        <p:nvSpPr>
          <p:cNvPr id="10" name="Tekstvak 9"/>
          <p:cNvSpPr txBox="1"/>
          <p:nvPr/>
        </p:nvSpPr>
        <p:spPr>
          <a:xfrm>
            <a:off x="7247133" y="4829673"/>
            <a:ext cx="167385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Hasselt</a:t>
            </a:r>
          </a:p>
        </p:txBody>
      </p:sp>
    </p:spTree>
    <p:extLst>
      <p:ext uri="{BB962C8B-B14F-4D97-AF65-F5344CB8AC3E}">
        <p14:creationId xmlns:p14="http://schemas.microsoft.com/office/powerpoint/2010/main" val="183200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6600" dirty="0"/>
              <a:t>Herken de dieren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1961" y="2290409"/>
            <a:ext cx="6190580" cy="42178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97169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/>
          <a:srcRect l="13310" r="12641"/>
          <a:stretch/>
        </p:blipFill>
        <p:spPr>
          <a:xfrm>
            <a:off x="776781" y="172254"/>
            <a:ext cx="5035639" cy="3187682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/>
          <a:srcRect l="8842" r="19274"/>
          <a:stretch/>
        </p:blipFill>
        <p:spPr>
          <a:xfrm>
            <a:off x="6267230" y="172254"/>
            <a:ext cx="4509565" cy="352805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7229" y="4027934"/>
            <a:ext cx="4509565" cy="2566049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3908" y="3535121"/>
            <a:ext cx="3998512" cy="3058862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1998412" y="1443546"/>
            <a:ext cx="259237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Salamander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7947174" y="1613113"/>
            <a:ext cx="1149674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Orka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7155707" y="4987792"/>
            <a:ext cx="2732608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Paling of aal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2917726" y="4741386"/>
            <a:ext cx="1790875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Garnaal</a:t>
            </a:r>
          </a:p>
        </p:txBody>
      </p:sp>
    </p:spTree>
    <p:extLst>
      <p:ext uri="{BB962C8B-B14F-4D97-AF65-F5344CB8AC3E}">
        <p14:creationId xmlns:p14="http://schemas.microsoft.com/office/powerpoint/2010/main" val="109763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6600" dirty="0"/>
              <a:t>Herken de steden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229" y="2404412"/>
            <a:ext cx="6052043" cy="40346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4645277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ydney | 21 Wond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138" y="232837"/>
            <a:ext cx="4286250" cy="321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2224073" y="1515771"/>
            <a:ext cx="152638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Sidney</a:t>
            </a:r>
          </a:p>
        </p:txBody>
      </p:sp>
      <p:pic>
        <p:nvPicPr>
          <p:cNvPr id="3078" name="Picture 6" descr="Casa Milà em Barcelona - 2022 | Dicas incríveis!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138" y="3677911"/>
            <a:ext cx="4286250" cy="285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vak 6"/>
          <p:cNvSpPr txBox="1"/>
          <p:nvPr/>
        </p:nvSpPr>
        <p:spPr>
          <a:xfrm>
            <a:off x="1873817" y="4781262"/>
            <a:ext cx="2226892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Barcelona</a:t>
            </a:r>
          </a:p>
        </p:txBody>
      </p:sp>
      <p:pic>
        <p:nvPicPr>
          <p:cNvPr id="3082" name="Picture 10" descr="Moskou | BackpackenInAzië.n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124" y="232837"/>
            <a:ext cx="4815893" cy="3212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kstvak 5"/>
          <p:cNvSpPr txBox="1"/>
          <p:nvPr/>
        </p:nvSpPr>
        <p:spPr>
          <a:xfrm>
            <a:off x="7658573" y="1515771"/>
            <a:ext cx="181256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Moskou</a:t>
            </a:r>
          </a:p>
        </p:txBody>
      </p:sp>
      <p:pic>
        <p:nvPicPr>
          <p:cNvPr id="3084" name="Picture 12" descr="Stedentrip Pisa, Italië: 10 x bezienswaardigheden en tip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692" y="3749838"/>
            <a:ext cx="4816325" cy="270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8073789" y="4781262"/>
            <a:ext cx="982128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Pisa</a:t>
            </a:r>
          </a:p>
        </p:txBody>
      </p:sp>
    </p:spTree>
    <p:extLst>
      <p:ext uri="{BB962C8B-B14F-4D97-AF65-F5344CB8AC3E}">
        <p14:creationId xmlns:p14="http://schemas.microsoft.com/office/powerpoint/2010/main" val="169058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6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6600" dirty="0"/>
              <a:t>Herken de monumenten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085" y="2459865"/>
            <a:ext cx="5214332" cy="39107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333581040"/>
      </p:ext>
    </p:extLst>
  </p:cSld>
  <p:clrMapOvr>
    <a:masterClrMapping/>
  </p:clrMapOvr>
</p:sld>
</file>

<file path=ppt/theme/theme1.xml><?xml version="1.0" encoding="utf-8"?>
<a:theme xmlns:a="http://schemas.openxmlformats.org/drawingml/2006/main" name="Berlijn">
  <a:themeElements>
    <a:clrScheme name="Berlij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j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j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861</Words>
  <Application>Microsoft Office PowerPoint</Application>
  <PresentationFormat>Breedbeeld</PresentationFormat>
  <Paragraphs>116</Paragraphs>
  <Slides>31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31</vt:i4>
      </vt:variant>
    </vt:vector>
  </HeadingPairs>
  <TitlesOfParts>
    <vt:vector size="35" baseType="lpstr">
      <vt:lpstr>Arial</vt:lpstr>
      <vt:lpstr>Bahnschrift SemiBold SemiConden</vt:lpstr>
      <vt:lpstr>Trebuchet MS</vt:lpstr>
      <vt:lpstr>Berlijn</vt:lpstr>
      <vt:lpstr>Quiz Varia</vt:lpstr>
      <vt:lpstr>Herken …</vt:lpstr>
      <vt:lpstr>Herken de steden</vt:lpstr>
      <vt:lpstr>PowerPoint-presentatie</vt:lpstr>
      <vt:lpstr>Herken de dieren</vt:lpstr>
      <vt:lpstr>PowerPoint-presentatie</vt:lpstr>
      <vt:lpstr>Herken de steden</vt:lpstr>
      <vt:lpstr>PowerPoint-presentatie</vt:lpstr>
      <vt:lpstr>Herken de monumenten</vt:lpstr>
      <vt:lpstr>PowerPoint-presentatie</vt:lpstr>
      <vt:lpstr>Herken de dieren</vt:lpstr>
      <vt:lpstr>PowerPoint-presentatie</vt:lpstr>
      <vt:lpstr>De 3 wijzen</vt:lpstr>
      <vt:lpstr>Koekwous</vt:lpstr>
      <vt:lpstr>Koekwous</vt:lpstr>
      <vt:lpstr>Kwistenbiebel</vt:lpstr>
      <vt:lpstr>Kwistenbiebel</vt:lpstr>
      <vt:lpstr>Blaffetuur</vt:lpstr>
      <vt:lpstr>Blaffetuur</vt:lpstr>
      <vt:lpstr>Vagitanus</vt:lpstr>
      <vt:lpstr>Vagitanus</vt:lpstr>
      <vt:lpstr>Bedsermoen</vt:lpstr>
      <vt:lpstr>Bedsermoen</vt:lpstr>
      <vt:lpstr>Schendekeuken</vt:lpstr>
      <vt:lpstr>Schendekeuken</vt:lpstr>
      <vt:lpstr>Zing het liedje verder …</vt:lpstr>
      <vt:lpstr>Zing verder …</vt:lpstr>
      <vt:lpstr>Zing verder …</vt:lpstr>
      <vt:lpstr>Zing verder …</vt:lpstr>
      <vt:lpstr>Zing verder …</vt:lpstr>
      <vt:lpstr>Zing verder 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Animatie</dc:creator>
  <cp:lastModifiedBy>Animatie</cp:lastModifiedBy>
  <cp:revision>1</cp:revision>
  <dcterms:created xsi:type="dcterms:W3CDTF">2026-03-19T11:23:14Z</dcterms:created>
  <dcterms:modified xsi:type="dcterms:W3CDTF">2026-03-19T11:29:13Z</dcterms:modified>
</cp:coreProperties>
</file>