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6858000" cy="9144000"/>
  <p:embeddedFontLst>
    <p:embeddedFont>
      <p:font typeface="Raleway"/>
      <p:regular r:id="rId33"/>
      <p:bold r:id="rId34"/>
      <p:italic r:id="rId35"/>
      <p:boldItalic r:id="rId36"/>
    </p:embeddedFont>
    <p:embeddedFont>
      <p:font typeface="Lato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bold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Raleway-regular.fntdata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Raleway-italic.fntdata"/><Relationship Id="rId12" Type="http://schemas.openxmlformats.org/officeDocument/2006/relationships/slide" Target="slides/slide7.xml"/><Relationship Id="rId34" Type="http://schemas.openxmlformats.org/officeDocument/2006/relationships/font" Target="fonts/Raleway-bold.fntdata"/><Relationship Id="rId15" Type="http://schemas.openxmlformats.org/officeDocument/2006/relationships/slide" Target="slides/slide10.xml"/><Relationship Id="rId37" Type="http://schemas.openxmlformats.org/officeDocument/2006/relationships/font" Target="fonts/Lato-regular.fntdata"/><Relationship Id="rId14" Type="http://schemas.openxmlformats.org/officeDocument/2006/relationships/slide" Target="slides/slide9.xml"/><Relationship Id="rId36" Type="http://schemas.openxmlformats.org/officeDocument/2006/relationships/font" Target="fonts/Raleway-boldItalic.fntdata"/><Relationship Id="rId17" Type="http://schemas.openxmlformats.org/officeDocument/2006/relationships/slide" Target="slides/slide12.xml"/><Relationship Id="rId39" Type="http://schemas.openxmlformats.org/officeDocument/2006/relationships/font" Target="fonts/Lato-italic.fntdata"/><Relationship Id="rId16" Type="http://schemas.openxmlformats.org/officeDocument/2006/relationships/slide" Target="slides/slide11.xml"/><Relationship Id="rId38" Type="http://schemas.openxmlformats.org/officeDocument/2006/relationships/font" Target="fonts/Lato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dc23a0d7cd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dc23a0d7cd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5772a87bb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5772a87bb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dc23a0d7cd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dc23a0d7cd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772a87bbd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772a87bb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dc23a0d7cd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dc23a0d7cd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5772a87bbd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5772a87bb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dc23a0d7cd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dc23a0d7cd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772a87bbd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5772a87bbd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dc23a0d7cd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dc23a0d7cd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5772a87bbd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5772a87bbd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dc23a0d7cd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dc23a0d7cd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dc23a0d7cd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dc23a0d7cd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5772a87bbd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5772a87bbd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dc23a0d7cd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dc23a0d7cd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5772a87bbd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5772a87bb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dc23a0d7cd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dc23a0d7c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5772a87bbd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5772a87bbd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dc23a0d7cd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dc23a0d7cd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Fluweele soep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5772a87bbd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5772a87bbd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5772a87b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5772a87b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dc23a0d7cd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dc23a0d7cd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772a87bbd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772a87bbd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dc23a0d7cd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dc23a0d7cd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5772a87bbd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5772a87bbd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dc23a0d7cd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dc23a0d7cd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5772a87bbd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5772a87bb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220" y="1475125"/>
            <a:ext cx="4608998" cy="30702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3"/>
          <p:cNvSpPr txBox="1"/>
          <p:nvPr>
            <p:ph type="ctrTitle"/>
          </p:nvPr>
        </p:nvSpPr>
        <p:spPr>
          <a:xfrm>
            <a:off x="534000" y="1029750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Soep Quiz</a:t>
            </a:r>
            <a:r>
              <a:rPr lang="nl"/>
              <a:t>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Hoe heet een Spaanse koude soep van tomaten, komkommer en paprika?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/>
          <p:nvPr>
            <p:ph type="title"/>
          </p:nvPr>
        </p:nvSpPr>
        <p:spPr>
          <a:xfrm>
            <a:off x="-1384397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Gazpacho</a:t>
            </a:r>
            <a:endParaRPr/>
          </a:p>
        </p:txBody>
      </p:sp>
      <p:pic>
        <p:nvPicPr>
          <p:cNvPr id="128" name="Google Shape;12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2125" y="1384176"/>
            <a:ext cx="4114449" cy="2194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Hoe wordt de dunne, heldere soep genoemd die vaak begint met een bouillon?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/>
          <p:nvPr>
            <p:ph type="title"/>
          </p:nvPr>
        </p:nvSpPr>
        <p:spPr>
          <a:xfrm>
            <a:off x="-832372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Consommé</a:t>
            </a:r>
            <a:endParaRPr/>
          </a:p>
        </p:txBody>
      </p:sp>
      <p:pic>
        <p:nvPicPr>
          <p:cNvPr id="139" name="Google Shape;13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6700" y="1136414"/>
            <a:ext cx="4293124" cy="2870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Welk type brood is cruciaal voor een goede Franse uiensoep?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type="title"/>
          </p:nvPr>
        </p:nvSpPr>
        <p:spPr>
          <a:xfrm>
            <a:off x="-556322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Stokbrood</a:t>
            </a:r>
            <a:endParaRPr/>
          </a:p>
        </p:txBody>
      </p:sp>
      <p:pic>
        <p:nvPicPr>
          <p:cNvPr id="150" name="Google Shape;15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6901" y="1063048"/>
            <a:ext cx="4400850" cy="293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Pho Ga is een traditionele noedelsoep met kip uit welk land?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9"/>
          <p:cNvSpPr txBox="1"/>
          <p:nvPr>
            <p:ph type="title"/>
          </p:nvPr>
        </p:nvSpPr>
        <p:spPr>
          <a:xfrm>
            <a:off x="-495722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Vietnam</a:t>
            </a:r>
            <a:endParaRPr/>
          </a:p>
        </p:txBody>
      </p:sp>
      <p:pic>
        <p:nvPicPr>
          <p:cNvPr id="161" name="Google Shape;16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1978" y="1026388"/>
            <a:ext cx="3090724" cy="3090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Als je in een restaurant in Boston ‘Clam Chowder’ bestelt, wat krijg je dan op je bord?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1"/>
          <p:cNvSpPr txBox="1"/>
          <p:nvPr>
            <p:ph type="title"/>
          </p:nvPr>
        </p:nvSpPr>
        <p:spPr>
          <a:xfrm>
            <a:off x="1631678" y="-9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Typische vissoep uit Noord-Amerika</a:t>
            </a:r>
            <a:endParaRPr/>
          </a:p>
        </p:txBody>
      </p:sp>
      <p:pic>
        <p:nvPicPr>
          <p:cNvPr id="172" name="Google Shape;17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5663" y="2871138"/>
            <a:ext cx="3571875" cy="20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Hoe wordt erwtensoep ook wel genoemd?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Wat is de naam van de typische slavische rode bietensoep?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3"/>
          <p:cNvSpPr txBox="1"/>
          <p:nvPr>
            <p:ph type="title"/>
          </p:nvPr>
        </p:nvSpPr>
        <p:spPr>
          <a:xfrm>
            <a:off x="-603472" y="784116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Borsjtsj</a:t>
            </a:r>
            <a:endParaRPr/>
          </a:p>
        </p:txBody>
      </p:sp>
      <p:pic>
        <p:nvPicPr>
          <p:cNvPr id="183" name="Google Shape;18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0375" y="2313225"/>
            <a:ext cx="4022799" cy="230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Wat is de Franse term voor een mengsel van gesmolten roomboter en bloem?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type="title"/>
          </p:nvPr>
        </p:nvSpPr>
        <p:spPr>
          <a:xfrm>
            <a:off x="-812172" y="593416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Roux</a:t>
            </a:r>
            <a:endParaRPr/>
          </a:p>
        </p:txBody>
      </p:sp>
      <p:pic>
        <p:nvPicPr>
          <p:cNvPr id="194" name="Google Shape;19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2028" y="1323825"/>
            <a:ext cx="3407172" cy="2555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Als je per ongeluk te veel zout in je soep hebt gedaan, wat kun je dan onder andere doen om de soep minder zout te maken? 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7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Aardappel erin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8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Velouté is een soep, wat betekent het woord Velouté? 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9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De naam is afkomstig van velours, het Franse woord voor fluweel.</a:t>
            </a:r>
            <a:endParaRPr/>
          </a:p>
        </p:txBody>
      </p:sp>
      <p:pic>
        <p:nvPicPr>
          <p:cNvPr id="215" name="Google Shape;21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9103" y="374575"/>
            <a:ext cx="2311898" cy="23118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>
            <p:ph type="title"/>
          </p:nvPr>
        </p:nvSpPr>
        <p:spPr>
          <a:xfrm>
            <a:off x="-1269947" y="5597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Snert</a:t>
            </a:r>
            <a:endParaRPr/>
          </a:p>
        </p:txBody>
      </p:sp>
      <p:pic>
        <p:nvPicPr>
          <p:cNvPr id="84" name="Google Shape;84;p15"/>
          <p:cNvPicPr preferRelativeResize="0"/>
          <p:nvPr/>
        </p:nvPicPr>
        <p:blipFill rotWithShape="1">
          <a:blip r:embed="rId3">
            <a:alphaModFix/>
          </a:blip>
          <a:srcRect b="-2249" l="-4040" r="4040" t="2250"/>
          <a:stretch/>
        </p:blipFill>
        <p:spPr>
          <a:xfrm>
            <a:off x="4643600" y="1279150"/>
            <a:ext cx="3834725" cy="239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Wat wordt </a:t>
            </a:r>
            <a:r>
              <a:rPr lang="nl"/>
              <a:t>spreekwoordelijk</a:t>
            </a:r>
            <a:r>
              <a:rPr lang="nl"/>
              <a:t> nooit zo heet gegeten als het wordt opgediend?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-926597" y="5933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Soep</a:t>
            </a: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1128" y="845450"/>
            <a:ext cx="3521596" cy="3536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1449903" y="549016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Hoe heten de pastaslierten voor in de soep?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-226447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Vermicelli</a:t>
            </a:r>
            <a:endParaRPr/>
          </a:p>
        </p:txBody>
      </p: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8299" y="1357500"/>
            <a:ext cx="3881775" cy="2854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title"/>
          </p:nvPr>
        </p:nvSpPr>
        <p:spPr>
          <a:xfrm>
            <a:off x="1449903" y="6539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Hoe heet de Japanse soep die vaak bij sushi wordt geserveerd?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-717897" y="61359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Misosoep</a:t>
            </a:r>
            <a:endParaRPr/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6474" y="1080025"/>
            <a:ext cx="4353977" cy="2902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