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4" r:id="rId1"/>
  </p:sldMasterIdLst>
  <p:notesMasterIdLst>
    <p:notesMasterId r:id="rId83"/>
  </p:notesMasterIdLst>
  <p:sldIdLst>
    <p:sldId id="259" r:id="rId2"/>
    <p:sldId id="313" r:id="rId3"/>
    <p:sldId id="362" r:id="rId4"/>
    <p:sldId id="327" r:id="rId5"/>
    <p:sldId id="363" r:id="rId6"/>
    <p:sldId id="324" r:id="rId7"/>
    <p:sldId id="364" r:id="rId8"/>
    <p:sldId id="320" r:id="rId9"/>
    <p:sldId id="365" r:id="rId10"/>
    <p:sldId id="360" r:id="rId11"/>
    <p:sldId id="366" r:id="rId12"/>
    <p:sldId id="322" r:id="rId13"/>
    <p:sldId id="367" r:id="rId14"/>
    <p:sldId id="326" r:id="rId15"/>
    <p:sldId id="368" r:id="rId16"/>
    <p:sldId id="350" r:id="rId17"/>
    <p:sldId id="369" r:id="rId18"/>
    <p:sldId id="354" r:id="rId19"/>
    <p:sldId id="370" r:id="rId20"/>
    <p:sldId id="355" r:id="rId21"/>
    <p:sldId id="371" r:id="rId22"/>
    <p:sldId id="318" r:id="rId23"/>
    <p:sldId id="372" r:id="rId24"/>
    <p:sldId id="404" r:id="rId25"/>
    <p:sldId id="403" r:id="rId26"/>
    <p:sldId id="312" r:id="rId27"/>
    <p:sldId id="373" r:id="rId28"/>
    <p:sldId id="317" r:id="rId29"/>
    <p:sldId id="375" r:id="rId30"/>
    <p:sldId id="336" r:id="rId31"/>
    <p:sldId id="376" r:id="rId32"/>
    <p:sldId id="357" r:id="rId33"/>
    <p:sldId id="377" r:id="rId34"/>
    <p:sldId id="345" r:id="rId35"/>
    <p:sldId id="378" r:id="rId36"/>
    <p:sldId id="329" r:id="rId37"/>
    <p:sldId id="379" r:id="rId38"/>
    <p:sldId id="328" r:id="rId39"/>
    <p:sldId id="380" r:id="rId40"/>
    <p:sldId id="342" r:id="rId41"/>
    <p:sldId id="381" r:id="rId42"/>
    <p:sldId id="346" r:id="rId43"/>
    <p:sldId id="382" r:id="rId44"/>
    <p:sldId id="335" r:id="rId45"/>
    <p:sldId id="383" r:id="rId46"/>
    <p:sldId id="339" r:id="rId47"/>
    <p:sldId id="384" r:id="rId48"/>
    <p:sldId id="325" r:id="rId49"/>
    <p:sldId id="385" r:id="rId50"/>
    <p:sldId id="315" r:id="rId51"/>
    <p:sldId id="386" r:id="rId52"/>
    <p:sldId id="351" r:id="rId53"/>
    <p:sldId id="387" r:id="rId54"/>
    <p:sldId id="334" r:id="rId55"/>
    <p:sldId id="388" r:id="rId56"/>
    <p:sldId id="332" r:id="rId57"/>
    <p:sldId id="389" r:id="rId58"/>
    <p:sldId id="331" r:id="rId59"/>
    <p:sldId id="390" r:id="rId60"/>
    <p:sldId id="323" r:id="rId61"/>
    <p:sldId id="391" r:id="rId62"/>
    <p:sldId id="352" r:id="rId63"/>
    <p:sldId id="392" r:id="rId64"/>
    <p:sldId id="343" r:id="rId65"/>
    <p:sldId id="393" r:id="rId66"/>
    <p:sldId id="348" r:id="rId67"/>
    <p:sldId id="394" r:id="rId68"/>
    <p:sldId id="338" r:id="rId69"/>
    <p:sldId id="396" r:id="rId70"/>
    <p:sldId id="337" r:id="rId71"/>
    <p:sldId id="397" r:id="rId72"/>
    <p:sldId id="333" r:id="rId73"/>
    <p:sldId id="398" r:id="rId74"/>
    <p:sldId id="353" r:id="rId75"/>
    <p:sldId id="399" r:id="rId76"/>
    <p:sldId id="314" r:id="rId77"/>
    <p:sldId id="400" r:id="rId78"/>
    <p:sldId id="358" r:id="rId79"/>
    <p:sldId id="401" r:id="rId80"/>
    <p:sldId id="359" r:id="rId81"/>
    <p:sldId id="402" r:id="rId82"/>
  </p:sldIdLst>
  <p:sldSz cx="9144000" cy="5143500" type="screen16x9"/>
  <p:notesSz cx="6858000" cy="9144000"/>
  <p:embeddedFontLst>
    <p:embeddedFont>
      <p:font typeface="Cabin" panose="020B0604020202020204" charset="0"/>
      <p:regular r:id="rId84"/>
      <p:bold r:id="rId85"/>
      <p:italic r:id="rId86"/>
      <p:boldItalic r:id="rId87"/>
    </p:embeddedFont>
    <p:embeddedFont>
      <p:font typeface="Crimson Text" panose="020B0604020202020204" charset="0"/>
      <p:regular r:id="rId88"/>
      <p:bold r:id="rId89"/>
      <p:italic r:id="rId90"/>
      <p:boldItalic r:id="rId91"/>
    </p:embeddedFont>
    <p:embeddedFont>
      <p:font typeface="Lato" panose="020F0502020204030203" pitchFamily="34" charset="0"/>
      <p:regular r:id="rId92"/>
      <p:bold r:id="rId93"/>
      <p:italic r:id="rId94"/>
      <p:boldItalic r:id="rId95"/>
    </p:embeddedFont>
    <p:embeddedFont>
      <p:font typeface="Open Sans" panose="020B0606030504020204" pitchFamily="34" charset="0"/>
      <p:regular r:id="rId96"/>
      <p:bold r:id="rId97"/>
      <p:italic r:id="rId98"/>
      <p:boldItalic r:id="rId99"/>
    </p:embeddedFont>
    <p:embeddedFont>
      <p:font typeface="Verdana" panose="020B0604030504040204" pitchFamily="34" charset="0"/>
      <p:regular r:id="rId100"/>
      <p:bold r:id="rId101"/>
      <p:italic r:id="rId102"/>
      <p:boldItalic r:id="rId10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1A1A"/>
    <a:srgbClr val="D2BC7E"/>
    <a:srgbClr val="FE0203"/>
    <a:srgbClr val="967039"/>
    <a:srgbClr val="0C6F3D"/>
    <a:srgbClr val="F3B60B"/>
    <a:srgbClr val="B12727"/>
    <a:srgbClr val="FFE461"/>
    <a:srgbClr val="F1DBC0"/>
    <a:srgbClr val="E6D8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858826-D00C-42A4-AB62-B3949FD97413}" v="1321" dt="2024-02-28T11:34:03.805"/>
  </p1510:revLst>
</p1510:revInfo>
</file>

<file path=ppt/tableStyles.xml><?xml version="1.0" encoding="utf-8"?>
<a:tblStyleLst xmlns:a="http://schemas.openxmlformats.org/drawingml/2006/main" def="{B41D66D9-D2E9-4432-8CB2-CDA3F76EEB33}">
  <a:tblStyle styleId="{B41D66D9-D2E9-4432-8CB2-CDA3F76EEB3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82479" autoAdjust="0"/>
  </p:normalViewPr>
  <p:slideViewPr>
    <p:cSldViewPr snapToGrid="0">
      <p:cViewPr varScale="1">
        <p:scale>
          <a:sx n="69" d="100"/>
          <a:sy n="69" d="100"/>
        </p:scale>
        <p:origin x="11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.fntdata"/><Relationship Id="rId89" Type="http://schemas.openxmlformats.org/officeDocument/2006/relationships/font" Target="fonts/font6.fntdata"/><Relationship Id="rId16" Type="http://schemas.openxmlformats.org/officeDocument/2006/relationships/slide" Target="slides/slide15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19.fntdata"/><Relationship Id="rId5" Type="http://schemas.openxmlformats.org/officeDocument/2006/relationships/slide" Target="slides/slide4.xml"/><Relationship Id="rId90" Type="http://schemas.openxmlformats.org/officeDocument/2006/relationships/font" Target="fonts/font7.fntdata"/><Relationship Id="rId95" Type="http://schemas.openxmlformats.org/officeDocument/2006/relationships/font" Target="fonts/font12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font" Target="fonts/font2.fntdata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20.fntdata"/><Relationship Id="rId108" Type="http://schemas.microsoft.com/office/2016/11/relationships/changesInfo" Target="changesInfos/changesInfo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font" Target="fonts/font8.fntdata"/><Relationship Id="rId96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font" Target="fonts/font3.fntdata"/><Relationship Id="rId94" Type="http://schemas.openxmlformats.org/officeDocument/2006/relationships/font" Target="fonts/font11.fntdata"/><Relationship Id="rId99" Type="http://schemas.openxmlformats.org/officeDocument/2006/relationships/font" Target="fonts/font16.fntdata"/><Relationship Id="rId10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microsoft.com/office/2015/10/relationships/revisionInfo" Target="revisionInfo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14.fntdata"/><Relationship Id="rId10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9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4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17.fntdata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10.fntdata"/><Relationship Id="rId98" Type="http://schemas.openxmlformats.org/officeDocument/2006/relationships/font" Target="fonts/font15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notesMaster" Target="notesMasters/notesMaster1.xml"/><Relationship Id="rId88" Type="http://schemas.openxmlformats.org/officeDocument/2006/relationships/font" Target="fonts/font5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en Van Petegem" userId="ea110a70ba04e10b" providerId="LiveId" clId="{8A858826-D00C-42A4-AB62-B3949FD97413}"/>
    <pc:docChg chg="undo custSel addSld delSld modSld sldOrd delMainMaster addSection delSection">
      <pc:chgData name="Fien Van Petegem" userId="ea110a70ba04e10b" providerId="LiveId" clId="{8A858826-D00C-42A4-AB62-B3949FD97413}" dt="2024-02-28T11:34:51.923" v="13065" actId="20577"/>
      <pc:docMkLst>
        <pc:docMk/>
      </pc:docMkLst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56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57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58"/>
        </pc:sldMkLst>
      </pc:sldChg>
      <pc:sldChg chg="addSp delSp modSp mod ord modNotes">
        <pc:chgData name="Fien Van Petegem" userId="ea110a70ba04e10b" providerId="LiveId" clId="{8A858826-D00C-42A4-AB62-B3949FD97413}" dt="2024-02-19T18:39:30.636" v="27" actId="14100"/>
        <pc:sldMkLst>
          <pc:docMk/>
          <pc:sldMk cId="0" sldId="259"/>
        </pc:sldMkLst>
        <pc:spChg chg="add del mod">
          <ac:chgData name="Fien Van Petegem" userId="ea110a70ba04e10b" providerId="LiveId" clId="{8A858826-D00C-42A4-AB62-B3949FD97413}" dt="2024-02-19T18:39:06.839" v="18" actId="478"/>
          <ac:spMkLst>
            <pc:docMk/>
            <pc:sldMk cId="0" sldId="259"/>
            <ac:spMk id="3" creationId="{C1F78939-16AB-6EDE-D867-FA630D438B93}"/>
          </ac:spMkLst>
        </pc:spChg>
        <pc:spChg chg="mod">
          <ac:chgData name="Fien Van Petegem" userId="ea110a70ba04e10b" providerId="LiveId" clId="{8A858826-D00C-42A4-AB62-B3949FD97413}" dt="2024-02-19T18:39:30.636" v="27" actId="14100"/>
          <ac:spMkLst>
            <pc:docMk/>
            <pc:sldMk cId="0" sldId="259"/>
            <ac:spMk id="286" creationId="{00000000-0000-0000-0000-000000000000}"/>
          </ac:spMkLst>
        </pc:spChg>
        <pc:spChg chg="del mod">
          <ac:chgData name="Fien Van Petegem" userId="ea110a70ba04e10b" providerId="LiveId" clId="{8A858826-D00C-42A4-AB62-B3949FD97413}" dt="2024-02-19T18:39:04.608" v="17" actId="478"/>
          <ac:spMkLst>
            <pc:docMk/>
            <pc:sldMk cId="0" sldId="259"/>
            <ac:spMk id="287" creationId="{00000000-0000-0000-0000-000000000000}"/>
          </ac:spMkLst>
        </pc:spChg>
        <pc:cxnChg chg="del">
          <ac:chgData name="Fien Van Petegem" userId="ea110a70ba04e10b" providerId="LiveId" clId="{8A858826-D00C-42A4-AB62-B3949FD97413}" dt="2024-02-19T18:39:02.480" v="15" actId="478"/>
          <ac:cxnSpMkLst>
            <pc:docMk/>
            <pc:sldMk cId="0" sldId="259"/>
            <ac:cxnSpMk id="288" creationId="{00000000-0000-0000-0000-000000000000}"/>
          </ac:cxnSpMkLst>
        </pc:cxnChg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60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61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62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63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64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65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66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67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68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69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70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71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72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73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74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75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76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77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78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79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80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81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82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83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84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85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86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87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88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89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90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91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92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93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94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95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96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97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98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299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300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301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302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303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304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305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306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307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308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309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310"/>
        </pc:sldMkLst>
      </pc:sldChg>
      <pc:sldChg chg="del">
        <pc:chgData name="Fien Van Petegem" userId="ea110a70ba04e10b" providerId="LiveId" clId="{8A858826-D00C-42A4-AB62-B3949FD97413}" dt="2024-02-19T19:52:23.884" v="1366" actId="47"/>
        <pc:sldMkLst>
          <pc:docMk/>
          <pc:sldMk cId="0" sldId="311"/>
        </pc:sldMkLst>
      </pc:sldChg>
      <pc:sldChg chg="addSp delSp modSp new mod ord modNotesTx">
        <pc:chgData name="Fien Van Petegem" userId="ea110a70ba04e10b" providerId="LiveId" clId="{8A858826-D00C-42A4-AB62-B3949FD97413}" dt="2024-02-24T11:15:39.478" v="8327" actId="20577"/>
        <pc:sldMkLst>
          <pc:docMk/>
          <pc:sldMk cId="2123292919" sldId="312"/>
        </pc:sldMkLst>
        <pc:spChg chg="del">
          <ac:chgData name="Fien Van Petegem" userId="ea110a70ba04e10b" providerId="LiveId" clId="{8A858826-D00C-42A4-AB62-B3949FD97413}" dt="2024-02-19T18:40:24.250" v="32" actId="478"/>
          <ac:spMkLst>
            <pc:docMk/>
            <pc:sldMk cId="2123292919" sldId="312"/>
            <ac:spMk id="2" creationId="{57F39873-1455-B314-07E2-9DD74E965703}"/>
          </ac:spMkLst>
        </pc:spChg>
        <pc:spChg chg="del">
          <ac:chgData name="Fien Van Petegem" userId="ea110a70ba04e10b" providerId="LiveId" clId="{8A858826-D00C-42A4-AB62-B3949FD97413}" dt="2024-02-19T18:40:20.289" v="31" actId="478"/>
          <ac:spMkLst>
            <pc:docMk/>
            <pc:sldMk cId="2123292919" sldId="312"/>
            <ac:spMk id="3" creationId="{6CC4684F-A775-74FB-7703-CA90B7CE0490}"/>
          </ac:spMkLst>
        </pc:spChg>
        <pc:spChg chg="del">
          <ac:chgData name="Fien Van Petegem" userId="ea110a70ba04e10b" providerId="LiveId" clId="{8A858826-D00C-42A4-AB62-B3949FD97413}" dt="2024-02-19T18:40:25.548" v="33" actId="478"/>
          <ac:spMkLst>
            <pc:docMk/>
            <pc:sldMk cId="2123292919" sldId="312"/>
            <ac:spMk id="4" creationId="{8C137BF6-7E15-4334-42B2-BA0CB85DD59C}"/>
          </ac:spMkLst>
        </pc:spChg>
        <pc:spChg chg="del mod">
          <ac:chgData name="Fien Van Petegem" userId="ea110a70ba04e10b" providerId="LiveId" clId="{8A858826-D00C-42A4-AB62-B3949FD97413}" dt="2024-02-19T18:42:15.879" v="53" actId="478"/>
          <ac:spMkLst>
            <pc:docMk/>
            <pc:sldMk cId="2123292919" sldId="312"/>
            <ac:spMk id="5" creationId="{42CA4452-E0C6-837C-19B5-E89EE5F8A239}"/>
          </ac:spMkLst>
        </pc:spChg>
        <pc:spChg chg="add del mod">
          <ac:chgData name="Fien Van Petegem" userId="ea110a70ba04e10b" providerId="LiveId" clId="{8A858826-D00C-42A4-AB62-B3949FD97413}" dt="2024-02-19T18:41:32.562" v="44" actId="478"/>
          <ac:spMkLst>
            <pc:docMk/>
            <pc:sldMk cId="2123292919" sldId="312"/>
            <ac:spMk id="6" creationId="{752DA257-9B0D-F442-45B4-2D724E4AFA94}"/>
          </ac:spMkLst>
        </pc:spChg>
        <pc:spChg chg="add del mod">
          <ac:chgData name="Fien Van Petegem" userId="ea110a70ba04e10b" providerId="LiveId" clId="{8A858826-D00C-42A4-AB62-B3949FD97413}" dt="2024-02-20T10:53:16.476" v="3188" actId="478"/>
          <ac:spMkLst>
            <pc:docMk/>
            <pc:sldMk cId="2123292919" sldId="312"/>
            <ac:spMk id="11" creationId="{B31BA6CA-3D88-0DB7-201A-B0BACED613AA}"/>
          </ac:spMkLst>
        </pc:spChg>
        <pc:spChg chg="add del mod">
          <ac:chgData name="Fien Van Petegem" userId="ea110a70ba04e10b" providerId="LiveId" clId="{8A858826-D00C-42A4-AB62-B3949FD97413}" dt="2024-02-20T10:49:52.119" v="3146" actId="478"/>
          <ac:spMkLst>
            <pc:docMk/>
            <pc:sldMk cId="2123292919" sldId="312"/>
            <ac:spMk id="12" creationId="{ED11F795-F064-26E1-3BCC-62A6D061350A}"/>
          </ac:spMkLst>
        </pc:spChg>
        <pc:spChg chg="add del mod">
          <ac:chgData name="Fien Van Petegem" userId="ea110a70ba04e10b" providerId="LiveId" clId="{8A858826-D00C-42A4-AB62-B3949FD97413}" dt="2024-02-20T10:53:18.381" v="3189" actId="478"/>
          <ac:spMkLst>
            <pc:docMk/>
            <pc:sldMk cId="2123292919" sldId="312"/>
            <ac:spMk id="13" creationId="{6791BD82-7B4F-E988-B672-F694A935F6AF}"/>
          </ac:spMkLst>
        </pc:spChg>
        <pc:spChg chg="add del mod">
          <ac:chgData name="Fien Van Petegem" userId="ea110a70ba04e10b" providerId="LiveId" clId="{8A858826-D00C-42A4-AB62-B3949FD97413}" dt="2024-02-20T10:51:09.699" v="3162" actId="478"/>
          <ac:spMkLst>
            <pc:docMk/>
            <pc:sldMk cId="2123292919" sldId="312"/>
            <ac:spMk id="14" creationId="{F9159AE7-70CB-1B74-F070-0E8182CD5DBB}"/>
          </ac:spMkLst>
        </pc:spChg>
        <pc:spChg chg="add del mod ord">
          <ac:chgData name="Fien Van Petegem" userId="ea110a70ba04e10b" providerId="LiveId" clId="{8A858826-D00C-42A4-AB62-B3949FD97413}" dt="2024-02-20T10:54:18.136" v="3203" actId="478"/>
          <ac:spMkLst>
            <pc:docMk/>
            <pc:sldMk cId="2123292919" sldId="312"/>
            <ac:spMk id="15" creationId="{6C2EEFC5-72F5-FA2F-263F-72A411BBAAE6}"/>
          </ac:spMkLst>
        </pc:spChg>
        <pc:spChg chg="add mod">
          <ac:chgData name="Fien Van Petegem" userId="ea110a70ba04e10b" providerId="LiveId" clId="{8A858826-D00C-42A4-AB62-B3949FD97413}" dt="2024-02-20T10:56:34.525" v="3237" actId="14100"/>
          <ac:spMkLst>
            <pc:docMk/>
            <pc:sldMk cId="2123292919" sldId="312"/>
            <ac:spMk id="16" creationId="{B733D51D-F186-4EC4-6446-D235036D8E47}"/>
          </ac:spMkLst>
        </pc:spChg>
        <pc:spChg chg="add mod">
          <ac:chgData name="Fien Van Petegem" userId="ea110a70ba04e10b" providerId="LiveId" clId="{8A858826-D00C-42A4-AB62-B3949FD97413}" dt="2024-02-20T10:56:27.570" v="3236" actId="14100"/>
          <ac:spMkLst>
            <pc:docMk/>
            <pc:sldMk cId="2123292919" sldId="312"/>
            <ac:spMk id="17" creationId="{C6B2CE1D-956D-DE9C-0B9B-BD3A0DFF0F46}"/>
          </ac:spMkLst>
        </pc:spChg>
        <pc:spChg chg="add mod">
          <ac:chgData name="Fien Van Petegem" userId="ea110a70ba04e10b" providerId="LiveId" clId="{8A858826-D00C-42A4-AB62-B3949FD97413}" dt="2024-02-20T10:55:47.930" v="3220" actId="1076"/>
          <ac:spMkLst>
            <pc:docMk/>
            <pc:sldMk cId="2123292919" sldId="312"/>
            <ac:spMk id="18" creationId="{CC5CF438-9970-5130-A062-256A07528616}"/>
          </ac:spMkLst>
        </pc:spChg>
        <pc:spChg chg="add mod">
          <ac:chgData name="Fien Van Petegem" userId="ea110a70ba04e10b" providerId="LiveId" clId="{8A858826-D00C-42A4-AB62-B3949FD97413}" dt="2024-02-20T10:55:50.840" v="3222" actId="1076"/>
          <ac:spMkLst>
            <pc:docMk/>
            <pc:sldMk cId="2123292919" sldId="312"/>
            <ac:spMk id="19" creationId="{2F077BFB-9CD0-8FF3-90A7-FC6182CBA13B}"/>
          </ac:spMkLst>
        </pc:spChg>
        <pc:spChg chg="add mod">
          <ac:chgData name="Fien Van Petegem" userId="ea110a70ba04e10b" providerId="LiveId" clId="{8A858826-D00C-42A4-AB62-B3949FD97413}" dt="2024-02-20T10:55:55.371" v="3225" actId="14100"/>
          <ac:spMkLst>
            <pc:docMk/>
            <pc:sldMk cId="2123292919" sldId="312"/>
            <ac:spMk id="20" creationId="{4CFF4952-9ABF-66F4-36C4-30D5A3039D1A}"/>
          </ac:spMkLst>
        </pc:spChg>
        <pc:spChg chg="add mod">
          <ac:chgData name="Fien Van Petegem" userId="ea110a70ba04e10b" providerId="LiveId" clId="{8A858826-D00C-42A4-AB62-B3949FD97413}" dt="2024-02-20T10:56:04.852" v="3230" actId="14100"/>
          <ac:spMkLst>
            <pc:docMk/>
            <pc:sldMk cId="2123292919" sldId="312"/>
            <ac:spMk id="21" creationId="{DFD07E04-9EFB-C5C1-BB54-42AA8823419F}"/>
          </ac:spMkLst>
        </pc:spChg>
        <pc:spChg chg="add mod">
          <ac:chgData name="Fien Van Petegem" userId="ea110a70ba04e10b" providerId="LiveId" clId="{8A858826-D00C-42A4-AB62-B3949FD97413}" dt="2024-02-20T10:56:10.254" v="3234" actId="1076"/>
          <ac:spMkLst>
            <pc:docMk/>
            <pc:sldMk cId="2123292919" sldId="312"/>
            <ac:spMk id="22" creationId="{3D5153A1-A189-0C18-213C-B7979521EDC5}"/>
          </ac:spMkLst>
        </pc:spChg>
        <pc:picChg chg="add del mod">
          <ac:chgData name="Fien Van Petegem" userId="ea110a70ba04e10b" providerId="LiveId" clId="{8A858826-D00C-42A4-AB62-B3949FD97413}" dt="2024-02-19T19:30:56.760" v="764" actId="478"/>
          <ac:picMkLst>
            <pc:docMk/>
            <pc:sldMk cId="2123292919" sldId="312"/>
            <ac:picMk id="7" creationId="{8751069C-351A-AD99-62CE-B4D64AC28513}"/>
          </ac:picMkLst>
        </pc:picChg>
        <pc:picChg chg="add del mod">
          <ac:chgData name="Fien Van Petegem" userId="ea110a70ba04e10b" providerId="LiveId" clId="{8A858826-D00C-42A4-AB62-B3949FD97413}" dt="2024-02-19T19:30:57.572" v="765" actId="478"/>
          <ac:picMkLst>
            <pc:docMk/>
            <pc:sldMk cId="2123292919" sldId="312"/>
            <ac:picMk id="8" creationId="{72A9CA43-71F5-8DA3-4098-4CCE9FAE5A37}"/>
          </ac:picMkLst>
        </pc:picChg>
        <pc:picChg chg="add del mod">
          <ac:chgData name="Fien Van Petegem" userId="ea110a70ba04e10b" providerId="LiveId" clId="{8A858826-D00C-42A4-AB62-B3949FD97413}" dt="2024-02-19T19:30:58.295" v="766" actId="478"/>
          <ac:picMkLst>
            <pc:docMk/>
            <pc:sldMk cId="2123292919" sldId="312"/>
            <ac:picMk id="9" creationId="{874B33ED-CCE7-33DE-05F1-C8824358015B}"/>
          </ac:picMkLst>
        </pc:picChg>
        <pc:picChg chg="add del mod">
          <ac:chgData name="Fien Van Petegem" userId="ea110a70ba04e10b" providerId="LiveId" clId="{8A858826-D00C-42A4-AB62-B3949FD97413}" dt="2024-02-19T19:30:55.947" v="763" actId="478"/>
          <ac:picMkLst>
            <pc:docMk/>
            <pc:sldMk cId="2123292919" sldId="312"/>
            <ac:picMk id="10" creationId="{57DB3451-9D10-ACF7-D43B-CB6082F0BB4E}"/>
          </ac:picMkLst>
        </pc:picChg>
        <pc:picChg chg="add del mod">
          <ac:chgData name="Fien Van Petegem" userId="ea110a70ba04e10b" providerId="LiveId" clId="{8A858826-D00C-42A4-AB62-B3949FD97413}" dt="2024-02-20T10:49:16.362" v="3116" actId="478"/>
          <ac:picMkLst>
            <pc:docMk/>
            <pc:sldMk cId="2123292919" sldId="312"/>
            <ac:picMk id="37890" creationId="{5F3993D2-3EF9-45EE-E5D1-BA8C8E32DE5C}"/>
          </ac:picMkLst>
        </pc:picChg>
        <pc:picChg chg="add mod">
          <ac:chgData name="Fien Van Petegem" userId="ea110a70ba04e10b" providerId="LiveId" clId="{8A858826-D00C-42A4-AB62-B3949FD97413}" dt="2024-02-20T10:54:09.592" v="3200" actId="1076"/>
          <ac:picMkLst>
            <pc:docMk/>
            <pc:sldMk cId="2123292919" sldId="312"/>
            <ac:picMk id="37892" creationId="{864B8C17-544A-02F7-896F-C79F9489D862}"/>
          </ac:picMkLst>
        </pc:picChg>
        <pc:picChg chg="add mod">
          <ac:chgData name="Fien Van Petegem" userId="ea110a70ba04e10b" providerId="LiveId" clId="{8A858826-D00C-42A4-AB62-B3949FD97413}" dt="2024-02-20T10:54:16.926" v="3202" actId="1076"/>
          <ac:picMkLst>
            <pc:docMk/>
            <pc:sldMk cId="2123292919" sldId="312"/>
            <ac:picMk id="37894" creationId="{0BF6D213-2936-8F95-2707-CF16D29EFD46}"/>
          </ac:picMkLst>
        </pc:picChg>
        <pc:picChg chg="add mod">
          <ac:chgData name="Fien Van Petegem" userId="ea110a70ba04e10b" providerId="LiveId" clId="{8A858826-D00C-42A4-AB62-B3949FD97413}" dt="2024-02-20T10:54:13.008" v="3201" actId="1076"/>
          <ac:picMkLst>
            <pc:docMk/>
            <pc:sldMk cId="2123292919" sldId="312"/>
            <ac:picMk id="37896" creationId="{4D695A80-F3BF-FF6B-D4F7-BB560F982AE8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0:48:53.900" v="6218" actId="20577"/>
        <pc:sldMkLst>
          <pc:docMk/>
          <pc:sldMk cId="2079289180" sldId="313"/>
        </pc:sldMkLst>
        <pc:spChg chg="add del mod">
          <ac:chgData name="Fien Van Petegem" userId="ea110a70ba04e10b" providerId="LiveId" clId="{8A858826-D00C-42A4-AB62-B3949FD97413}" dt="2024-02-19T20:22:42.805" v="2001" actId="21"/>
          <ac:spMkLst>
            <pc:docMk/>
            <pc:sldMk cId="2079289180" sldId="313"/>
            <ac:spMk id="2" creationId="{C31EBB65-F95A-29BB-BCE3-33121D071BA3}"/>
          </ac:spMkLst>
        </pc:spChg>
        <pc:spChg chg="add del mod">
          <ac:chgData name="Fien Van Petegem" userId="ea110a70ba04e10b" providerId="LiveId" clId="{8A858826-D00C-42A4-AB62-B3949FD97413}" dt="2024-02-19T20:22:42.805" v="2001" actId="21"/>
          <ac:spMkLst>
            <pc:docMk/>
            <pc:sldMk cId="2079289180" sldId="313"/>
            <ac:spMk id="3" creationId="{A4A1BEEE-D884-A93C-52FD-853D5566D069}"/>
          </ac:spMkLst>
        </pc:spChg>
        <pc:spChg chg="add del mod">
          <ac:chgData name="Fien Van Petegem" userId="ea110a70ba04e10b" providerId="LiveId" clId="{8A858826-D00C-42A4-AB62-B3949FD97413}" dt="2024-02-19T20:22:42.805" v="2001" actId="21"/>
          <ac:spMkLst>
            <pc:docMk/>
            <pc:sldMk cId="2079289180" sldId="313"/>
            <ac:spMk id="4" creationId="{C5F4286E-6A8C-2981-9515-684B861922F0}"/>
          </ac:spMkLst>
        </pc:spChg>
        <pc:spChg chg="add del mod">
          <ac:chgData name="Fien Van Petegem" userId="ea110a70ba04e10b" providerId="LiveId" clId="{8A858826-D00C-42A4-AB62-B3949FD97413}" dt="2024-02-19T20:22:42.805" v="2001" actId="21"/>
          <ac:spMkLst>
            <pc:docMk/>
            <pc:sldMk cId="2079289180" sldId="313"/>
            <ac:spMk id="5" creationId="{64A4B62A-B062-D678-434B-3A05CF8E47F2}"/>
          </ac:spMkLst>
        </pc:spChg>
        <pc:picChg chg="del">
          <ac:chgData name="Fien Van Petegem" userId="ea110a70ba04e10b" providerId="LiveId" clId="{8A858826-D00C-42A4-AB62-B3949FD97413}" dt="2024-02-19T19:21:40.980" v="445" actId="478"/>
          <ac:picMkLst>
            <pc:docMk/>
            <pc:sldMk cId="2079289180" sldId="313"/>
            <ac:picMk id="7" creationId="{EB1B233D-A190-B13D-8FFD-B330E57EDD70}"/>
          </ac:picMkLst>
        </pc:picChg>
        <pc:picChg chg="del">
          <ac:chgData name="Fien Van Petegem" userId="ea110a70ba04e10b" providerId="LiveId" clId="{8A858826-D00C-42A4-AB62-B3949FD97413}" dt="2024-02-19T19:21:40.980" v="445" actId="478"/>
          <ac:picMkLst>
            <pc:docMk/>
            <pc:sldMk cId="2079289180" sldId="313"/>
            <ac:picMk id="8" creationId="{82146515-82A6-82BD-04D9-6732AE5389B7}"/>
          </ac:picMkLst>
        </pc:picChg>
        <pc:picChg chg="del">
          <ac:chgData name="Fien Van Petegem" userId="ea110a70ba04e10b" providerId="LiveId" clId="{8A858826-D00C-42A4-AB62-B3949FD97413}" dt="2024-02-19T19:21:40.980" v="445" actId="478"/>
          <ac:picMkLst>
            <pc:docMk/>
            <pc:sldMk cId="2079289180" sldId="313"/>
            <ac:picMk id="9" creationId="{20D8B642-0D97-6AE4-7B39-926A10D5F1FC}"/>
          </ac:picMkLst>
        </pc:picChg>
        <pc:picChg chg="del">
          <ac:chgData name="Fien Van Petegem" userId="ea110a70ba04e10b" providerId="LiveId" clId="{8A858826-D00C-42A4-AB62-B3949FD97413}" dt="2024-02-19T19:21:40.980" v="445" actId="478"/>
          <ac:picMkLst>
            <pc:docMk/>
            <pc:sldMk cId="2079289180" sldId="313"/>
            <ac:picMk id="10" creationId="{08B4E392-77AC-10BC-E00F-6B268AA450B9}"/>
          </ac:picMkLst>
        </pc:picChg>
        <pc:picChg chg="add">
          <ac:chgData name="Fien Van Petegem" userId="ea110a70ba04e10b" providerId="LiveId" clId="{8A858826-D00C-42A4-AB62-B3949FD97413}" dt="2024-02-19T19:21:36.018" v="443"/>
          <ac:picMkLst>
            <pc:docMk/>
            <pc:sldMk cId="2079289180" sldId="313"/>
            <ac:picMk id="1026" creationId="{CB6A872B-AFBB-2C43-BFE7-0F94041FC08C}"/>
          </ac:picMkLst>
        </pc:picChg>
        <pc:picChg chg="add mod">
          <ac:chgData name="Fien Van Petegem" userId="ea110a70ba04e10b" providerId="LiveId" clId="{8A858826-D00C-42A4-AB62-B3949FD97413}" dt="2024-02-19T19:24:46.268" v="479" actId="1076"/>
          <ac:picMkLst>
            <pc:docMk/>
            <pc:sldMk cId="2079289180" sldId="313"/>
            <ac:picMk id="1028" creationId="{91ACD519-9400-5CBC-E6C1-1E507A217052}"/>
          </ac:picMkLst>
        </pc:picChg>
        <pc:picChg chg="add mod">
          <ac:chgData name="Fien Van Petegem" userId="ea110a70ba04e10b" providerId="LiveId" clId="{8A858826-D00C-42A4-AB62-B3949FD97413}" dt="2024-02-19T19:24:44.813" v="478" actId="1076"/>
          <ac:picMkLst>
            <pc:docMk/>
            <pc:sldMk cId="2079289180" sldId="313"/>
            <ac:picMk id="1030" creationId="{FD518D7E-F172-5368-99A3-2A692FA84F5C}"/>
          </ac:picMkLst>
        </pc:picChg>
        <pc:picChg chg="add mod">
          <ac:chgData name="Fien Van Petegem" userId="ea110a70ba04e10b" providerId="LiveId" clId="{8A858826-D00C-42A4-AB62-B3949FD97413}" dt="2024-02-19T19:24:49.024" v="480" actId="1076"/>
          <ac:picMkLst>
            <pc:docMk/>
            <pc:sldMk cId="2079289180" sldId="313"/>
            <ac:picMk id="1032" creationId="{F9A1DF6C-8F92-7D90-8BF9-DC30840DBD9A}"/>
          </ac:picMkLst>
        </pc:picChg>
        <pc:picChg chg="add mod">
          <ac:chgData name="Fien Van Petegem" userId="ea110a70ba04e10b" providerId="LiveId" clId="{8A858826-D00C-42A4-AB62-B3949FD97413}" dt="2024-02-19T19:24:42.838" v="477" actId="1076"/>
          <ac:picMkLst>
            <pc:docMk/>
            <pc:sldMk cId="2079289180" sldId="313"/>
            <ac:picMk id="1034" creationId="{9C95CA7B-EDE8-9E8F-656F-EB1E05550719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2:09:30.070" v="12341" actId="20577"/>
        <pc:sldMkLst>
          <pc:docMk/>
          <pc:sldMk cId="3628300429" sldId="314"/>
        </pc:sldMkLst>
        <pc:picChg chg="add del mod">
          <ac:chgData name="Fien Van Petegem" userId="ea110a70ba04e10b" providerId="LiveId" clId="{8A858826-D00C-42A4-AB62-B3949FD97413}" dt="2024-02-19T19:32:32.298" v="784" actId="478"/>
          <ac:picMkLst>
            <pc:docMk/>
            <pc:sldMk cId="3628300429" sldId="314"/>
            <ac:picMk id="2" creationId="{B50299BB-157E-7DA1-0D42-C88748BA2E58}"/>
          </ac:picMkLst>
        </pc:picChg>
        <pc:picChg chg="add del mod">
          <ac:chgData name="Fien Van Petegem" userId="ea110a70ba04e10b" providerId="LiveId" clId="{8A858826-D00C-42A4-AB62-B3949FD97413}" dt="2024-02-19T19:33:48.897" v="789" actId="478"/>
          <ac:picMkLst>
            <pc:docMk/>
            <pc:sldMk cId="3628300429" sldId="314"/>
            <ac:picMk id="3" creationId="{8D5E836F-EEBF-85EA-584D-AAF5A74728C5}"/>
          </ac:picMkLst>
        </pc:picChg>
        <pc:picChg chg="add del mod">
          <ac:chgData name="Fien Van Petegem" userId="ea110a70ba04e10b" providerId="LiveId" clId="{8A858826-D00C-42A4-AB62-B3949FD97413}" dt="2024-02-19T19:34:14.700" v="791" actId="478"/>
          <ac:picMkLst>
            <pc:docMk/>
            <pc:sldMk cId="3628300429" sldId="314"/>
            <ac:picMk id="4" creationId="{23A6EB13-2660-5898-0432-A4FBEC49A740}"/>
          </ac:picMkLst>
        </pc:picChg>
        <pc:picChg chg="add del mod">
          <ac:chgData name="Fien Van Petegem" userId="ea110a70ba04e10b" providerId="LiveId" clId="{8A858826-D00C-42A4-AB62-B3949FD97413}" dt="2024-02-19T19:34:24.597" v="796" actId="478"/>
          <ac:picMkLst>
            <pc:docMk/>
            <pc:sldMk cId="3628300429" sldId="314"/>
            <ac:picMk id="5" creationId="{50EDBF29-0408-B816-1A5E-E93C8195B3E9}"/>
          </ac:picMkLst>
        </pc:picChg>
        <pc:picChg chg="del">
          <ac:chgData name="Fien Van Petegem" userId="ea110a70ba04e10b" providerId="LiveId" clId="{8A858826-D00C-42A4-AB62-B3949FD97413}" dt="2024-02-19T19:31:57.690" v="772" actId="478"/>
          <ac:picMkLst>
            <pc:docMk/>
            <pc:sldMk cId="3628300429" sldId="314"/>
            <ac:picMk id="7" creationId="{DC2CB863-7E17-F02F-430F-E576B5FC5FF3}"/>
          </ac:picMkLst>
        </pc:picChg>
        <pc:picChg chg="del">
          <ac:chgData name="Fien Van Petegem" userId="ea110a70ba04e10b" providerId="LiveId" clId="{8A858826-D00C-42A4-AB62-B3949FD97413}" dt="2024-02-19T19:31:58.679" v="773" actId="478"/>
          <ac:picMkLst>
            <pc:docMk/>
            <pc:sldMk cId="3628300429" sldId="314"/>
            <ac:picMk id="8" creationId="{3AB8C70E-81F1-4792-CE9A-49E29DCCD60B}"/>
          </ac:picMkLst>
        </pc:picChg>
        <pc:picChg chg="del">
          <ac:chgData name="Fien Van Petegem" userId="ea110a70ba04e10b" providerId="LiveId" clId="{8A858826-D00C-42A4-AB62-B3949FD97413}" dt="2024-02-19T19:31:56.956" v="771" actId="478"/>
          <ac:picMkLst>
            <pc:docMk/>
            <pc:sldMk cId="3628300429" sldId="314"/>
            <ac:picMk id="9" creationId="{BB8355C8-0B98-6317-96CA-382897D09D0A}"/>
          </ac:picMkLst>
        </pc:picChg>
        <pc:picChg chg="del">
          <ac:chgData name="Fien Van Petegem" userId="ea110a70ba04e10b" providerId="LiveId" clId="{8A858826-D00C-42A4-AB62-B3949FD97413}" dt="2024-02-19T19:31:56.126" v="770" actId="478"/>
          <ac:picMkLst>
            <pc:docMk/>
            <pc:sldMk cId="3628300429" sldId="314"/>
            <ac:picMk id="10" creationId="{9C13F268-B735-9717-DA9B-190A14672F4A}"/>
          </ac:picMkLst>
        </pc:picChg>
        <pc:picChg chg="add del">
          <ac:chgData name="Fien Van Petegem" userId="ea110a70ba04e10b" providerId="LiveId" clId="{8A858826-D00C-42A4-AB62-B3949FD97413}" dt="2024-02-19T19:32:07.856" v="776" actId="478"/>
          <ac:picMkLst>
            <pc:docMk/>
            <pc:sldMk cId="3628300429" sldId="314"/>
            <ac:picMk id="2050" creationId="{81E89D47-A927-B4A1-877A-A5AA879F0D06}"/>
          </ac:picMkLst>
        </pc:picChg>
        <pc:picChg chg="add mod">
          <ac:chgData name="Fien Van Petegem" userId="ea110a70ba04e10b" providerId="LiveId" clId="{8A858826-D00C-42A4-AB62-B3949FD97413}" dt="2024-02-19T19:32:34.217" v="785" actId="1076"/>
          <ac:picMkLst>
            <pc:docMk/>
            <pc:sldMk cId="3628300429" sldId="314"/>
            <ac:picMk id="2052" creationId="{129682EA-E8B6-26DB-927E-F4819B1BCC1E}"/>
          </ac:picMkLst>
        </pc:picChg>
        <pc:picChg chg="add mod">
          <ac:chgData name="Fien Van Petegem" userId="ea110a70ba04e10b" providerId="LiveId" clId="{8A858826-D00C-42A4-AB62-B3949FD97413}" dt="2024-02-19T19:33:52.310" v="790" actId="1076"/>
          <ac:picMkLst>
            <pc:docMk/>
            <pc:sldMk cId="3628300429" sldId="314"/>
            <ac:picMk id="2054" creationId="{B05C2E61-7FA4-C92B-82CF-DE6E5396AD1C}"/>
          </ac:picMkLst>
        </pc:picChg>
        <pc:picChg chg="add mod">
          <ac:chgData name="Fien Van Petegem" userId="ea110a70ba04e10b" providerId="LiveId" clId="{8A858826-D00C-42A4-AB62-B3949FD97413}" dt="2024-02-19T19:34:23.037" v="795" actId="1076"/>
          <ac:picMkLst>
            <pc:docMk/>
            <pc:sldMk cId="3628300429" sldId="314"/>
            <ac:picMk id="2056" creationId="{064184F1-11F9-CD9C-766D-1A866197E96B}"/>
          </ac:picMkLst>
        </pc:picChg>
        <pc:picChg chg="add mod">
          <ac:chgData name="Fien Van Petegem" userId="ea110a70ba04e10b" providerId="LiveId" clId="{8A858826-D00C-42A4-AB62-B3949FD97413}" dt="2024-02-19T19:34:48.309" v="799" actId="1076"/>
          <ac:picMkLst>
            <pc:docMk/>
            <pc:sldMk cId="3628300429" sldId="314"/>
            <ac:picMk id="2058" creationId="{FE8D6FF3-E690-BDD0-97B5-0493F18A83B3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1:51:59.875" v="10148" actId="20577"/>
        <pc:sldMkLst>
          <pc:docMk/>
          <pc:sldMk cId="3299386933" sldId="315"/>
        </pc:sldMkLst>
        <pc:picChg chg="add del mod">
          <ac:chgData name="Fien Van Petegem" userId="ea110a70ba04e10b" providerId="LiveId" clId="{8A858826-D00C-42A4-AB62-B3949FD97413}" dt="2024-02-19T19:43:19.801" v="949" actId="478"/>
          <ac:picMkLst>
            <pc:docMk/>
            <pc:sldMk cId="3299386933" sldId="315"/>
            <ac:picMk id="2" creationId="{5CE6D752-5B6A-5F55-FBF8-34844F6E3D77}"/>
          </ac:picMkLst>
        </pc:picChg>
        <pc:picChg chg="add del mod">
          <ac:chgData name="Fien Van Petegem" userId="ea110a70ba04e10b" providerId="LiveId" clId="{8A858826-D00C-42A4-AB62-B3949FD97413}" dt="2024-02-19T19:54:25.794" v="1401" actId="478"/>
          <ac:picMkLst>
            <pc:docMk/>
            <pc:sldMk cId="3299386933" sldId="315"/>
            <ac:picMk id="3" creationId="{848BD9DD-00D5-4692-3C79-FEDD93F6D6F2}"/>
          </ac:picMkLst>
        </pc:picChg>
        <pc:picChg chg="add del mod">
          <ac:chgData name="Fien Van Petegem" userId="ea110a70ba04e10b" providerId="LiveId" clId="{8A858826-D00C-42A4-AB62-B3949FD97413}" dt="2024-02-19T19:43:20.632" v="950" actId="478"/>
          <ac:picMkLst>
            <pc:docMk/>
            <pc:sldMk cId="3299386933" sldId="315"/>
            <ac:picMk id="4" creationId="{2262CAC0-7D39-D2C6-DFA8-547B5B8C9078}"/>
          </ac:picMkLst>
        </pc:picChg>
        <pc:picChg chg="add del mod">
          <ac:chgData name="Fien Van Petegem" userId="ea110a70ba04e10b" providerId="LiveId" clId="{8A858826-D00C-42A4-AB62-B3949FD97413}" dt="2024-02-19T19:44:22.103" v="957" actId="478"/>
          <ac:picMkLst>
            <pc:docMk/>
            <pc:sldMk cId="3299386933" sldId="315"/>
            <ac:picMk id="5" creationId="{091FD9B3-1149-7C13-35DE-DD9FEAC35BC3}"/>
          </ac:picMkLst>
        </pc:picChg>
        <pc:picChg chg="add del mod">
          <ac:chgData name="Fien Van Petegem" userId="ea110a70ba04e10b" providerId="LiveId" clId="{8A858826-D00C-42A4-AB62-B3949FD97413}" dt="2024-02-19T19:59:03.456" v="1621" actId="478"/>
          <ac:picMkLst>
            <pc:docMk/>
            <pc:sldMk cId="3299386933" sldId="315"/>
            <ac:picMk id="6" creationId="{8801EE92-9508-8F55-C723-2C73BA901F35}"/>
          </ac:picMkLst>
        </pc:picChg>
        <pc:picChg chg="del">
          <ac:chgData name="Fien Van Petegem" userId="ea110a70ba04e10b" providerId="LiveId" clId="{8A858826-D00C-42A4-AB62-B3949FD97413}" dt="2024-02-19T19:40:18.740" v="920" actId="478"/>
          <ac:picMkLst>
            <pc:docMk/>
            <pc:sldMk cId="3299386933" sldId="315"/>
            <ac:picMk id="7" creationId="{AA101564-E48D-59DD-BA0A-F2C72E284573}"/>
          </ac:picMkLst>
        </pc:picChg>
        <pc:picChg chg="del">
          <ac:chgData name="Fien Van Petegem" userId="ea110a70ba04e10b" providerId="LiveId" clId="{8A858826-D00C-42A4-AB62-B3949FD97413}" dt="2024-02-19T19:40:18.740" v="920" actId="478"/>
          <ac:picMkLst>
            <pc:docMk/>
            <pc:sldMk cId="3299386933" sldId="315"/>
            <ac:picMk id="8" creationId="{5A1BE626-C40A-66DF-2779-94CC82E275F2}"/>
          </ac:picMkLst>
        </pc:picChg>
        <pc:picChg chg="del">
          <ac:chgData name="Fien Van Petegem" userId="ea110a70ba04e10b" providerId="LiveId" clId="{8A858826-D00C-42A4-AB62-B3949FD97413}" dt="2024-02-19T19:40:18.740" v="920" actId="478"/>
          <ac:picMkLst>
            <pc:docMk/>
            <pc:sldMk cId="3299386933" sldId="315"/>
            <ac:picMk id="9" creationId="{60205405-BD57-AEFA-3EED-261F77F6EB39}"/>
          </ac:picMkLst>
        </pc:picChg>
        <pc:picChg chg="del">
          <ac:chgData name="Fien Van Petegem" userId="ea110a70ba04e10b" providerId="LiveId" clId="{8A858826-D00C-42A4-AB62-B3949FD97413}" dt="2024-02-19T19:40:18.740" v="920" actId="478"/>
          <ac:picMkLst>
            <pc:docMk/>
            <pc:sldMk cId="3299386933" sldId="315"/>
            <ac:picMk id="10" creationId="{47FBEBF5-C6E4-C49B-09FC-6434DDE70DBC}"/>
          </ac:picMkLst>
        </pc:picChg>
        <pc:picChg chg="add mod">
          <ac:chgData name="Fien Van Petegem" userId="ea110a70ba04e10b" providerId="LiveId" clId="{8A858826-D00C-42A4-AB62-B3949FD97413}" dt="2024-02-19T19:59:06.333" v="1625"/>
          <ac:picMkLst>
            <pc:docMk/>
            <pc:sldMk cId="3299386933" sldId="315"/>
            <ac:picMk id="11" creationId="{625DED11-9C08-27E2-E11C-6D20C6F13B78}"/>
          </ac:picMkLst>
        </pc:picChg>
        <pc:picChg chg="add mod">
          <ac:chgData name="Fien Van Petegem" userId="ea110a70ba04e10b" providerId="LiveId" clId="{8A858826-D00C-42A4-AB62-B3949FD97413}" dt="2024-02-19T19:59:06.333" v="1625"/>
          <ac:picMkLst>
            <pc:docMk/>
            <pc:sldMk cId="3299386933" sldId="315"/>
            <ac:picMk id="12" creationId="{6B0B990D-3B8D-0942-C2EC-E61CFAB68A08}"/>
          </ac:picMkLst>
        </pc:picChg>
        <pc:picChg chg="add mod">
          <ac:chgData name="Fien Van Petegem" userId="ea110a70ba04e10b" providerId="LiveId" clId="{8A858826-D00C-42A4-AB62-B3949FD97413}" dt="2024-02-19T19:59:06.333" v="1625"/>
          <ac:picMkLst>
            <pc:docMk/>
            <pc:sldMk cId="3299386933" sldId="315"/>
            <ac:picMk id="13" creationId="{1A972E5B-8875-88D5-3205-CC410189D7CA}"/>
          </ac:picMkLst>
        </pc:picChg>
        <pc:picChg chg="add mod">
          <ac:chgData name="Fien Van Petegem" userId="ea110a70ba04e10b" providerId="LiveId" clId="{8A858826-D00C-42A4-AB62-B3949FD97413}" dt="2024-02-19T19:59:06.333" v="1625"/>
          <ac:picMkLst>
            <pc:docMk/>
            <pc:sldMk cId="3299386933" sldId="315"/>
            <ac:picMk id="14" creationId="{C84D42FC-3041-1D9B-FB5B-72062F1087EE}"/>
          </ac:picMkLst>
        </pc:picChg>
        <pc:picChg chg="add del">
          <ac:chgData name="Fien Van Petegem" userId="ea110a70ba04e10b" providerId="LiveId" clId="{8A858826-D00C-42A4-AB62-B3949FD97413}" dt="2024-02-19T19:42:45.409" v="937" actId="21"/>
          <ac:picMkLst>
            <pc:docMk/>
            <pc:sldMk cId="3299386933" sldId="315"/>
            <ac:picMk id="3074" creationId="{8801EE92-9508-8F55-C723-2C73BA901F35}"/>
          </ac:picMkLst>
        </pc:picChg>
        <pc:picChg chg="add del mod">
          <ac:chgData name="Fien Van Petegem" userId="ea110a70ba04e10b" providerId="LiveId" clId="{8A858826-D00C-42A4-AB62-B3949FD97413}" dt="2024-02-19T19:59:06.110" v="1624" actId="478"/>
          <ac:picMkLst>
            <pc:docMk/>
            <pc:sldMk cId="3299386933" sldId="315"/>
            <ac:picMk id="3076" creationId="{FF746F4A-4354-058C-15EC-C2E393111EA0}"/>
          </ac:picMkLst>
        </pc:picChg>
        <pc:picChg chg="add del mod">
          <ac:chgData name="Fien Van Petegem" userId="ea110a70ba04e10b" providerId="LiveId" clId="{8A858826-D00C-42A4-AB62-B3949FD97413}" dt="2024-02-19T19:59:04.468" v="1622" actId="478"/>
          <ac:picMkLst>
            <pc:docMk/>
            <pc:sldMk cId="3299386933" sldId="315"/>
            <ac:picMk id="3078" creationId="{9F82D349-6246-196A-4F7C-5132C34E9F99}"/>
          </ac:picMkLst>
        </pc:picChg>
        <pc:picChg chg="add del mod">
          <ac:chgData name="Fien Van Petegem" userId="ea110a70ba04e10b" providerId="LiveId" clId="{8A858826-D00C-42A4-AB62-B3949FD97413}" dt="2024-02-19T19:59:05.146" v="1623" actId="478"/>
          <ac:picMkLst>
            <pc:docMk/>
            <pc:sldMk cId="3299386933" sldId="315"/>
            <ac:picMk id="3080" creationId="{EE64D67E-F4B5-0403-0777-BD905EFD80A7}"/>
          </ac:picMkLst>
        </pc:picChg>
        <pc:picChg chg="add mod">
          <ac:chgData name="Fien Van Petegem" userId="ea110a70ba04e10b" providerId="LiveId" clId="{8A858826-D00C-42A4-AB62-B3949FD97413}" dt="2024-02-19T19:59:01.640" v="1618" actId="14100"/>
          <ac:picMkLst>
            <pc:docMk/>
            <pc:sldMk cId="3299386933" sldId="315"/>
            <ac:picMk id="3082" creationId="{9E9C3DC1-1AB6-5E2C-C8AC-F7D2A3ECF07A}"/>
          </ac:picMkLst>
        </pc:picChg>
        <pc:picChg chg="add del mod">
          <ac:chgData name="Fien Van Petegem" userId="ea110a70ba04e10b" providerId="LiveId" clId="{8A858826-D00C-42A4-AB62-B3949FD97413}" dt="2024-02-20T10:20:17.078" v="2726" actId="478"/>
          <ac:picMkLst>
            <pc:docMk/>
            <pc:sldMk cId="3299386933" sldId="315"/>
            <ac:picMk id="3084" creationId="{9EB0ECB1-3CC2-5627-044F-74CD65BA145A}"/>
          </ac:picMkLst>
        </pc:picChg>
        <pc:picChg chg="add del mod">
          <ac:chgData name="Fien Van Petegem" userId="ea110a70ba04e10b" providerId="LiveId" clId="{8A858826-D00C-42A4-AB62-B3949FD97413}" dt="2024-02-20T10:20:18.211" v="2727" actId="478"/>
          <ac:picMkLst>
            <pc:docMk/>
            <pc:sldMk cId="3299386933" sldId="315"/>
            <ac:picMk id="3086" creationId="{5668D239-52FE-5611-AB6B-A36135ACE11D}"/>
          </ac:picMkLst>
        </pc:picChg>
      </pc:sldChg>
      <pc:sldChg chg="add del">
        <pc:chgData name="Fien Van Petegem" userId="ea110a70ba04e10b" providerId="LiveId" clId="{8A858826-D00C-42A4-AB62-B3949FD97413}" dt="2024-02-21T10:34:12.247" v="3512" actId="47"/>
        <pc:sldMkLst>
          <pc:docMk/>
          <pc:sldMk cId="876475725" sldId="316"/>
        </pc:sldMkLst>
      </pc:sldChg>
      <pc:sldChg chg="addSp delSp modSp add del mod ord modNotesTx">
        <pc:chgData name="Fien Van Petegem" userId="ea110a70ba04e10b" providerId="LiveId" clId="{8A858826-D00C-42A4-AB62-B3949FD97413}" dt="2024-02-20T16:22:12.051" v="3480" actId="2696"/>
        <pc:sldMkLst>
          <pc:docMk/>
          <pc:sldMk cId="4153732750" sldId="316"/>
        </pc:sldMkLst>
        <pc:spChg chg="add mod">
          <ac:chgData name="Fien Van Petegem" userId="ea110a70ba04e10b" providerId="LiveId" clId="{8A858826-D00C-42A4-AB62-B3949FD97413}" dt="2024-02-19T20:22:44.707" v="2002"/>
          <ac:spMkLst>
            <pc:docMk/>
            <pc:sldMk cId="4153732750" sldId="316"/>
            <ac:spMk id="2" creationId="{C31EBB65-F95A-29BB-BCE3-33121D071BA3}"/>
          </ac:spMkLst>
        </pc:spChg>
        <pc:spChg chg="add mod">
          <ac:chgData name="Fien Van Petegem" userId="ea110a70ba04e10b" providerId="LiveId" clId="{8A858826-D00C-42A4-AB62-B3949FD97413}" dt="2024-02-19T20:22:44.707" v="2002"/>
          <ac:spMkLst>
            <pc:docMk/>
            <pc:sldMk cId="4153732750" sldId="316"/>
            <ac:spMk id="3" creationId="{A4A1BEEE-D884-A93C-52FD-853D5566D069}"/>
          </ac:spMkLst>
        </pc:spChg>
        <pc:spChg chg="add mod">
          <ac:chgData name="Fien Van Petegem" userId="ea110a70ba04e10b" providerId="LiveId" clId="{8A858826-D00C-42A4-AB62-B3949FD97413}" dt="2024-02-19T20:22:44.707" v="2002"/>
          <ac:spMkLst>
            <pc:docMk/>
            <pc:sldMk cId="4153732750" sldId="316"/>
            <ac:spMk id="4" creationId="{C5F4286E-6A8C-2981-9515-684B861922F0}"/>
          </ac:spMkLst>
        </pc:spChg>
        <pc:spChg chg="add mod">
          <ac:chgData name="Fien Van Petegem" userId="ea110a70ba04e10b" providerId="LiveId" clId="{8A858826-D00C-42A4-AB62-B3949FD97413}" dt="2024-02-19T20:22:44.707" v="2002"/>
          <ac:spMkLst>
            <pc:docMk/>
            <pc:sldMk cId="4153732750" sldId="316"/>
            <ac:spMk id="5" creationId="{64A4B62A-B062-D678-434B-3A05CF8E47F2}"/>
          </ac:spMkLst>
        </pc:spChg>
        <pc:picChg chg="del">
          <ac:chgData name="Fien Van Petegem" userId="ea110a70ba04e10b" providerId="LiveId" clId="{8A858826-D00C-42A4-AB62-B3949FD97413}" dt="2024-02-19T19:40:37.558" v="924" actId="478"/>
          <ac:picMkLst>
            <pc:docMk/>
            <pc:sldMk cId="4153732750" sldId="316"/>
            <ac:picMk id="7" creationId="{3C8EB402-E6FA-4C47-8665-86729AB7A1D6}"/>
          </ac:picMkLst>
        </pc:picChg>
        <pc:picChg chg="del">
          <ac:chgData name="Fien Van Petegem" userId="ea110a70ba04e10b" providerId="LiveId" clId="{8A858826-D00C-42A4-AB62-B3949FD97413}" dt="2024-02-19T19:40:37.558" v="924" actId="478"/>
          <ac:picMkLst>
            <pc:docMk/>
            <pc:sldMk cId="4153732750" sldId="316"/>
            <ac:picMk id="8" creationId="{685319EA-C93F-8047-1801-839239C2C73A}"/>
          </ac:picMkLst>
        </pc:picChg>
        <pc:picChg chg="del">
          <ac:chgData name="Fien Van Petegem" userId="ea110a70ba04e10b" providerId="LiveId" clId="{8A858826-D00C-42A4-AB62-B3949FD97413}" dt="2024-02-19T19:40:37.558" v="924" actId="478"/>
          <ac:picMkLst>
            <pc:docMk/>
            <pc:sldMk cId="4153732750" sldId="316"/>
            <ac:picMk id="9" creationId="{D25A721C-5047-D9E6-F869-98CAAF9E1E3C}"/>
          </ac:picMkLst>
        </pc:picChg>
        <pc:picChg chg="del mod">
          <ac:chgData name="Fien Van Petegem" userId="ea110a70ba04e10b" providerId="LiveId" clId="{8A858826-D00C-42A4-AB62-B3949FD97413}" dt="2024-02-19T19:40:37.558" v="924" actId="478"/>
          <ac:picMkLst>
            <pc:docMk/>
            <pc:sldMk cId="4153732750" sldId="316"/>
            <ac:picMk id="10" creationId="{CDB178EA-A339-2E01-2981-2F45E7154DA0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2:14:56.200" v="12645" actId="20577"/>
        <pc:sldMkLst>
          <pc:docMk/>
          <pc:sldMk cId="165851038" sldId="317"/>
        </pc:sldMkLst>
        <pc:spChg chg="add del">
          <ac:chgData name="Fien Van Petegem" userId="ea110a70ba04e10b" providerId="LiveId" clId="{8A858826-D00C-42A4-AB62-B3949FD97413}" dt="2024-02-20T10:17:38.300" v="2701" actId="478"/>
          <ac:spMkLst>
            <pc:docMk/>
            <pc:sldMk cId="165851038" sldId="317"/>
            <ac:spMk id="14" creationId="{349A9E22-33E9-E184-F842-F635A3D4381C}"/>
          </ac:spMkLst>
        </pc:spChg>
        <pc:picChg chg="add mod">
          <ac:chgData name="Fien Van Petegem" userId="ea110a70ba04e10b" providerId="LiveId" clId="{8A858826-D00C-42A4-AB62-B3949FD97413}" dt="2024-02-19T19:42:39.801" v="935"/>
          <ac:picMkLst>
            <pc:docMk/>
            <pc:sldMk cId="165851038" sldId="317"/>
            <ac:picMk id="2" creationId="{E9D6F493-FD06-78A5-2B55-726DC11EE307}"/>
          </ac:picMkLst>
        </pc:picChg>
        <pc:picChg chg="add mod">
          <ac:chgData name="Fien Van Petegem" userId="ea110a70ba04e10b" providerId="LiveId" clId="{8A858826-D00C-42A4-AB62-B3949FD97413}" dt="2024-02-19T19:42:39.801" v="935"/>
          <ac:picMkLst>
            <pc:docMk/>
            <pc:sldMk cId="165851038" sldId="317"/>
            <ac:picMk id="3" creationId="{7C2A422F-AE2C-9C6A-21D0-58288EED28CC}"/>
          </ac:picMkLst>
        </pc:picChg>
        <pc:picChg chg="add mod">
          <ac:chgData name="Fien Van Petegem" userId="ea110a70ba04e10b" providerId="LiveId" clId="{8A858826-D00C-42A4-AB62-B3949FD97413}" dt="2024-02-19T19:42:39.801" v="935"/>
          <ac:picMkLst>
            <pc:docMk/>
            <pc:sldMk cId="165851038" sldId="317"/>
            <ac:picMk id="4" creationId="{78743C95-2432-8F70-9D59-5B986AB47970}"/>
          </ac:picMkLst>
        </pc:picChg>
        <pc:picChg chg="add mod">
          <ac:chgData name="Fien Van Petegem" userId="ea110a70ba04e10b" providerId="LiveId" clId="{8A858826-D00C-42A4-AB62-B3949FD97413}" dt="2024-02-19T19:42:39.801" v="935"/>
          <ac:picMkLst>
            <pc:docMk/>
            <pc:sldMk cId="165851038" sldId="317"/>
            <ac:picMk id="5" creationId="{FE26EB7E-789D-ECB3-9C26-602DC493FBEB}"/>
          </ac:picMkLst>
        </pc:picChg>
        <pc:picChg chg="add del mod">
          <ac:chgData name="Fien Van Petegem" userId="ea110a70ba04e10b" providerId="LiveId" clId="{8A858826-D00C-42A4-AB62-B3949FD97413}" dt="2024-02-19T20:06:12.525" v="1696" actId="478"/>
          <ac:picMkLst>
            <pc:docMk/>
            <pc:sldMk cId="165851038" sldId="317"/>
            <ac:picMk id="6" creationId="{05A1D0D1-442D-5B54-3A1D-DEA060012960}"/>
          </ac:picMkLst>
        </pc:picChg>
        <pc:picChg chg="del">
          <ac:chgData name="Fien Van Petegem" userId="ea110a70ba04e10b" providerId="LiveId" clId="{8A858826-D00C-42A4-AB62-B3949FD97413}" dt="2024-02-19T19:41:32.738" v="927" actId="478"/>
          <ac:picMkLst>
            <pc:docMk/>
            <pc:sldMk cId="165851038" sldId="317"/>
            <ac:picMk id="7" creationId="{EC97A2D3-3806-9406-D4A9-CB11E48E27A1}"/>
          </ac:picMkLst>
        </pc:picChg>
        <pc:picChg chg="del">
          <ac:chgData name="Fien Van Petegem" userId="ea110a70ba04e10b" providerId="LiveId" clId="{8A858826-D00C-42A4-AB62-B3949FD97413}" dt="2024-02-19T19:41:32.738" v="927" actId="478"/>
          <ac:picMkLst>
            <pc:docMk/>
            <pc:sldMk cId="165851038" sldId="317"/>
            <ac:picMk id="8" creationId="{1E54FA40-CCFC-20B4-BC44-50737A0DFA23}"/>
          </ac:picMkLst>
        </pc:picChg>
        <pc:picChg chg="del">
          <ac:chgData name="Fien Van Petegem" userId="ea110a70ba04e10b" providerId="LiveId" clId="{8A858826-D00C-42A4-AB62-B3949FD97413}" dt="2024-02-19T19:41:32.738" v="927" actId="478"/>
          <ac:picMkLst>
            <pc:docMk/>
            <pc:sldMk cId="165851038" sldId="317"/>
            <ac:picMk id="9" creationId="{9FC53483-2669-0346-A94B-51F35B7F3568}"/>
          </ac:picMkLst>
        </pc:picChg>
        <pc:picChg chg="del">
          <ac:chgData name="Fien Van Petegem" userId="ea110a70ba04e10b" providerId="LiveId" clId="{8A858826-D00C-42A4-AB62-B3949FD97413}" dt="2024-02-19T19:41:32.738" v="927" actId="478"/>
          <ac:picMkLst>
            <pc:docMk/>
            <pc:sldMk cId="165851038" sldId="317"/>
            <ac:picMk id="10" creationId="{ECE417D2-551B-C32E-FDF4-D724305E4AFD}"/>
          </ac:picMkLst>
        </pc:picChg>
        <pc:picChg chg="add del mod">
          <ac:chgData name="Fien Van Petegem" userId="ea110a70ba04e10b" providerId="LiveId" clId="{8A858826-D00C-42A4-AB62-B3949FD97413}" dt="2024-02-19T20:05:29.489" v="1678" actId="478"/>
          <ac:picMkLst>
            <pc:docMk/>
            <pc:sldMk cId="165851038" sldId="317"/>
            <ac:picMk id="11" creationId="{8FA0F23F-4AB9-D5B1-BAC8-F0F9545B6026}"/>
          </ac:picMkLst>
        </pc:picChg>
        <pc:picChg chg="add del mod">
          <ac:chgData name="Fien Van Petegem" userId="ea110a70ba04e10b" providerId="LiveId" clId="{8A858826-D00C-42A4-AB62-B3949FD97413}" dt="2024-02-19T20:05:15.877" v="1653" actId="478"/>
          <ac:picMkLst>
            <pc:docMk/>
            <pc:sldMk cId="165851038" sldId="317"/>
            <ac:picMk id="12" creationId="{4DA8F65A-17FD-AB0B-9EBA-2E7EFB55F6CB}"/>
          </ac:picMkLst>
        </pc:picChg>
        <pc:picChg chg="add del mod">
          <ac:chgData name="Fien Van Petegem" userId="ea110a70ba04e10b" providerId="LiveId" clId="{8A858826-D00C-42A4-AB62-B3949FD97413}" dt="2024-02-19T20:06:43.629" v="1701" actId="478"/>
          <ac:picMkLst>
            <pc:docMk/>
            <pc:sldMk cId="165851038" sldId="317"/>
            <ac:picMk id="13" creationId="{2E91129F-C46A-F69B-8CDC-11A0512791DD}"/>
          </ac:picMkLst>
        </pc:picChg>
        <pc:picChg chg="add mod modCrop">
          <ac:chgData name="Fien Van Petegem" userId="ea110a70ba04e10b" providerId="LiveId" clId="{8A858826-D00C-42A4-AB62-B3949FD97413}" dt="2024-02-20T10:18:08.690" v="2710" actId="14100"/>
          <ac:picMkLst>
            <pc:docMk/>
            <pc:sldMk cId="165851038" sldId="317"/>
            <ac:picMk id="15" creationId="{1704412B-4ABA-32F1-3270-C964D58F498D}"/>
          </ac:picMkLst>
        </pc:picChg>
        <pc:picChg chg="add mod">
          <ac:chgData name="Fien Van Petegem" userId="ea110a70ba04e10b" providerId="LiveId" clId="{8A858826-D00C-42A4-AB62-B3949FD97413}" dt="2024-02-19T20:05:05.091" v="1648" actId="1076"/>
          <ac:picMkLst>
            <pc:docMk/>
            <pc:sldMk cId="165851038" sldId="317"/>
            <ac:picMk id="4098" creationId="{BA83CEAA-7A8A-B246-FC6F-A631D05CABFA}"/>
          </ac:picMkLst>
        </pc:picChg>
        <pc:picChg chg="add mod">
          <ac:chgData name="Fien Van Petegem" userId="ea110a70ba04e10b" providerId="LiveId" clId="{8A858826-D00C-42A4-AB62-B3949FD97413}" dt="2024-02-19T20:05:36.680" v="1681" actId="1076"/>
          <ac:picMkLst>
            <pc:docMk/>
            <pc:sldMk cId="165851038" sldId="317"/>
            <ac:picMk id="4100" creationId="{D09DCE5B-16B7-2325-6363-1CE4B234D7F9}"/>
          </ac:picMkLst>
        </pc:picChg>
        <pc:picChg chg="add mod">
          <ac:chgData name="Fien Van Petegem" userId="ea110a70ba04e10b" providerId="LiveId" clId="{8A858826-D00C-42A4-AB62-B3949FD97413}" dt="2024-02-19T20:06:27.807" v="1700" actId="1076"/>
          <ac:picMkLst>
            <pc:docMk/>
            <pc:sldMk cId="165851038" sldId="317"/>
            <ac:picMk id="4102" creationId="{9AFCEBFB-10C5-279F-6156-406D30FFD6A3}"/>
          </ac:picMkLst>
        </pc:picChg>
        <pc:picChg chg="add mod">
          <ac:chgData name="Fien Van Petegem" userId="ea110a70ba04e10b" providerId="LiveId" clId="{8A858826-D00C-42A4-AB62-B3949FD97413}" dt="2024-02-19T20:06:51.020" v="1704" actId="1076"/>
          <ac:picMkLst>
            <pc:docMk/>
            <pc:sldMk cId="165851038" sldId="317"/>
            <ac:picMk id="4104" creationId="{BEB10AED-613F-F32D-70D7-7855A0B3C230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1:14:58.569" v="8180" actId="20577"/>
        <pc:sldMkLst>
          <pc:docMk/>
          <pc:sldMk cId="3154695361" sldId="318"/>
        </pc:sldMkLst>
        <pc:spChg chg="add del mod ord">
          <ac:chgData name="Fien Van Petegem" userId="ea110a70ba04e10b" providerId="LiveId" clId="{8A858826-D00C-42A4-AB62-B3949FD97413}" dt="2024-02-21T12:40:13.956" v="3869" actId="478"/>
          <ac:spMkLst>
            <pc:docMk/>
            <pc:sldMk cId="3154695361" sldId="318"/>
            <ac:spMk id="2" creationId="{68B63928-FC21-A247-74CD-381E0D4B36E6}"/>
          </ac:spMkLst>
        </pc:spChg>
        <pc:spChg chg="add del mod">
          <ac:chgData name="Fien Van Petegem" userId="ea110a70ba04e10b" providerId="LiveId" clId="{8A858826-D00C-42A4-AB62-B3949FD97413}" dt="2024-02-19T20:22:49.381" v="2005" actId="478"/>
          <ac:spMkLst>
            <pc:docMk/>
            <pc:sldMk cId="3154695361" sldId="318"/>
            <ac:spMk id="6" creationId="{1D4BB5E8-BBD3-BE3D-6E71-84466520DD5D}"/>
          </ac:spMkLst>
        </pc:spChg>
        <pc:spChg chg="add del mod">
          <ac:chgData name="Fien Van Petegem" userId="ea110a70ba04e10b" providerId="LiveId" clId="{8A858826-D00C-42A4-AB62-B3949FD97413}" dt="2024-02-21T12:37:29.762" v="3803" actId="478"/>
          <ac:spMkLst>
            <pc:docMk/>
            <pc:sldMk cId="3154695361" sldId="318"/>
            <ac:spMk id="11" creationId="{6ABFA4B9-1C51-8C08-7FB7-9509E372B95E}"/>
          </ac:spMkLst>
        </pc:spChg>
        <pc:spChg chg="add del mod">
          <ac:chgData name="Fien Van Petegem" userId="ea110a70ba04e10b" providerId="LiveId" clId="{8A858826-D00C-42A4-AB62-B3949FD97413}" dt="2024-02-21T12:39:47.710" v="3859" actId="478"/>
          <ac:spMkLst>
            <pc:docMk/>
            <pc:sldMk cId="3154695361" sldId="318"/>
            <ac:spMk id="12" creationId="{F57F35E7-EE83-56B4-2814-68F447CA4668}"/>
          </ac:spMkLst>
        </pc:spChg>
        <pc:spChg chg="add del mod">
          <ac:chgData name="Fien Van Petegem" userId="ea110a70ba04e10b" providerId="LiveId" clId="{8A858826-D00C-42A4-AB62-B3949FD97413}" dt="2024-02-21T12:38:16.920" v="3821" actId="478"/>
          <ac:spMkLst>
            <pc:docMk/>
            <pc:sldMk cId="3154695361" sldId="318"/>
            <ac:spMk id="13" creationId="{F85C8246-8C45-78A2-D130-E6FB0DE5808F}"/>
          </ac:spMkLst>
        </pc:spChg>
        <pc:picChg chg="add del mod">
          <ac:chgData name="Fien Van Petegem" userId="ea110a70ba04e10b" providerId="LiveId" clId="{8A858826-D00C-42A4-AB62-B3949FD97413}" dt="2024-02-19T20:21:47.383" v="1950" actId="478"/>
          <ac:picMkLst>
            <pc:docMk/>
            <pc:sldMk cId="3154695361" sldId="318"/>
            <ac:picMk id="2" creationId="{FE99B77D-975D-5C54-DA37-E8F5B047AB33}"/>
          </ac:picMkLst>
        </pc:picChg>
        <pc:picChg chg="add del mod">
          <ac:chgData name="Fien Van Petegem" userId="ea110a70ba04e10b" providerId="LiveId" clId="{8A858826-D00C-42A4-AB62-B3949FD97413}" dt="2024-02-19T20:21:48.325" v="1951" actId="478"/>
          <ac:picMkLst>
            <pc:docMk/>
            <pc:sldMk cId="3154695361" sldId="318"/>
            <ac:picMk id="3" creationId="{AA029C73-413E-FFB7-2884-4573933A3F89}"/>
          </ac:picMkLst>
        </pc:picChg>
        <pc:picChg chg="add del mod">
          <ac:chgData name="Fien Van Petegem" userId="ea110a70ba04e10b" providerId="LiveId" clId="{8A858826-D00C-42A4-AB62-B3949FD97413}" dt="2024-02-19T20:21:49.876" v="1953" actId="478"/>
          <ac:picMkLst>
            <pc:docMk/>
            <pc:sldMk cId="3154695361" sldId="318"/>
            <ac:picMk id="4" creationId="{1A998B0F-6363-D9B3-10FB-24894B0FC4D1}"/>
          </ac:picMkLst>
        </pc:picChg>
        <pc:picChg chg="add del mod">
          <ac:chgData name="Fien Van Petegem" userId="ea110a70ba04e10b" providerId="LiveId" clId="{8A858826-D00C-42A4-AB62-B3949FD97413}" dt="2024-02-19T20:21:49.094" v="1952" actId="478"/>
          <ac:picMkLst>
            <pc:docMk/>
            <pc:sldMk cId="3154695361" sldId="318"/>
            <ac:picMk id="5" creationId="{209FEA68-5AD7-D0CB-CC3A-24C797C872E1}"/>
          </ac:picMkLst>
        </pc:picChg>
        <pc:picChg chg="del">
          <ac:chgData name="Fien Van Petegem" userId="ea110a70ba04e10b" providerId="LiveId" clId="{8A858826-D00C-42A4-AB62-B3949FD97413}" dt="2024-02-19T19:47:54.636" v="1197" actId="478"/>
          <ac:picMkLst>
            <pc:docMk/>
            <pc:sldMk cId="3154695361" sldId="318"/>
            <ac:picMk id="7" creationId="{135B1EBC-E830-E508-4942-9AA092EA8709}"/>
          </ac:picMkLst>
        </pc:picChg>
        <pc:picChg chg="del">
          <ac:chgData name="Fien Van Petegem" userId="ea110a70ba04e10b" providerId="LiveId" clId="{8A858826-D00C-42A4-AB62-B3949FD97413}" dt="2024-02-19T19:47:54.636" v="1197" actId="478"/>
          <ac:picMkLst>
            <pc:docMk/>
            <pc:sldMk cId="3154695361" sldId="318"/>
            <ac:picMk id="8" creationId="{8CDF5DCE-921D-500B-2A26-4DF660F56AE0}"/>
          </ac:picMkLst>
        </pc:picChg>
        <pc:picChg chg="del">
          <ac:chgData name="Fien Van Petegem" userId="ea110a70ba04e10b" providerId="LiveId" clId="{8A858826-D00C-42A4-AB62-B3949FD97413}" dt="2024-02-19T19:47:54.636" v="1197" actId="478"/>
          <ac:picMkLst>
            <pc:docMk/>
            <pc:sldMk cId="3154695361" sldId="318"/>
            <ac:picMk id="9" creationId="{2C81D859-5BCD-8FF8-DE0C-26D2FAA8A41B}"/>
          </ac:picMkLst>
        </pc:picChg>
        <pc:picChg chg="del mod">
          <ac:chgData name="Fien Van Petegem" userId="ea110a70ba04e10b" providerId="LiveId" clId="{8A858826-D00C-42A4-AB62-B3949FD97413}" dt="2024-02-19T19:47:53.150" v="1196" actId="478"/>
          <ac:picMkLst>
            <pc:docMk/>
            <pc:sldMk cId="3154695361" sldId="318"/>
            <ac:picMk id="10" creationId="{887030AE-1D1B-4346-4926-939D728AA22F}"/>
          </ac:picMkLst>
        </pc:picChg>
        <pc:picChg chg="add mod">
          <ac:chgData name="Fien Van Petegem" userId="ea110a70ba04e10b" providerId="LiveId" clId="{8A858826-D00C-42A4-AB62-B3949FD97413}" dt="2024-02-21T12:40:10.517" v="3867" actId="1076"/>
          <ac:picMkLst>
            <pc:docMk/>
            <pc:sldMk cId="3154695361" sldId="318"/>
            <ac:picMk id="7170" creationId="{602B4FD5-A4CE-5963-7C70-27C0A84E8555}"/>
          </ac:picMkLst>
        </pc:picChg>
        <pc:picChg chg="add mod">
          <ac:chgData name="Fien Van Petegem" userId="ea110a70ba04e10b" providerId="LiveId" clId="{8A858826-D00C-42A4-AB62-B3949FD97413}" dt="2024-02-21T12:40:12.292" v="3868" actId="1076"/>
          <ac:picMkLst>
            <pc:docMk/>
            <pc:sldMk cId="3154695361" sldId="318"/>
            <ac:picMk id="8194" creationId="{04C78FBF-7A15-5F5D-3FB0-E5EA64867AC8}"/>
          </ac:picMkLst>
        </pc:picChg>
        <pc:picChg chg="add mod">
          <ac:chgData name="Fien Van Petegem" userId="ea110a70ba04e10b" providerId="LiveId" clId="{8A858826-D00C-42A4-AB62-B3949FD97413}" dt="2024-02-21T12:40:06.035" v="3866" actId="1076"/>
          <ac:picMkLst>
            <pc:docMk/>
            <pc:sldMk cId="3154695361" sldId="318"/>
            <ac:picMk id="8196" creationId="{A3B242EB-411C-5DD5-71FB-9CD191BD6D88}"/>
          </ac:picMkLst>
        </pc:picChg>
        <pc:picChg chg="add mod">
          <ac:chgData name="Fien Van Petegem" userId="ea110a70ba04e10b" providerId="LiveId" clId="{8A858826-D00C-42A4-AB62-B3949FD97413}" dt="2024-02-21T12:40:04.205" v="3865" actId="1076"/>
          <ac:picMkLst>
            <pc:docMk/>
            <pc:sldMk cId="3154695361" sldId="318"/>
            <ac:picMk id="8198" creationId="{01CE510E-2F3F-8C25-E56D-DC93AE9C3815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21T10:33:24.175" v="3497" actId="47"/>
        <pc:sldMkLst>
          <pc:docMk/>
          <pc:sldMk cId="3192842539" sldId="319"/>
        </pc:sldMkLst>
        <pc:spChg chg="add del mod">
          <ac:chgData name="Fien Van Petegem" userId="ea110a70ba04e10b" providerId="LiveId" clId="{8A858826-D00C-42A4-AB62-B3949FD97413}" dt="2024-02-20T10:16:09.675" v="2695" actId="478"/>
          <ac:spMkLst>
            <pc:docMk/>
            <pc:sldMk cId="3192842539" sldId="319"/>
            <ac:spMk id="2" creationId="{3A5B2419-F7C6-A6AD-41FE-AD64D32469AE}"/>
          </ac:spMkLst>
        </pc:spChg>
        <pc:spChg chg="add mod">
          <ac:chgData name="Fien Van Petegem" userId="ea110a70ba04e10b" providerId="LiveId" clId="{8A858826-D00C-42A4-AB62-B3949FD97413}" dt="2024-02-19T20:22:50.537" v="2006"/>
          <ac:spMkLst>
            <pc:docMk/>
            <pc:sldMk cId="3192842539" sldId="319"/>
            <ac:spMk id="3" creationId="{C57E3FF1-B664-64A2-924B-39DC24E85E1B}"/>
          </ac:spMkLst>
        </pc:spChg>
        <pc:spChg chg="add mod">
          <ac:chgData name="Fien Van Petegem" userId="ea110a70ba04e10b" providerId="LiveId" clId="{8A858826-D00C-42A4-AB62-B3949FD97413}" dt="2024-02-19T20:22:50.537" v="2006"/>
          <ac:spMkLst>
            <pc:docMk/>
            <pc:sldMk cId="3192842539" sldId="319"/>
            <ac:spMk id="4" creationId="{4FA716EF-B3B2-74C4-9616-FCA7120A0650}"/>
          </ac:spMkLst>
        </pc:spChg>
        <pc:spChg chg="add mod">
          <ac:chgData name="Fien Van Petegem" userId="ea110a70ba04e10b" providerId="LiveId" clId="{8A858826-D00C-42A4-AB62-B3949FD97413}" dt="2024-02-19T20:22:50.537" v="2006"/>
          <ac:spMkLst>
            <pc:docMk/>
            <pc:sldMk cId="3192842539" sldId="319"/>
            <ac:spMk id="5" creationId="{1B451F97-FA3A-936E-3E1B-C74EBB7A10E1}"/>
          </ac:spMkLst>
        </pc:spChg>
        <pc:picChg chg="del">
          <ac:chgData name="Fien Van Petegem" userId="ea110a70ba04e10b" providerId="LiveId" clId="{8A858826-D00C-42A4-AB62-B3949FD97413}" dt="2024-02-19T19:48:01.084" v="1202" actId="478"/>
          <ac:picMkLst>
            <pc:docMk/>
            <pc:sldMk cId="3192842539" sldId="319"/>
            <ac:picMk id="7" creationId="{16D09ECC-6F9C-92C6-3EA2-2867063750A1}"/>
          </ac:picMkLst>
        </pc:picChg>
        <pc:picChg chg="del">
          <ac:chgData name="Fien Van Petegem" userId="ea110a70ba04e10b" providerId="LiveId" clId="{8A858826-D00C-42A4-AB62-B3949FD97413}" dt="2024-02-19T19:48:01.084" v="1202" actId="478"/>
          <ac:picMkLst>
            <pc:docMk/>
            <pc:sldMk cId="3192842539" sldId="319"/>
            <ac:picMk id="8" creationId="{86AC09AB-DBC7-1D1C-063B-717144D9A0A7}"/>
          </ac:picMkLst>
        </pc:picChg>
        <pc:picChg chg="del">
          <ac:chgData name="Fien Van Petegem" userId="ea110a70ba04e10b" providerId="LiveId" clId="{8A858826-D00C-42A4-AB62-B3949FD97413}" dt="2024-02-19T19:48:01.084" v="1202" actId="478"/>
          <ac:picMkLst>
            <pc:docMk/>
            <pc:sldMk cId="3192842539" sldId="319"/>
            <ac:picMk id="9" creationId="{857EB6E3-26D0-38CE-A603-C55A8C5FE0D0}"/>
          </ac:picMkLst>
        </pc:picChg>
        <pc:picChg chg="del">
          <ac:chgData name="Fien Van Petegem" userId="ea110a70ba04e10b" providerId="LiveId" clId="{8A858826-D00C-42A4-AB62-B3949FD97413}" dt="2024-02-19T19:48:01.084" v="1202" actId="478"/>
          <ac:picMkLst>
            <pc:docMk/>
            <pc:sldMk cId="3192842539" sldId="319"/>
            <ac:picMk id="10" creationId="{6812E418-9F99-43C9-82FA-9C317FA858CD}"/>
          </ac:picMkLst>
        </pc:picChg>
        <pc:picChg chg="add mod">
          <ac:chgData name="Fien Van Petegem" userId="ea110a70ba04e10b" providerId="LiveId" clId="{8A858826-D00C-42A4-AB62-B3949FD97413}" dt="2024-02-20T10:16:18.357" v="2699" actId="1076"/>
          <ac:picMkLst>
            <pc:docMk/>
            <pc:sldMk cId="3192842539" sldId="319"/>
            <ac:picMk id="36866" creationId="{B9EAC1F4-D406-9928-81EA-DA4AA07F2BB7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1:03:21.248" v="6917" actId="20577"/>
        <pc:sldMkLst>
          <pc:docMk/>
          <pc:sldMk cId="3332364485" sldId="320"/>
        </pc:sldMkLst>
        <pc:spChg chg="del">
          <ac:chgData name="Fien Van Petegem" userId="ea110a70ba04e10b" providerId="LiveId" clId="{8A858826-D00C-42A4-AB62-B3949FD97413}" dt="2024-02-20T10:28:09.367" v="2871" actId="478"/>
          <ac:spMkLst>
            <pc:docMk/>
            <pc:sldMk cId="3332364485" sldId="320"/>
            <ac:spMk id="2" creationId="{5A2E664E-06A9-7E40-15E4-FEDBE2FA0F5E}"/>
          </ac:spMkLst>
        </pc:spChg>
        <pc:spChg chg="add del mod ord">
          <ac:chgData name="Fien Van Petegem" userId="ea110a70ba04e10b" providerId="LiveId" clId="{8A858826-D00C-42A4-AB62-B3949FD97413}" dt="2024-02-24T11:02:48.603" v="6760" actId="478"/>
          <ac:spMkLst>
            <pc:docMk/>
            <pc:sldMk cId="3332364485" sldId="320"/>
            <ac:spMk id="2" creationId="{6E06AD22-E876-7678-BAB2-BBC0DC856432}"/>
          </ac:spMkLst>
        </pc:spChg>
        <pc:spChg chg="del">
          <ac:chgData name="Fien Van Petegem" userId="ea110a70ba04e10b" providerId="LiveId" clId="{8A858826-D00C-42A4-AB62-B3949FD97413}" dt="2024-02-20T10:27:11.614" v="2853" actId="478"/>
          <ac:spMkLst>
            <pc:docMk/>
            <pc:sldMk cId="3332364485" sldId="320"/>
            <ac:spMk id="3" creationId="{B885A220-DE30-E93D-97ED-58BCB76E3D1B}"/>
          </ac:spMkLst>
        </pc:spChg>
        <pc:spChg chg="del">
          <ac:chgData name="Fien Van Petegem" userId="ea110a70ba04e10b" providerId="LiveId" clId="{8A858826-D00C-42A4-AB62-B3949FD97413}" dt="2024-02-20T10:30:38.875" v="2906" actId="478"/>
          <ac:spMkLst>
            <pc:docMk/>
            <pc:sldMk cId="3332364485" sldId="320"/>
            <ac:spMk id="4" creationId="{88D9C0D4-E585-AD6E-D158-98E74D27428F}"/>
          </ac:spMkLst>
        </pc:spChg>
        <pc:spChg chg="del">
          <ac:chgData name="Fien Van Petegem" userId="ea110a70ba04e10b" providerId="LiveId" clId="{8A858826-D00C-42A4-AB62-B3949FD97413}" dt="2024-02-20T10:29:25.551" v="2899" actId="478"/>
          <ac:spMkLst>
            <pc:docMk/>
            <pc:sldMk cId="3332364485" sldId="320"/>
            <ac:spMk id="5" creationId="{E09B543F-8960-1DFC-CD07-6FB131D23F1C}"/>
          </ac:spMkLst>
        </pc:spChg>
        <pc:spChg chg="add del mod ord">
          <ac:chgData name="Fien Van Petegem" userId="ea110a70ba04e10b" providerId="LiveId" clId="{8A858826-D00C-42A4-AB62-B3949FD97413}" dt="2024-02-20T10:31:10.452" v="2917" actId="478"/>
          <ac:spMkLst>
            <pc:docMk/>
            <pc:sldMk cId="3332364485" sldId="320"/>
            <ac:spMk id="7" creationId="{FCE60A8C-B972-9C59-076C-7CEE54F53919}"/>
          </ac:spMkLst>
        </pc:spChg>
        <pc:picChg chg="add del mod">
          <ac:chgData name="Fien Van Petegem" userId="ea110a70ba04e10b" providerId="LiveId" clId="{8A858826-D00C-42A4-AB62-B3949FD97413}" dt="2024-02-24T11:01:49.554" v="6734" actId="478"/>
          <ac:picMkLst>
            <pc:docMk/>
            <pc:sldMk cId="3332364485" sldId="320"/>
            <ac:picMk id="6" creationId="{AD716810-DC0D-B883-FFAE-F3DA0155A819}"/>
          </ac:picMkLst>
        </pc:picChg>
        <pc:picChg chg="add mod">
          <ac:chgData name="Fien Van Petegem" userId="ea110a70ba04e10b" providerId="LiveId" clId="{8A858826-D00C-42A4-AB62-B3949FD97413}" dt="2024-02-24T11:02:45.995" v="6758" actId="1076"/>
          <ac:picMkLst>
            <pc:docMk/>
            <pc:sldMk cId="3332364485" sldId="320"/>
            <ac:picMk id="13314" creationId="{8929CCD7-5074-F782-6E4B-CD6FE16549DF}"/>
          </ac:picMkLst>
        </pc:picChg>
        <pc:picChg chg="add del mod">
          <ac:chgData name="Fien Van Petegem" userId="ea110a70ba04e10b" providerId="LiveId" clId="{8A858826-D00C-42A4-AB62-B3949FD97413}" dt="2024-02-20T10:26:41.279" v="2846" actId="478"/>
          <ac:picMkLst>
            <pc:docMk/>
            <pc:sldMk cId="3332364485" sldId="320"/>
            <ac:picMk id="50178" creationId="{289189C7-F74F-86AF-BE73-8F61186C371A}"/>
          </ac:picMkLst>
        </pc:picChg>
        <pc:picChg chg="add mod">
          <ac:chgData name="Fien Van Petegem" userId="ea110a70ba04e10b" providerId="LiveId" clId="{8A858826-D00C-42A4-AB62-B3949FD97413}" dt="2024-02-24T11:02:47.749" v="6759" actId="1076"/>
          <ac:picMkLst>
            <pc:docMk/>
            <pc:sldMk cId="3332364485" sldId="320"/>
            <ac:picMk id="50180" creationId="{C7934B8C-7B74-D7B0-6D27-C9ABEE9E767A}"/>
          </ac:picMkLst>
        </pc:picChg>
        <pc:picChg chg="add mod">
          <ac:chgData name="Fien Van Petegem" userId="ea110a70ba04e10b" providerId="LiveId" clId="{8A858826-D00C-42A4-AB62-B3949FD97413}" dt="2024-02-24T11:02:43.362" v="6756" actId="1076"/>
          <ac:picMkLst>
            <pc:docMk/>
            <pc:sldMk cId="3332364485" sldId="320"/>
            <ac:picMk id="50182" creationId="{FE4E7AAE-2751-AF59-ED6D-F3F498BE9884}"/>
          </ac:picMkLst>
        </pc:picChg>
        <pc:picChg chg="add mod">
          <ac:chgData name="Fien Van Petegem" userId="ea110a70ba04e10b" providerId="LiveId" clId="{8A858826-D00C-42A4-AB62-B3949FD97413}" dt="2024-02-24T11:02:44.845" v="6757" actId="1076"/>
          <ac:picMkLst>
            <pc:docMk/>
            <pc:sldMk cId="3332364485" sldId="320"/>
            <ac:picMk id="50184" creationId="{AEC126F4-627E-50A6-DEA9-A80B7806307F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19T20:58:05.421" v="2676" actId="2696"/>
        <pc:sldMkLst>
          <pc:docMk/>
          <pc:sldMk cId="4008547188" sldId="320"/>
        </pc:sldMkLst>
        <pc:spChg chg="add mod">
          <ac:chgData name="Fien Van Petegem" userId="ea110a70ba04e10b" providerId="LiveId" clId="{8A858826-D00C-42A4-AB62-B3949FD97413}" dt="2024-02-19T20:22:52.076" v="2007"/>
          <ac:spMkLst>
            <pc:docMk/>
            <pc:sldMk cId="4008547188" sldId="320"/>
            <ac:spMk id="2" creationId="{6B804F0A-5722-62C2-5AE6-133FD842FC45}"/>
          </ac:spMkLst>
        </pc:spChg>
        <pc:spChg chg="add mod">
          <ac:chgData name="Fien Van Petegem" userId="ea110a70ba04e10b" providerId="LiveId" clId="{8A858826-D00C-42A4-AB62-B3949FD97413}" dt="2024-02-19T20:22:52.076" v="2007"/>
          <ac:spMkLst>
            <pc:docMk/>
            <pc:sldMk cId="4008547188" sldId="320"/>
            <ac:spMk id="3" creationId="{0D38D818-34CB-0CCB-D47F-DC299FF59DB6}"/>
          </ac:spMkLst>
        </pc:spChg>
        <pc:spChg chg="add mod">
          <ac:chgData name="Fien Van Petegem" userId="ea110a70ba04e10b" providerId="LiveId" clId="{8A858826-D00C-42A4-AB62-B3949FD97413}" dt="2024-02-19T20:22:52.076" v="2007"/>
          <ac:spMkLst>
            <pc:docMk/>
            <pc:sldMk cId="4008547188" sldId="320"/>
            <ac:spMk id="4" creationId="{5D89A1D5-822C-8A26-CE45-A70A6E5C1DBD}"/>
          </ac:spMkLst>
        </pc:spChg>
        <pc:spChg chg="add mod">
          <ac:chgData name="Fien Van Petegem" userId="ea110a70ba04e10b" providerId="LiveId" clId="{8A858826-D00C-42A4-AB62-B3949FD97413}" dt="2024-02-19T20:22:52.076" v="2007"/>
          <ac:spMkLst>
            <pc:docMk/>
            <pc:sldMk cId="4008547188" sldId="320"/>
            <ac:spMk id="5" creationId="{6BD2992F-13EC-22FE-B5FA-B77FC87A9837}"/>
          </ac:spMkLst>
        </pc:spChg>
        <pc:picChg chg="del">
          <ac:chgData name="Fien Van Petegem" userId="ea110a70ba04e10b" providerId="LiveId" clId="{8A858826-D00C-42A4-AB62-B3949FD97413}" dt="2024-02-19T19:48:07.069" v="1207" actId="478"/>
          <ac:picMkLst>
            <pc:docMk/>
            <pc:sldMk cId="4008547188" sldId="320"/>
            <ac:picMk id="7" creationId="{7B8F5FBF-13B7-D641-707E-2081D4B7B738}"/>
          </ac:picMkLst>
        </pc:picChg>
        <pc:picChg chg="del">
          <ac:chgData name="Fien Van Petegem" userId="ea110a70ba04e10b" providerId="LiveId" clId="{8A858826-D00C-42A4-AB62-B3949FD97413}" dt="2024-02-19T19:48:07.069" v="1207" actId="478"/>
          <ac:picMkLst>
            <pc:docMk/>
            <pc:sldMk cId="4008547188" sldId="320"/>
            <ac:picMk id="8" creationId="{DE816986-74F1-9354-F5D1-2968F1DCEE08}"/>
          </ac:picMkLst>
        </pc:picChg>
        <pc:picChg chg="del">
          <ac:chgData name="Fien Van Petegem" userId="ea110a70ba04e10b" providerId="LiveId" clId="{8A858826-D00C-42A4-AB62-B3949FD97413}" dt="2024-02-19T19:48:07.069" v="1207" actId="478"/>
          <ac:picMkLst>
            <pc:docMk/>
            <pc:sldMk cId="4008547188" sldId="320"/>
            <ac:picMk id="9" creationId="{1E92DB40-87D0-D475-CAD0-DF5E3EBF88F0}"/>
          </ac:picMkLst>
        </pc:picChg>
        <pc:picChg chg="del">
          <ac:chgData name="Fien Van Petegem" userId="ea110a70ba04e10b" providerId="LiveId" clId="{8A858826-D00C-42A4-AB62-B3949FD97413}" dt="2024-02-19T19:48:07.069" v="1207" actId="478"/>
          <ac:picMkLst>
            <pc:docMk/>
            <pc:sldMk cId="4008547188" sldId="320"/>
            <ac:picMk id="10" creationId="{3F46D856-AF5E-960F-3521-FC8FCFFC9924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20T16:22:12.051" v="3480" actId="2696"/>
        <pc:sldMkLst>
          <pc:docMk/>
          <pc:sldMk cId="2100717384" sldId="321"/>
        </pc:sldMkLst>
        <pc:spChg chg="add mod">
          <ac:chgData name="Fien Van Petegem" userId="ea110a70ba04e10b" providerId="LiveId" clId="{8A858826-D00C-42A4-AB62-B3949FD97413}" dt="2024-02-19T20:22:53.485" v="2008"/>
          <ac:spMkLst>
            <pc:docMk/>
            <pc:sldMk cId="2100717384" sldId="321"/>
            <ac:spMk id="2" creationId="{AEB1AD79-E011-1E18-594D-5788B5E412F6}"/>
          </ac:spMkLst>
        </pc:spChg>
        <pc:spChg chg="add mod">
          <ac:chgData name="Fien Van Petegem" userId="ea110a70ba04e10b" providerId="LiveId" clId="{8A858826-D00C-42A4-AB62-B3949FD97413}" dt="2024-02-19T20:22:53.485" v="2008"/>
          <ac:spMkLst>
            <pc:docMk/>
            <pc:sldMk cId="2100717384" sldId="321"/>
            <ac:spMk id="3" creationId="{A8E790B4-1C9C-9E03-1500-186149BA10F0}"/>
          </ac:spMkLst>
        </pc:spChg>
        <pc:spChg chg="add mod">
          <ac:chgData name="Fien Van Petegem" userId="ea110a70ba04e10b" providerId="LiveId" clId="{8A858826-D00C-42A4-AB62-B3949FD97413}" dt="2024-02-19T20:22:53.485" v="2008"/>
          <ac:spMkLst>
            <pc:docMk/>
            <pc:sldMk cId="2100717384" sldId="321"/>
            <ac:spMk id="4" creationId="{8A3719EB-826A-CBA1-0540-8218C8727D06}"/>
          </ac:spMkLst>
        </pc:spChg>
        <pc:spChg chg="add mod">
          <ac:chgData name="Fien Van Petegem" userId="ea110a70ba04e10b" providerId="LiveId" clId="{8A858826-D00C-42A4-AB62-B3949FD97413}" dt="2024-02-19T20:22:53.485" v="2008"/>
          <ac:spMkLst>
            <pc:docMk/>
            <pc:sldMk cId="2100717384" sldId="321"/>
            <ac:spMk id="5" creationId="{A00B2C1E-7488-264E-4906-C1D2A279C89E}"/>
          </ac:spMkLst>
        </pc:spChg>
        <pc:picChg chg="del">
          <ac:chgData name="Fien Van Petegem" userId="ea110a70ba04e10b" providerId="LiveId" clId="{8A858826-D00C-42A4-AB62-B3949FD97413}" dt="2024-02-19T19:48:14.385" v="1212" actId="478"/>
          <ac:picMkLst>
            <pc:docMk/>
            <pc:sldMk cId="2100717384" sldId="321"/>
            <ac:picMk id="7" creationId="{C469A556-6E4C-26F4-8E50-A44835C16C2E}"/>
          </ac:picMkLst>
        </pc:picChg>
        <pc:picChg chg="del">
          <ac:chgData name="Fien Van Petegem" userId="ea110a70ba04e10b" providerId="LiveId" clId="{8A858826-D00C-42A4-AB62-B3949FD97413}" dt="2024-02-19T19:48:14.385" v="1212" actId="478"/>
          <ac:picMkLst>
            <pc:docMk/>
            <pc:sldMk cId="2100717384" sldId="321"/>
            <ac:picMk id="8" creationId="{2F01E4F8-6340-43FF-1891-D60617AFB021}"/>
          </ac:picMkLst>
        </pc:picChg>
        <pc:picChg chg="del">
          <ac:chgData name="Fien Van Petegem" userId="ea110a70ba04e10b" providerId="LiveId" clId="{8A858826-D00C-42A4-AB62-B3949FD97413}" dt="2024-02-19T19:48:14.385" v="1212" actId="478"/>
          <ac:picMkLst>
            <pc:docMk/>
            <pc:sldMk cId="2100717384" sldId="321"/>
            <ac:picMk id="9" creationId="{BC6A38A1-C841-A20D-1E59-80EEC637378C}"/>
          </ac:picMkLst>
        </pc:picChg>
        <pc:picChg chg="del">
          <ac:chgData name="Fien Van Petegem" userId="ea110a70ba04e10b" providerId="LiveId" clId="{8A858826-D00C-42A4-AB62-B3949FD97413}" dt="2024-02-19T19:48:14.385" v="1212" actId="478"/>
          <ac:picMkLst>
            <pc:docMk/>
            <pc:sldMk cId="2100717384" sldId="321"/>
            <ac:picMk id="10" creationId="{A4C46028-3298-B3C1-4264-C0DE32DE168E}"/>
          </ac:picMkLst>
        </pc:picChg>
      </pc:sldChg>
      <pc:sldChg chg="add del">
        <pc:chgData name="Fien Van Petegem" userId="ea110a70ba04e10b" providerId="LiveId" clId="{8A858826-D00C-42A4-AB62-B3949FD97413}" dt="2024-02-21T10:34:12.969" v="3513" actId="47"/>
        <pc:sldMkLst>
          <pc:docMk/>
          <pc:sldMk cId="2231164992" sldId="321"/>
        </pc:sldMkLst>
      </pc:sldChg>
      <pc:sldChg chg="addSp delSp modSp add del mod modNotesTx">
        <pc:chgData name="Fien Van Petegem" userId="ea110a70ba04e10b" providerId="LiveId" clId="{8A858826-D00C-42A4-AB62-B3949FD97413}" dt="2024-02-19T20:57:31.665" v="2662" actId="2696"/>
        <pc:sldMkLst>
          <pc:docMk/>
          <pc:sldMk cId="1723137640" sldId="322"/>
        </pc:sldMkLst>
        <pc:spChg chg="add del mod">
          <ac:chgData name="Fien Van Petegem" userId="ea110a70ba04e10b" providerId="LiveId" clId="{8A858826-D00C-42A4-AB62-B3949FD97413}" dt="2024-02-19T20:49:36.574" v="2524" actId="478"/>
          <ac:spMkLst>
            <pc:docMk/>
            <pc:sldMk cId="1723137640" sldId="322"/>
            <ac:spMk id="2" creationId="{2A94EBD8-6B34-6300-1D53-A36749167C01}"/>
          </ac:spMkLst>
        </pc:spChg>
        <pc:spChg chg="add del mod">
          <ac:chgData name="Fien Van Petegem" userId="ea110a70ba04e10b" providerId="LiveId" clId="{8A858826-D00C-42A4-AB62-B3949FD97413}" dt="2024-02-19T20:49:36.574" v="2524" actId="478"/>
          <ac:spMkLst>
            <pc:docMk/>
            <pc:sldMk cId="1723137640" sldId="322"/>
            <ac:spMk id="3" creationId="{087A0BB5-D497-AABA-1C38-82B2D71B40EC}"/>
          </ac:spMkLst>
        </pc:spChg>
        <pc:spChg chg="add del mod">
          <ac:chgData name="Fien Van Petegem" userId="ea110a70ba04e10b" providerId="LiveId" clId="{8A858826-D00C-42A4-AB62-B3949FD97413}" dt="2024-02-19T20:49:36.574" v="2524" actId="478"/>
          <ac:spMkLst>
            <pc:docMk/>
            <pc:sldMk cId="1723137640" sldId="322"/>
            <ac:spMk id="4" creationId="{CA581F54-B7CA-A621-1E60-F9928D463E1A}"/>
          </ac:spMkLst>
        </pc:spChg>
        <pc:spChg chg="add del mod">
          <ac:chgData name="Fien Van Petegem" userId="ea110a70ba04e10b" providerId="LiveId" clId="{8A858826-D00C-42A4-AB62-B3949FD97413}" dt="2024-02-19T20:49:36.574" v="2524" actId="478"/>
          <ac:spMkLst>
            <pc:docMk/>
            <pc:sldMk cId="1723137640" sldId="322"/>
            <ac:spMk id="5" creationId="{87997850-79EF-D9A8-54EC-254E106D68B0}"/>
          </ac:spMkLst>
        </pc:spChg>
        <pc:spChg chg="add del mod">
          <ac:chgData name="Fien Van Petegem" userId="ea110a70ba04e10b" providerId="LiveId" clId="{8A858826-D00C-42A4-AB62-B3949FD97413}" dt="2024-02-19T20:51:02.199" v="2558" actId="478"/>
          <ac:spMkLst>
            <pc:docMk/>
            <pc:sldMk cId="1723137640" sldId="322"/>
            <ac:spMk id="6" creationId="{6C91ADDD-DC3D-9576-8543-7106DA50DE8F}"/>
          </ac:spMkLst>
        </pc:spChg>
        <pc:spChg chg="add del mod">
          <ac:chgData name="Fien Van Petegem" userId="ea110a70ba04e10b" providerId="LiveId" clId="{8A858826-D00C-42A4-AB62-B3949FD97413}" dt="2024-02-19T20:51:43.594" v="2583" actId="478"/>
          <ac:spMkLst>
            <pc:docMk/>
            <pc:sldMk cId="1723137640" sldId="322"/>
            <ac:spMk id="11" creationId="{A24E33D3-1E2F-DCF2-6932-2731BA6D98B9}"/>
          </ac:spMkLst>
        </pc:spChg>
        <pc:spChg chg="add del mod">
          <ac:chgData name="Fien Van Petegem" userId="ea110a70ba04e10b" providerId="LiveId" clId="{8A858826-D00C-42A4-AB62-B3949FD97413}" dt="2024-02-19T20:50:25.691" v="2539" actId="478"/>
          <ac:spMkLst>
            <pc:docMk/>
            <pc:sldMk cId="1723137640" sldId="322"/>
            <ac:spMk id="13" creationId="{2EDD8F7D-5B4D-293B-0C67-17CFFB777871}"/>
          </ac:spMkLst>
        </pc:spChg>
        <pc:picChg chg="del">
          <ac:chgData name="Fien Van Petegem" userId="ea110a70ba04e10b" providerId="LiveId" clId="{8A858826-D00C-42A4-AB62-B3949FD97413}" dt="2024-02-19T19:48:21.693" v="1217" actId="478"/>
          <ac:picMkLst>
            <pc:docMk/>
            <pc:sldMk cId="1723137640" sldId="322"/>
            <ac:picMk id="7" creationId="{79809BE5-59E3-FE67-A176-CDFB44049FF5}"/>
          </ac:picMkLst>
        </pc:picChg>
        <pc:picChg chg="del">
          <ac:chgData name="Fien Van Petegem" userId="ea110a70ba04e10b" providerId="LiveId" clId="{8A858826-D00C-42A4-AB62-B3949FD97413}" dt="2024-02-19T19:48:21.693" v="1217" actId="478"/>
          <ac:picMkLst>
            <pc:docMk/>
            <pc:sldMk cId="1723137640" sldId="322"/>
            <ac:picMk id="8" creationId="{3C478B35-1FDA-6968-195E-BEF82BB616E2}"/>
          </ac:picMkLst>
        </pc:picChg>
        <pc:picChg chg="del">
          <ac:chgData name="Fien Van Petegem" userId="ea110a70ba04e10b" providerId="LiveId" clId="{8A858826-D00C-42A4-AB62-B3949FD97413}" dt="2024-02-19T19:48:21.693" v="1217" actId="478"/>
          <ac:picMkLst>
            <pc:docMk/>
            <pc:sldMk cId="1723137640" sldId="322"/>
            <ac:picMk id="9" creationId="{4E55798A-6445-0043-B0C2-609003275B15}"/>
          </ac:picMkLst>
        </pc:picChg>
        <pc:picChg chg="del">
          <ac:chgData name="Fien Van Petegem" userId="ea110a70ba04e10b" providerId="LiveId" clId="{8A858826-D00C-42A4-AB62-B3949FD97413}" dt="2024-02-19T19:48:21.693" v="1217" actId="478"/>
          <ac:picMkLst>
            <pc:docMk/>
            <pc:sldMk cId="1723137640" sldId="322"/>
            <ac:picMk id="10" creationId="{2DF66087-BE39-DD8E-85A3-25DA166E3AFC}"/>
          </ac:picMkLst>
        </pc:picChg>
        <pc:picChg chg="add del mod">
          <ac:chgData name="Fien Van Petegem" userId="ea110a70ba04e10b" providerId="LiveId" clId="{8A858826-D00C-42A4-AB62-B3949FD97413}" dt="2024-02-19T20:49:56.327" v="2532" actId="478"/>
          <ac:picMkLst>
            <pc:docMk/>
            <pc:sldMk cId="1723137640" sldId="322"/>
            <ac:picMk id="12" creationId="{F4DD64D3-8D6E-005A-32B7-B1075D930166}"/>
          </ac:picMkLst>
        </pc:picChg>
        <pc:picChg chg="add mod">
          <ac:chgData name="Fien Van Petegem" userId="ea110a70ba04e10b" providerId="LiveId" clId="{8A858826-D00C-42A4-AB62-B3949FD97413}" dt="2024-02-19T20:50:24.624" v="2538" actId="1076"/>
          <ac:picMkLst>
            <pc:docMk/>
            <pc:sldMk cId="1723137640" sldId="322"/>
            <ac:picMk id="33794" creationId="{F3AD34D7-AFB9-1376-B7B2-A5FAFC860DEB}"/>
          </ac:picMkLst>
        </pc:picChg>
        <pc:picChg chg="add del mod">
          <ac:chgData name="Fien Van Petegem" userId="ea110a70ba04e10b" providerId="LiveId" clId="{8A858826-D00C-42A4-AB62-B3949FD97413}" dt="2024-02-19T20:52:12.804" v="2588" actId="478"/>
          <ac:picMkLst>
            <pc:docMk/>
            <pc:sldMk cId="1723137640" sldId="322"/>
            <ac:picMk id="33796" creationId="{12294A2D-87D1-49AE-DB86-88759CBF9D9F}"/>
          </ac:picMkLst>
        </pc:picChg>
        <pc:picChg chg="add mod">
          <ac:chgData name="Fien Van Petegem" userId="ea110a70ba04e10b" providerId="LiveId" clId="{8A858826-D00C-42A4-AB62-B3949FD97413}" dt="2024-02-19T20:51:47.001" v="2584" actId="1076"/>
          <ac:picMkLst>
            <pc:docMk/>
            <pc:sldMk cId="1723137640" sldId="322"/>
            <ac:picMk id="33798" creationId="{A3186920-3E8E-5E31-14AB-2569BFE02DC8}"/>
          </ac:picMkLst>
        </pc:picChg>
        <pc:picChg chg="add mod">
          <ac:chgData name="Fien Van Petegem" userId="ea110a70ba04e10b" providerId="LiveId" clId="{8A858826-D00C-42A4-AB62-B3949FD97413}" dt="2024-02-19T20:52:16.415" v="2590" actId="14100"/>
          <ac:picMkLst>
            <pc:docMk/>
            <pc:sldMk cId="1723137640" sldId="322"/>
            <ac:picMk id="33800" creationId="{5FD93229-3283-9E34-032B-D87D80549EFC}"/>
          </ac:picMkLst>
        </pc:picChg>
      </pc:sldChg>
      <pc:sldChg chg="add ord modNotesTx">
        <pc:chgData name="Fien Van Petegem" userId="ea110a70ba04e10b" providerId="LiveId" clId="{8A858826-D00C-42A4-AB62-B3949FD97413}" dt="2024-02-24T11:07:02.271" v="7388" actId="20577"/>
        <pc:sldMkLst>
          <pc:docMk/>
          <pc:sldMk cId="2815487522" sldId="322"/>
        </pc:sldMkLst>
      </pc:sldChg>
      <pc:sldChg chg="addSp delSp modSp add mod ord modNotesTx">
        <pc:chgData name="Fien Van Petegem" userId="ea110a70ba04e10b" providerId="LiveId" clId="{8A858826-D00C-42A4-AB62-B3949FD97413}" dt="2024-02-24T12:00:21.613" v="11035" actId="20577"/>
        <pc:sldMkLst>
          <pc:docMk/>
          <pc:sldMk cId="1031909388" sldId="323"/>
        </pc:sldMkLst>
        <pc:spChg chg="add del mod ord">
          <ac:chgData name="Fien Van Petegem" userId="ea110a70ba04e10b" providerId="LiveId" clId="{8A858826-D00C-42A4-AB62-B3949FD97413}" dt="2024-02-24T12:00:15.780" v="11005" actId="478"/>
          <ac:spMkLst>
            <pc:docMk/>
            <pc:sldMk cId="1031909388" sldId="323"/>
            <ac:spMk id="2" creationId="{C559378C-F05F-4E62-0E6C-923D3BBAC1B3}"/>
          </ac:spMkLst>
        </pc:spChg>
        <pc:spChg chg="del">
          <ac:chgData name="Fien Van Petegem" userId="ea110a70ba04e10b" providerId="LiveId" clId="{8A858826-D00C-42A4-AB62-B3949FD97413}" dt="2024-02-20T10:40:48.942" v="2981" actId="478"/>
          <ac:spMkLst>
            <pc:docMk/>
            <pc:sldMk cId="1031909388" sldId="323"/>
            <ac:spMk id="6" creationId="{FF0A5E56-678C-6772-2162-7B7EE0F46353}"/>
          </ac:spMkLst>
        </pc:spChg>
        <pc:spChg chg="del">
          <ac:chgData name="Fien Van Petegem" userId="ea110a70ba04e10b" providerId="LiveId" clId="{8A858826-D00C-42A4-AB62-B3949FD97413}" dt="2024-02-20T10:41:10.273" v="2985" actId="478"/>
          <ac:spMkLst>
            <pc:docMk/>
            <pc:sldMk cId="1031909388" sldId="323"/>
            <ac:spMk id="11" creationId="{D414BFC5-BFEB-E4B1-7F47-E5D78F6CFCA1}"/>
          </ac:spMkLst>
        </pc:spChg>
        <pc:picChg chg="add mod">
          <ac:chgData name="Fien Van Petegem" userId="ea110a70ba04e10b" providerId="LiveId" clId="{8A858826-D00C-42A4-AB62-B3949FD97413}" dt="2024-02-24T12:00:12.741" v="11003" actId="1076"/>
          <ac:picMkLst>
            <pc:docMk/>
            <pc:sldMk cId="1031909388" sldId="323"/>
            <ac:picMk id="14338" creationId="{E3C4D1D7-DEE9-7799-B18F-8A5C920EC3CC}"/>
          </ac:picMkLst>
        </pc:picChg>
        <pc:picChg chg="add mod">
          <ac:chgData name="Fien Van Petegem" userId="ea110a70ba04e10b" providerId="LiveId" clId="{8A858826-D00C-42A4-AB62-B3949FD97413}" dt="2024-02-24T12:00:14.464" v="11004" actId="1076"/>
          <ac:picMkLst>
            <pc:docMk/>
            <pc:sldMk cId="1031909388" sldId="323"/>
            <ac:picMk id="14340" creationId="{4D9B03F1-9190-C220-5E6F-C89BC450DD44}"/>
          </ac:picMkLst>
        </pc:picChg>
        <pc:picChg chg="del">
          <ac:chgData name="Fien Van Petegem" userId="ea110a70ba04e10b" providerId="LiveId" clId="{8A858826-D00C-42A4-AB62-B3949FD97413}" dt="2024-02-24T11:59:16.341" v="10991" actId="478"/>
          <ac:picMkLst>
            <pc:docMk/>
            <pc:sldMk cId="1031909388" sldId="323"/>
            <ac:picMk id="32770" creationId="{0ADCF4AC-DFDE-3FDA-30C1-CFDA64E4C758}"/>
          </ac:picMkLst>
        </pc:picChg>
        <pc:picChg chg="add mod">
          <ac:chgData name="Fien Van Petegem" userId="ea110a70ba04e10b" providerId="LiveId" clId="{8A858826-D00C-42A4-AB62-B3949FD97413}" dt="2024-02-24T12:00:09.118" v="11001" actId="1076"/>
          <ac:picMkLst>
            <pc:docMk/>
            <pc:sldMk cId="1031909388" sldId="323"/>
            <ac:picMk id="52226" creationId="{E926066C-9190-E913-E324-AB459A1C191F}"/>
          </ac:picMkLst>
        </pc:picChg>
        <pc:picChg chg="add mod">
          <ac:chgData name="Fien Van Petegem" userId="ea110a70ba04e10b" providerId="LiveId" clId="{8A858826-D00C-42A4-AB62-B3949FD97413}" dt="2024-02-24T12:00:11.100" v="11002" actId="1076"/>
          <ac:picMkLst>
            <pc:docMk/>
            <pc:sldMk cId="1031909388" sldId="323"/>
            <ac:picMk id="52228" creationId="{B0634F01-7975-A96D-F4FC-658503A5237D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19T20:57:31.665" v="2662" actId="2696"/>
        <pc:sldMkLst>
          <pc:docMk/>
          <pc:sldMk cId="3063145036" sldId="323"/>
        </pc:sldMkLst>
        <pc:spChg chg="add del mod">
          <ac:chgData name="Fien Van Petegem" userId="ea110a70ba04e10b" providerId="LiveId" clId="{8A858826-D00C-42A4-AB62-B3949FD97413}" dt="2024-02-19T20:47:28.401" v="2481" actId="478"/>
          <ac:spMkLst>
            <pc:docMk/>
            <pc:sldMk cId="3063145036" sldId="323"/>
            <ac:spMk id="5" creationId="{748C0DC2-3C03-CF39-5EAD-D260C1937E34}"/>
          </ac:spMkLst>
        </pc:spChg>
        <pc:spChg chg="add mod">
          <ac:chgData name="Fien Van Petegem" userId="ea110a70ba04e10b" providerId="LiveId" clId="{8A858826-D00C-42A4-AB62-B3949FD97413}" dt="2024-02-19T20:47:25.963" v="2479" actId="1076"/>
          <ac:spMkLst>
            <pc:docMk/>
            <pc:sldMk cId="3063145036" sldId="323"/>
            <ac:spMk id="6" creationId="{31724FA7-BEDF-E056-A159-939ED39102FC}"/>
          </ac:spMkLst>
        </pc:spChg>
        <pc:spChg chg="add mod">
          <ac:chgData name="Fien Van Petegem" userId="ea110a70ba04e10b" providerId="LiveId" clId="{8A858826-D00C-42A4-AB62-B3949FD97413}" dt="2024-02-19T20:47:25.963" v="2479" actId="1076"/>
          <ac:spMkLst>
            <pc:docMk/>
            <pc:sldMk cId="3063145036" sldId="323"/>
            <ac:spMk id="11" creationId="{A65EAA3C-8BAF-3B13-4ACE-7F50F3C87E23}"/>
          </ac:spMkLst>
        </pc:spChg>
        <pc:spChg chg="add del mod">
          <ac:chgData name="Fien Van Petegem" userId="ea110a70ba04e10b" providerId="LiveId" clId="{8A858826-D00C-42A4-AB62-B3949FD97413}" dt="2024-02-19T20:47:29.314" v="2482" actId="478"/>
          <ac:spMkLst>
            <pc:docMk/>
            <pc:sldMk cId="3063145036" sldId="323"/>
            <ac:spMk id="12" creationId="{94E8F637-E5C6-BDCE-5B9E-B0B158EA4B72}"/>
          </ac:spMkLst>
        </pc:spChg>
        <pc:spChg chg="add del">
          <ac:chgData name="Fien Van Petegem" userId="ea110a70ba04e10b" providerId="LiveId" clId="{8A858826-D00C-42A4-AB62-B3949FD97413}" dt="2024-02-19T20:46:37.165" v="2471" actId="22"/>
          <ac:spMkLst>
            <pc:docMk/>
            <pc:sldMk cId="3063145036" sldId="323"/>
            <ac:spMk id="14" creationId="{201A1BCF-FEE1-B65D-82E9-9DB86E1792F7}"/>
          </ac:spMkLst>
        </pc:spChg>
        <pc:spChg chg="add del mod">
          <ac:chgData name="Fien Van Petegem" userId="ea110a70ba04e10b" providerId="LiveId" clId="{8A858826-D00C-42A4-AB62-B3949FD97413}" dt="2024-02-19T20:47:27.126" v="2480" actId="478"/>
          <ac:spMkLst>
            <pc:docMk/>
            <pc:sldMk cId="3063145036" sldId="323"/>
            <ac:spMk id="15" creationId="{0BDD04B1-BFAD-908B-B3AA-6343C0CED2C1}"/>
          </ac:spMkLst>
        </pc:spChg>
        <pc:picChg chg="add del mod">
          <ac:chgData name="Fien Van Petegem" userId="ea110a70ba04e10b" providerId="LiveId" clId="{8A858826-D00C-42A4-AB62-B3949FD97413}" dt="2024-02-19T19:48:32.802" v="1224" actId="478"/>
          <ac:picMkLst>
            <pc:docMk/>
            <pc:sldMk cId="3063145036" sldId="323"/>
            <ac:picMk id="2" creationId="{C73D145E-AC58-06AC-02CA-1A4D5528AB26}"/>
          </ac:picMkLst>
        </pc:picChg>
        <pc:picChg chg="add del mod">
          <ac:chgData name="Fien Van Petegem" userId="ea110a70ba04e10b" providerId="LiveId" clId="{8A858826-D00C-42A4-AB62-B3949FD97413}" dt="2024-02-19T19:48:32.802" v="1224" actId="478"/>
          <ac:picMkLst>
            <pc:docMk/>
            <pc:sldMk cId="3063145036" sldId="323"/>
            <ac:picMk id="3" creationId="{A9D1CA2E-325A-1A87-DE01-BDB353FEC27A}"/>
          </ac:picMkLst>
        </pc:picChg>
        <pc:picChg chg="add del mod">
          <ac:chgData name="Fien Van Petegem" userId="ea110a70ba04e10b" providerId="LiveId" clId="{8A858826-D00C-42A4-AB62-B3949FD97413}" dt="2024-02-19T19:48:32.802" v="1224" actId="478"/>
          <ac:picMkLst>
            <pc:docMk/>
            <pc:sldMk cId="3063145036" sldId="323"/>
            <ac:picMk id="4" creationId="{B583B8F5-6F98-A9E9-33D2-80E0DAF87D66}"/>
          </ac:picMkLst>
        </pc:picChg>
        <pc:picChg chg="del">
          <ac:chgData name="Fien Van Petegem" userId="ea110a70ba04e10b" providerId="LiveId" clId="{8A858826-D00C-42A4-AB62-B3949FD97413}" dt="2024-02-19T19:48:34.351" v="1225" actId="478"/>
          <ac:picMkLst>
            <pc:docMk/>
            <pc:sldMk cId="3063145036" sldId="323"/>
            <ac:picMk id="7" creationId="{6976993C-2B29-52B0-2107-DDF327CE487E}"/>
          </ac:picMkLst>
        </pc:picChg>
        <pc:picChg chg="del">
          <ac:chgData name="Fien Van Petegem" userId="ea110a70ba04e10b" providerId="LiveId" clId="{8A858826-D00C-42A4-AB62-B3949FD97413}" dt="2024-02-19T19:48:34.351" v="1225" actId="478"/>
          <ac:picMkLst>
            <pc:docMk/>
            <pc:sldMk cId="3063145036" sldId="323"/>
            <ac:picMk id="8" creationId="{FF988CDD-8F35-990F-5B4F-B85D40277386}"/>
          </ac:picMkLst>
        </pc:picChg>
        <pc:picChg chg="del">
          <ac:chgData name="Fien Van Petegem" userId="ea110a70ba04e10b" providerId="LiveId" clId="{8A858826-D00C-42A4-AB62-B3949FD97413}" dt="2024-02-19T19:48:32.802" v="1224" actId="478"/>
          <ac:picMkLst>
            <pc:docMk/>
            <pc:sldMk cId="3063145036" sldId="323"/>
            <ac:picMk id="9" creationId="{8926A172-2EE0-9C62-AB0F-502D7D1895A7}"/>
          </ac:picMkLst>
        </pc:picChg>
        <pc:picChg chg="del">
          <ac:chgData name="Fien Van Petegem" userId="ea110a70ba04e10b" providerId="LiveId" clId="{8A858826-D00C-42A4-AB62-B3949FD97413}" dt="2024-02-19T19:48:34.351" v="1225" actId="478"/>
          <ac:picMkLst>
            <pc:docMk/>
            <pc:sldMk cId="3063145036" sldId="323"/>
            <ac:picMk id="10" creationId="{3FDE78FB-A19B-1A5B-8116-7E7A89BDB4B1}"/>
          </ac:picMkLst>
        </pc:picChg>
        <pc:picChg chg="add mod">
          <ac:chgData name="Fien Van Petegem" userId="ea110a70ba04e10b" providerId="LiveId" clId="{8A858826-D00C-42A4-AB62-B3949FD97413}" dt="2024-02-19T20:47:25.963" v="2479" actId="1076"/>
          <ac:picMkLst>
            <pc:docMk/>
            <pc:sldMk cId="3063145036" sldId="323"/>
            <ac:picMk id="32770" creationId="{FFA65BFA-C232-3300-FA20-FF45C69E7955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19T20:57:31.665" v="2662" actId="2696"/>
        <pc:sldMkLst>
          <pc:docMk/>
          <pc:sldMk cId="533796725" sldId="324"/>
        </pc:sldMkLst>
        <pc:spChg chg="add del mod">
          <ac:chgData name="Fien Van Petegem" userId="ea110a70ba04e10b" providerId="LiveId" clId="{8A858826-D00C-42A4-AB62-B3949FD97413}" dt="2024-02-19T20:33:22.596" v="2247" actId="478"/>
          <ac:spMkLst>
            <pc:docMk/>
            <pc:sldMk cId="533796725" sldId="324"/>
            <ac:spMk id="2" creationId="{1D6E68A4-37F7-053A-FCDC-800D66F0088C}"/>
          </ac:spMkLst>
        </pc:spChg>
        <pc:spChg chg="add mod">
          <ac:chgData name="Fien Van Petegem" userId="ea110a70ba04e10b" providerId="LiveId" clId="{8A858826-D00C-42A4-AB62-B3949FD97413}" dt="2024-02-19T20:22:56.993" v="2011"/>
          <ac:spMkLst>
            <pc:docMk/>
            <pc:sldMk cId="533796725" sldId="324"/>
            <ac:spMk id="3" creationId="{2CACED7C-23F5-2574-4EEA-C401D00F92E1}"/>
          </ac:spMkLst>
        </pc:spChg>
        <pc:spChg chg="add mod">
          <ac:chgData name="Fien Van Petegem" userId="ea110a70ba04e10b" providerId="LiveId" clId="{8A858826-D00C-42A4-AB62-B3949FD97413}" dt="2024-02-19T20:22:56.993" v="2011"/>
          <ac:spMkLst>
            <pc:docMk/>
            <pc:sldMk cId="533796725" sldId="324"/>
            <ac:spMk id="4" creationId="{027D38F3-F2AD-95AA-2E8E-ABB393D14DF2}"/>
          </ac:spMkLst>
        </pc:spChg>
        <pc:spChg chg="add mod">
          <ac:chgData name="Fien Van Petegem" userId="ea110a70ba04e10b" providerId="LiveId" clId="{8A858826-D00C-42A4-AB62-B3949FD97413}" dt="2024-02-19T20:22:56.993" v="2011"/>
          <ac:spMkLst>
            <pc:docMk/>
            <pc:sldMk cId="533796725" sldId="324"/>
            <ac:spMk id="5" creationId="{3100D39B-28C2-1B98-56AB-C09987F98738}"/>
          </ac:spMkLst>
        </pc:spChg>
        <pc:picChg chg="del">
          <ac:chgData name="Fien Van Petegem" userId="ea110a70ba04e10b" providerId="LiveId" clId="{8A858826-D00C-42A4-AB62-B3949FD97413}" dt="2024-02-19T19:48:42.514" v="1230" actId="478"/>
          <ac:picMkLst>
            <pc:docMk/>
            <pc:sldMk cId="533796725" sldId="324"/>
            <ac:picMk id="7" creationId="{46D93396-A5C5-8710-B582-C5FAEEF190DD}"/>
          </ac:picMkLst>
        </pc:picChg>
        <pc:picChg chg="del">
          <ac:chgData name="Fien Van Petegem" userId="ea110a70ba04e10b" providerId="LiveId" clId="{8A858826-D00C-42A4-AB62-B3949FD97413}" dt="2024-02-19T19:48:42.514" v="1230" actId="478"/>
          <ac:picMkLst>
            <pc:docMk/>
            <pc:sldMk cId="533796725" sldId="324"/>
            <ac:picMk id="8" creationId="{5A381582-1E14-7873-E2BE-786D29BA4058}"/>
          </ac:picMkLst>
        </pc:picChg>
        <pc:picChg chg="del">
          <ac:chgData name="Fien Van Petegem" userId="ea110a70ba04e10b" providerId="LiveId" clId="{8A858826-D00C-42A4-AB62-B3949FD97413}" dt="2024-02-19T19:48:42.514" v="1230" actId="478"/>
          <ac:picMkLst>
            <pc:docMk/>
            <pc:sldMk cId="533796725" sldId="324"/>
            <ac:picMk id="9" creationId="{FCECED70-FEC8-50F5-E647-4A2A585CEFB5}"/>
          </ac:picMkLst>
        </pc:picChg>
        <pc:picChg chg="del">
          <ac:chgData name="Fien Van Petegem" userId="ea110a70ba04e10b" providerId="LiveId" clId="{8A858826-D00C-42A4-AB62-B3949FD97413}" dt="2024-02-19T19:48:42.514" v="1230" actId="478"/>
          <ac:picMkLst>
            <pc:docMk/>
            <pc:sldMk cId="533796725" sldId="324"/>
            <ac:picMk id="10" creationId="{79E43135-CFF1-AC84-B0B2-C29F455D0806}"/>
          </ac:picMkLst>
        </pc:picChg>
        <pc:picChg chg="add del">
          <ac:chgData name="Fien Van Petegem" userId="ea110a70ba04e10b" providerId="LiveId" clId="{8A858826-D00C-42A4-AB62-B3949FD97413}" dt="2024-02-19T20:31:43.225" v="2239" actId="478"/>
          <ac:picMkLst>
            <pc:docMk/>
            <pc:sldMk cId="533796725" sldId="324"/>
            <ac:picMk id="31746" creationId="{FC7947AA-B238-7B7C-9D10-9E2AC11AA096}"/>
          </ac:picMkLst>
        </pc:picChg>
        <pc:picChg chg="add mod">
          <ac:chgData name="Fien Van Petegem" userId="ea110a70ba04e10b" providerId="LiveId" clId="{8A858826-D00C-42A4-AB62-B3949FD97413}" dt="2024-02-19T20:33:24.562" v="2248" actId="1076"/>
          <ac:picMkLst>
            <pc:docMk/>
            <pc:sldMk cId="533796725" sldId="324"/>
            <ac:picMk id="31748" creationId="{957F00BF-B97F-6CAF-7734-83A971FB0FEF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1:01:24.263" v="6708" actId="20577"/>
        <pc:sldMkLst>
          <pc:docMk/>
          <pc:sldMk cId="4167156698" sldId="324"/>
        </pc:sldMkLst>
        <pc:spChg chg="del">
          <ac:chgData name="Fien Van Petegem" userId="ea110a70ba04e10b" providerId="LiveId" clId="{8A858826-D00C-42A4-AB62-B3949FD97413}" dt="2024-02-21T17:47:51.376" v="4155" actId="478"/>
          <ac:spMkLst>
            <pc:docMk/>
            <pc:sldMk cId="4167156698" sldId="324"/>
            <ac:spMk id="3" creationId="{E09524D9-FA76-E345-F3EF-AEA93F3251C6}"/>
          </ac:spMkLst>
        </pc:spChg>
        <pc:spChg chg="del">
          <ac:chgData name="Fien Van Petegem" userId="ea110a70ba04e10b" providerId="LiveId" clId="{8A858826-D00C-42A4-AB62-B3949FD97413}" dt="2024-02-22T12:19:01.590" v="4919" actId="478"/>
          <ac:spMkLst>
            <pc:docMk/>
            <pc:sldMk cId="4167156698" sldId="324"/>
            <ac:spMk id="4" creationId="{98C8B00A-AD5E-DBCA-1043-F6866AA7440B}"/>
          </ac:spMkLst>
        </pc:spChg>
        <pc:spChg chg="del">
          <ac:chgData name="Fien Van Petegem" userId="ea110a70ba04e10b" providerId="LiveId" clId="{8A858826-D00C-42A4-AB62-B3949FD97413}" dt="2024-02-22T12:19:00.425" v="4918" actId="478"/>
          <ac:spMkLst>
            <pc:docMk/>
            <pc:sldMk cId="4167156698" sldId="324"/>
            <ac:spMk id="5" creationId="{0EF3ECEB-5454-F7B3-FFEC-010404262030}"/>
          </ac:spMkLst>
        </pc:spChg>
        <pc:picChg chg="add mod">
          <ac:chgData name="Fien Van Petegem" userId="ea110a70ba04e10b" providerId="LiveId" clId="{8A858826-D00C-42A4-AB62-B3949FD97413}" dt="2024-02-24T11:00:43.486" v="6604" actId="732"/>
          <ac:picMkLst>
            <pc:docMk/>
            <pc:sldMk cId="4167156698" sldId="324"/>
            <ac:picMk id="1026" creationId="{D0A2197B-CA71-EC75-BCF3-98842F9B8CCF}"/>
          </ac:picMkLst>
        </pc:picChg>
        <pc:picChg chg="add mod">
          <ac:chgData name="Fien Van Petegem" userId="ea110a70ba04e10b" providerId="LiveId" clId="{8A858826-D00C-42A4-AB62-B3949FD97413}" dt="2024-02-21T17:47:19.512" v="4143" actId="1076"/>
          <ac:picMkLst>
            <pc:docMk/>
            <pc:sldMk cId="4167156698" sldId="324"/>
            <ac:picMk id="11266" creationId="{C5B07FE9-3D8C-D05B-78BF-F89711828B2B}"/>
          </ac:picMkLst>
        </pc:picChg>
        <pc:picChg chg="add mod">
          <ac:chgData name="Fien Van Petegem" userId="ea110a70ba04e10b" providerId="LiveId" clId="{8A858826-D00C-42A4-AB62-B3949FD97413}" dt="2024-02-21T17:47:58.023" v="4157" actId="1076"/>
          <ac:picMkLst>
            <pc:docMk/>
            <pc:sldMk cId="4167156698" sldId="324"/>
            <ac:picMk id="11268" creationId="{3142838D-0461-07C8-E49A-0496083C2482}"/>
          </ac:picMkLst>
        </pc:picChg>
        <pc:picChg chg="add mod">
          <ac:chgData name="Fien Van Petegem" userId="ea110a70ba04e10b" providerId="LiveId" clId="{8A858826-D00C-42A4-AB62-B3949FD97413}" dt="2024-02-24T11:00:37.847" v="6603" actId="1076"/>
          <ac:picMkLst>
            <pc:docMk/>
            <pc:sldMk cId="4167156698" sldId="324"/>
            <ac:picMk id="12290" creationId="{E64C3734-DF95-332F-9B3A-A6EC3E60E540}"/>
          </ac:picMkLst>
        </pc:picChg>
        <pc:picChg chg="del">
          <ac:chgData name="Fien Van Petegem" userId="ea110a70ba04e10b" providerId="LiveId" clId="{8A858826-D00C-42A4-AB62-B3949FD97413}" dt="2024-02-21T17:47:17.560" v="4142" actId="478"/>
          <ac:picMkLst>
            <pc:docMk/>
            <pc:sldMk cId="4167156698" sldId="324"/>
            <ac:picMk id="31748" creationId="{AA5C293D-CA97-673D-9247-301548B5D0AB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1:51:44.692" v="10144" actId="20577"/>
        <pc:sldMkLst>
          <pc:docMk/>
          <pc:sldMk cId="770554106" sldId="325"/>
        </pc:sldMkLst>
        <pc:spChg chg="add del mod">
          <ac:chgData name="Fien Van Petegem" userId="ea110a70ba04e10b" providerId="LiveId" clId="{8A858826-D00C-42A4-AB62-B3949FD97413}" dt="2024-02-20T11:03:24.779" v="3287" actId="478"/>
          <ac:spMkLst>
            <pc:docMk/>
            <pc:sldMk cId="770554106" sldId="325"/>
            <ac:spMk id="2" creationId="{A4635F6A-E45D-C31E-E2BB-8AD5220C2CA1}"/>
          </ac:spMkLst>
        </pc:spChg>
        <pc:spChg chg="add del mod">
          <ac:chgData name="Fien Van Petegem" userId="ea110a70ba04e10b" providerId="LiveId" clId="{8A858826-D00C-42A4-AB62-B3949FD97413}" dt="2024-02-20T11:05:00.498" v="3295" actId="478"/>
          <ac:spMkLst>
            <pc:docMk/>
            <pc:sldMk cId="770554106" sldId="325"/>
            <ac:spMk id="3" creationId="{522C7E6A-5EB8-1578-BDD4-0DDF2952C6BF}"/>
          </ac:spMkLst>
        </pc:spChg>
        <pc:spChg chg="add del mod">
          <ac:chgData name="Fien Van Petegem" userId="ea110a70ba04e10b" providerId="LiveId" clId="{8A858826-D00C-42A4-AB62-B3949FD97413}" dt="2024-02-20T11:06:10.007" v="3306" actId="478"/>
          <ac:spMkLst>
            <pc:docMk/>
            <pc:sldMk cId="770554106" sldId="325"/>
            <ac:spMk id="4" creationId="{FC9BE36B-6F31-D4C2-243E-B1074D4DDC94}"/>
          </ac:spMkLst>
        </pc:spChg>
        <pc:spChg chg="add del mod">
          <ac:chgData name="Fien Van Petegem" userId="ea110a70ba04e10b" providerId="LiveId" clId="{8A858826-D00C-42A4-AB62-B3949FD97413}" dt="2024-02-20T11:07:03.534" v="3316" actId="478"/>
          <ac:spMkLst>
            <pc:docMk/>
            <pc:sldMk cId="770554106" sldId="325"/>
            <ac:spMk id="5" creationId="{4FE2560D-AA13-EE3F-6CF7-355EF5831734}"/>
          </ac:spMkLst>
        </pc:spChg>
        <pc:picChg chg="del">
          <ac:chgData name="Fien Van Petegem" userId="ea110a70ba04e10b" providerId="LiveId" clId="{8A858826-D00C-42A4-AB62-B3949FD97413}" dt="2024-02-19T19:49:31.581" v="1235" actId="478"/>
          <ac:picMkLst>
            <pc:docMk/>
            <pc:sldMk cId="770554106" sldId="325"/>
            <ac:picMk id="7" creationId="{38FE535E-EA76-4841-F4F1-81E3C397C75E}"/>
          </ac:picMkLst>
        </pc:picChg>
        <pc:picChg chg="del">
          <ac:chgData name="Fien Van Petegem" userId="ea110a70ba04e10b" providerId="LiveId" clId="{8A858826-D00C-42A4-AB62-B3949FD97413}" dt="2024-02-19T19:49:31.581" v="1235" actId="478"/>
          <ac:picMkLst>
            <pc:docMk/>
            <pc:sldMk cId="770554106" sldId="325"/>
            <ac:picMk id="8" creationId="{35259BBA-5648-03DE-979A-B3D29E498F54}"/>
          </ac:picMkLst>
        </pc:picChg>
        <pc:picChg chg="del">
          <ac:chgData name="Fien Van Petegem" userId="ea110a70ba04e10b" providerId="LiveId" clId="{8A858826-D00C-42A4-AB62-B3949FD97413}" dt="2024-02-19T19:49:31.581" v="1235" actId="478"/>
          <ac:picMkLst>
            <pc:docMk/>
            <pc:sldMk cId="770554106" sldId="325"/>
            <ac:picMk id="9" creationId="{F51FD154-D2CA-4A86-3ED2-CEE04942AF15}"/>
          </ac:picMkLst>
        </pc:picChg>
        <pc:picChg chg="del">
          <ac:chgData name="Fien Van Petegem" userId="ea110a70ba04e10b" providerId="LiveId" clId="{8A858826-D00C-42A4-AB62-B3949FD97413}" dt="2024-02-19T19:49:31.581" v="1235" actId="478"/>
          <ac:picMkLst>
            <pc:docMk/>
            <pc:sldMk cId="770554106" sldId="325"/>
            <ac:picMk id="10" creationId="{ED44FE87-C5A7-A191-A868-796E693569D6}"/>
          </ac:picMkLst>
        </pc:picChg>
        <pc:picChg chg="add mod">
          <ac:chgData name="Fien Van Petegem" userId="ea110a70ba04e10b" providerId="LiveId" clId="{8A858826-D00C-42A4-AB62-B3949FD97413}" dt="2024-02-21T17:49:50.825" v="4164" actId="14100"/>
          <ac:picMkLst>
            <pc:docMk/>
            <pc:sldMk cId="770554106" sldId="325"/>
            <ac:picMk id="12290" creationId="{E652A827-A7C9-5190-44ED-523DCA2E906A}"/>
          </ac:picMkLst>
        </pc:picChg>
        <pc:picChg chg="add mod">
          <ac:chgData name="Fien Van Petegem" userId="ea110a70ba04e10b" providerId="LiveId" clId="{8A858826-D00C-42A4-AB62-B3949FD97413}" dt="2024-02-21T17:50:06.943" v="4172" actId="167"/>
          <ac:picMkLst>
            <pc:docMk/>
            <pc:sldMk cId="770554106" sldId="325"/>
            <ac:picMk id="12292" creationId="{24503DB9-0B22-96E0-A906-635F7B19A6E8}"/>
          </ac:picMkLst>
        </pc:picChg>
        <pc:picChg chg="add del mod">
          <ac:chgData name="Fien Van Petegem" userId="ea110a70ba04e10b" providerId="LiveId" clId="{8A858826-D00C-42A4-AB62-B3949FD97413}" dt="2024-02-21T17:50:07.939" v="4173" actId="478"/>
          <ac:picMkLst>
            <pc:docMk/>
            <pc:sldMk cId="770554106" sldId="325"/>
            <ac:picMk id="30722" creationId="{879EA74F-AFCC-69CF-B57F-65A970841E38}"/>
          </ac:picMkLst>
        </pc:picChg>
        <pc:picChg chg="add del">
          <ac:chgData name="Fien Van Petegem" userId="ea110a70ba04e10b" providerId="LiveId" clId="{8A858826-D00C-42A4-AB62-B3949FD97413}" dt="2024-02-20T11:03:56.140" v="3290" actId="478"/>
          <ac:picMkLst>
            <pc:docMk/>
            <pc:sldMk cId="770554106" sldId="325"/>
            <ac:picMk id="30724" creationId="{509F79FE-3BC1-A58A-89B9-AE0C880CB63B}"/>
          </ac:picMkLst>
        </pc:picChg>
        <pc:picChg chg="add del mod">
          <ac:chgData name="Fien Van Petegem" userId="ea110a70ba04e10b" providerId="LiveId" clId="{8A858826-D00C-42A4-AB62-B3949FD97413}" dt="2024-02-20T11:04:58.661" v="3294" actId="478"/>
          <ac:picMkLst>
            <pc:docMk/>
            <pc:sldMk cId="770554106" sldId="325"/>
            <ac:picMk id="30726" creationId="{9F9FD4B2-46DA-818F-A37D-5159C52EBFE4}"/>
          </ac:picMkLst>
        </pc:picChg>
        <pc:picChg chg="add mod">
          <ac:chgData name="Fien Van Petegem" userId="ea110a70ba04e10b" providerId="LiveId" clId="{8A858826-D00C-42A4-AB62-B3949FD97413}" dt="2024-02-20T11:06:48.957" v="3312" actId="1076"/>
          <ac:picMkLst>
            <pc:docMk/>
            <pc:sldMk cId="770554106" sldId="325"/>
            <ac:picMk id="30728" creationId="{E661342C-9C6B-37CA-7715-A84877F3DFE4}"/>
          </ac:picMkLst>
        </pc:picChg>
        <pc:picChg chg="add del">
          <ac:chgData name="Fien Van Petegem" userId="ea110a70ba04e10b" providerId="LiveId" clId="{8A858826-D00C-42A4-AB62-B3949FD97413}" dt="2024-02-20T11:05:45.600" v="3301" actId="478"/>
          <ac:picMkLst>
            <pc:docMk/>
            <pc:sldMk cId="770554106" sldId="325"/>
            <ac:picMk id="30730" creationId="{55F3F0BC-9A9B-4238-20B2-DFC1FD7BC625}"/>
          </ac:picMkLst>
        </pc:picChg>
        <pc:picChg chg="add mod">
          <ac:chgData name="Fien Van Petegem" userId="ea110a70ba04e10b" providerId="LiveId" clId="{8A858826-D00C-42A4-AB62-B3949FD97413}" dt="2024-02-20T11:06:58.579" v="3314" actId="1076"/>
          <ac:picMkLst>
            <pc:docMk/>
            <pc:sldMk cId="770554106" sldId="325"/>
            <ac:picMk id="30732" creationId="{EFE176F8-81A3-C70A-907F-E9EC58C86A7B}"/>
          </ac:picMkLst>
        </pc:picChg>
      </pc:sldChg>
      <pc:sldChg chg="add ord modNotesTx">
        <pc:chgData name="Fien Van Petegem" userId="ea110a70ba04e10b" providerId="LiveId" clId="{8A858826-D00C-42A4-AB62-B3949FD97413}" dt="2024-02-24T12:13:45.036" v="12644" actId="20577"/>
        <pc:sldMkLst>
          <pc:docMk/>
          <pc:sldMk cId="714002021" sldId="326"/>
        </pc:sldMkLst>
      </pc:sldChg>
      <pc:sldChg chg="addSp delSp modSp add del mod modNotesTx">
        <pc:chgData name="Fien Van Petegem" userId="ea110a70ba04e10b" providerId="LiveId" clId="{8A858826-D00C-42A4-AB62-B3949FD97413}" dt="2024-02-19T20:58:13.358" v="2678" actId="2696"/>
        <pc:sldMkLst>
          <pc:docMk/>
          <pc:sldMk cId="2750125899" sldId="326"/>
        </pc:sldMkLst>
        <pc:spChg chg="add del mod">
          <ac:chgData name="Fien Van Petegem" userId="ea110a70ba04e10b" providerId="LiveId" clId="{8A858826-D00C-42A4-AB62-B3949FD97413}" dt="2024-02-19T20:25:16.140" v="2061" actId="478"/>
          <ac:spMkLst>
            <pc:docMk/>
            <pc:sldMk cId="2750125899" sldId="326"/>
            <ac:spMk id="2" creationId="{44611E7F-4EA4-EB5D-6C3D-5F036C11F5B5}"/>
          </ac:spMkLst>
        </pc:spChg>
        <pc:spChg chg="add del mod">
          <ac:chgData name="Fien Van Petegem" userId="ea110a70ba04e10b" providerId="LiveId" clId="{8A858826-D00C-42A4-AB62-B3949FD97413}" dt="2024-02-19T20:25:47.629" v="2076" actId="478"/>
          <ac:spMkLst>
            <pc:docMk/>
            <pc:sldMk cId="2750125899" sldId="326"/>
            <ac:spMk id="3" creationId="{DD33FDDC-D918-3A64-D70D-C930C48729C1}"/>
          </ac:spMkLst>
        </pc:spChg>
        <pc:spChg chg="add del mod">
          <ac:chgData name="Fien Van Petegem" userId="ea110a70ba04e10b" providerId="LiveId" clId="{8A858826-D00C-42A4-AB62-B3949FD97413}" dt="2024-02-19T20:27:33.350" v="2115" actId="478"/>
          <ac:spMkLst>
            <pc:docMk/>
            <pc:sldMk cId="2750125899" sldId="326"/>
            <ac:spMk id="4" creationId="{DB476E15-B018-496C-31AC-46278192622F}"/>
          </ac:spMkLst>
        </pc:spChg>
        <pc:spChg chg="add del mod">
          <ac:chgData name="Fien Van Petegem" userId="ea110a70ba04e10b" providerId="LiveId" clId="{8A858826-D00C-42A4-AB62-B3949FD97413}" dt="2024-02-19T20:26:28.078" v="2096" actId="478"/>
          <ac:spMkLst>
            <pc:docMk/>
            <pc:sldMk cId="2750125899" sldId="326"/>
            <ac:spMk id="5" creationId="{93C441A2-B6CF-EF2D-F3CF-4CD1FAC515F7}"/>
          </ac:spMkLst>
        </pc:spChg>
        <pc:picChg chg="del">
          <ac:chgData name="Fien Van Petegem" userId="ea110a70ba04e10b" providerId="LiveId" clId="{8A858826-D00C-42A4-AB62-B3949FD97413}" dt="2024-02-19T19:49:36.812" v="1240" actId="478"/>
          <ac:picMkLst>
            <pc:docMk/>
            <pc:sldMk cId="2750125899" sldId="326"/>
            <ac:picMk id="7" creationId="{BE8783FD-DCB4-5751-9B95-3CBCEFB54FE3}"/>
          </ac:picMkLst>
        </pc:picChg>
        <pc:picChg chg="del">
          <ac:chgData name="Fien Van Petegem" userId="ea110a70ba04e10b" providerId="LiveId" clId="{8A858826-D00C-42A4-AB62-B3949FD97413}" dt="2024-02-19T19:49:36.812" v="1240" actId="478"/>
          <ac:picMkLst>
            <pc:docMk/>
            <pc:sldMk cId="2750125899" sldId="326"/>
            <ac:picMk id="8" creationId="{14DEA3DA-6A89-4525-DCD1-AEAB559DC618}"/>
          </ac:picMkLst>
        </pc:picChg>
        <pc:picChg chg="del">
          <ac:chgData name="Fien Van Petegem" userId="ea110a70ba04e10b" providerId="LiveId" clId="{8A858826-D00C-42A4-AB62-B3949FD97413}" dt="2024-02-19T19:49:36.812" v="1240" actId="478"/>
          <ac:picMkLst>
            <pc:docMk/>
            <pc:sldMk cId="2750125899" sldId="326"/>
            <ac:picMk id="9" creationId="{BA4150CB-4285-B83B-6CA1-F80149747B66}"/>
          </ac:picMkLst>
        </pc:picChg>
        <pc:picChg chg="del">
          <ac:chgData name="Fien Van Petegem" userId="ea110a70ba04e10b" providerId="LiveId" clId="{8A858826-D00C-42A4-AB62-B3949FD97413}" dt="2024-02-19T19:49:36.812" v="1240" actId="478"/>
          <ac:picMkLst>
            <pc:docMk/>
            <pc:sldMk cId="2750125899" sldId="326"/>
            <ac:picMk id="10" creationId="{7C759A3F-84FA-E2C3-87CA-75F5E7E99B53}"/>
          </ac:picMkLst>
        </pc:picChg>
        <pc:picChg chg="add mod">
          <ac:chgData name="Fien Van Petegem" userId="ea110a70ba04e10b" providerId="LiveId" clId="{8A858826-D00C-42A4-AB62-B3949FD97413}" dt="2024-02-19T20:25:19.240" v="2062" actId="1076"/>
          <ac:picMkLst>
            <pc:docMk/>
            <pc:sldMk cId="2750125899" sldId="326"/>
            <ac:picMk id="29698" creationId="{E6F705C3-8F1B-FF42-84B8-971821AD2D2C}"/>
          </ac:picMkLst>
        </pc:picChg>
        <pc:picChg chg="add mod">
          <ac:chgData name="Fien Van Petegem" userId="ea110a70ba04e10b" providerId="LiveId" clId="{8A858826-D00C-42A4-AB62-B3949FD97413}" dt="2024-02-19T20:25:51.616" v="2077" actId="1076"/>
          <ac:picMkLst>
            <pc:docMk/>
            <pc:sldMk cId="2750125899" sldId="326"/>
            <ac:picMk id="29700" creationId="{A7379813-B705-9FBE-B9FC-2345A6482F30}"/>
          </ac:picMkLst>
        </pc:picChg>
        <pc:picChg chg="add mod">
          <ac:chgData name="Fien Van Petegem" userId="ea110a70ba04e10b" providerId="LiveId" clId="{8A858826-D00C-42A4-AB62-B3949FD97413}" dt="2024-02-19T20:26:35.533" v="2099" actId="1076"/>
          <ac:picMkLst>
            <pc:docMk/>
            <pc:sldMk cId="2750125899" sldId="326"/>
            <ac:picMk id="29702" creationId="{C40412D8-7D29-0BA9-8B1D-F69D5FB21289}"/>
          </ac:picMkLst>
        </pc:picChg>
        <pc:picChg chg="add mod">
          <ac:chgData name="Fien Van Petegem" userId="ea110a70ba04e10b" providerId="LiveId" clId="{8A858826-D00C-42A4-AB62-B3949FD97413}" dt="2024-02-19T20:27:38.045" v="2116" actId="1076"/>
          <ac:picMkLst>
            <pc:docMk/>
            <pc:sldMk cId="2750125899" sldId="326"/>
            <ac:picMk id="29704" creationId="{BC202DC1-9DAD-0999-81F2-ADC438B83C46}"/>
          </ac:picMkLst>
        </pc:picChg>
      </pc:sldChg>
      <pc:sldChg chg="add ord modNotesTx">
        <pc:chgData name="Fien Van Petegem" userId="ea110a70ba04e10b" providerId="LiveId" clId="{8A858826-D00C-42A4-AB62-B3949FD97413}" dt="2024-02-24T10:58:09.293" v="6471" actId="20577"/>
        <pc:sldMkLst>
          <pc:docMk/>
          <pc:sldMk cId="1592299840" sldId="327"/>
        </pc:sldMkLst>
      </pc:sldChg>
      <pc:sldChg chg="addSp delSp modSp add del mod modNotesTx">
        <pc:chgData name="Fien Van Petegem" userId="ea110a70ba04e10b" providerId="LiveId" clId="{8A858826-D00C-42A4-AB62-B3949FD97413}" dt="2024-02-19T20:58:13.358" v="2678" actId="2696"/>
        <pc:sldMkLst>
          <pc:docMk/>
          <pc:sldMk cId="3020027282" sldId="327"/>
        </pc:sldMkLst>
        <pc:picChg chg="add del mod">
          <ac:chgData name="Fien Van Petegem" userId="ea110a70ba04e10b" providerId="LiveId" clId="{8A858826-D00C-42A4-AB62-B3949FD97413}" dt="2024-02-19T20:16:31.267" v="1860" actId="478"/>
          <ac:picMkLst>
            <pc:docMk/>
            <pc:sldMk cId="3020027282" sldId="327"/>
            <ac:picMk id="2" creationId="{8815114F-8B97-AFF5-DCEB-B2BB958C0FDF}"/>
          </ac:picMkLst>
        </pc:picChg>
        <pc:picChg chg="add del mod">
          <ac:chgData name="Fien Van Petegem" userId="ea110a70ba04e10b" providerId="LiveId" clId="{8A858826-D00C-42A4-AB62-B3949FD97413}" dt="2024-02-19T20:16:51.226" v="1863" actId="478"/>
          <ac:picMkLst>
            <pc:docMk/>
            <pc:sldMk cId="3020027282" sldId="327"/>
            <ac:picMk id="3" creationId="{B2723D09-92BA-7B5A-0841-C3244EF9700E}"/>
          </ac:picMkLst>
        </pc:picChg>
        <pc:picChg chg="add del mod">
          <ac:chgData name="Fien Van Petegem" userId="ea110a70ba04e10b" providerId="LiveId" clId="{8A858826-D00C-42A4-AB62-B3949FD97413}" dt="2024-02-19T20:18:15.846" v="1890" actId="478"/>
          <ac:picMkLst>
            <pc:docMk/>
            <pc:sldMk cId="3020027282" sldId="327"/>
            <ac:picMk id="4" creationId="{863CCA7A-5635-EEAC-6EB1-EEF161A17156}"/>
          </ac:picMkLst>
        </pc:picChg>
        <pc:picChg chg="add del mod">
          <ac:chgData name="Fien Van Petegem" userId="ea110a70ba04e10b" providerId="LiveId" clId="{8A858826-D00C-42A4-AB62-B3949FD97413}" dt="2024-02-19T20:19:34.683" v="1909" actId="478"/>
          <ac:picMkLst>
            <pc:docMk/>
            <pc:sldMk cId="3020027282" sldId="327"/>
            <ac:picMk id="5" creationId="{FC169A38-4D50-7338-5B26-730BFB0F129B}"/>
          </ac:picMkLst>
        </pc:picChg>
        <pc:picChg chg="del">
          <ac:chgData name="Fien Van Petegem" userId="ea110a70ba04e10b" providerId="LiveId" clId="{8A858826-D00C-42A4-AB62-B3949FD97413}" dt="2024-02-19T19:49:44.889" v="1245" actId="478"/>
          <ac:picMkLst>
            <pc:docMk/>
            <pc:sldMk cId="3020027282" sldId="327"/>
            <ac:picMk id="7" creationId="{286C5D96-70CA-B34B-9688-FCAF28BF1024}"/>
          </ac:picMkLst>
        </pc:picChg>
        <pc:picChg chg="del">
          <ac:chgData name="Fien Van Petegem" userId="ea110a70ba04e10b" providerId="LiveId" clId="{8A858826-D00C-42A4-AB62-B3949FD97413}" dt="2024-02-19T19:49:44.889" v="1245" actId="478"/>
          <ac:picMkLst>
            <pc:docMk/>
            <pc:sldMk cId="3020027282" sldId="327"/>
            <ac:picMk id="8" creationId="{5D54977C-5FEE-CEF9-1699-02F4BCB8DB64}"/>
          </ac:picMkLst>
        </pc:picChg>
        <pc:picChg chg="del">
          <ac:chgData name="Fien Van Petegem" userId="ea110a70ba04e10b" providerId="LiveId" clId="{8A858826-D00C-42A4-AB62-B3949FD97413}" dt="2024-02-19T19:49:44.889" v="1245" actId="478"/>
          <ac:picMkLst>
            <pc:docMk/>
            <pc:sldMk cId="3020027282" sldId="327"/>
            <ac:picMk id="9" creationId="{189982FF-2BCE-1379-DCFE-A075363A12DA}"/>
          </ac:picMkLst>
        </pc:picChg>
        <pc:picChg chg="del">
          <ac:chgData name="Fien Van Petegem" userId="ea110a70ba04e10b" providerId="LiveId" clId="{8A858826-D00C-42A4-AB62-B3949FD97413}" dt="2024-02-19T19:49:44.889" v="1245" actId="478"/>
          <ac:picMkLst>
            <pc:docMk/>
            <pc:sldMk cId="3020027282" sldId="327"/>
            <ac:picMk id="10" creationId="{16B3737E-2F57-DC65-0A31-B1405CD3AFB8}"/>
          </ac:picMkLst>
        </pc:picChg>
        <pc:picChg chg="add mod">
          <ac:chgData name="Fien Van Petegem" userId="ea110a70ba04e10b" providerId="LiveId" clId="{8A858826-D00C-42A4-AB62-B3949FD97413}" dt="2024-02-19T20:16:30.567" v="1859" actId="1076"/>
          <ac:picMkLst>
            <pc:docMk/>
            <pc:sldMk cId="3020027282" sldId="327"/>
            <ac:picMk id="6146" creationId="{20915147-0F03-1592-E334-9964D2F2F31B}"/>
          </ac:picMkLst>
        </pc:picChg>
        <pc:picChg chg="add mod">
          <ac:chgData name="Fien Van Petegem" userId="ea110a70ba04e10b" providerId="LiveId" clId="{8A858826-D00C-42A4-AB62-B3949FD97413}" dt="2024-02-19T20:16:57.551" v="1865" actId="14100"/>
          <ac:picMkLst>
            <pc:docMk/>
            <pc:sldMk cId="3020027282" sldId="327"/>
            <ac:picMk id="6148" creationId="{3B2FBF8B-FC6F-8028-8242-A5BBC106A5E8}"/>
          </ac:picMkLst>
        </pc:picChg>
        <pc:picChg chg="add mod">
          <ac:chgData name="Fien Van Petegem" userId="ea110a70ba04e10b" providerId="LiveId" clId="{8A858826-D00C-42A4-AB62-B3949FD97413}" dt="2024-02-19T20:18:30.430" v="1896" actId="732"/>
          <ac:picMkLst>
            <pc:docMk/>
            <pc:sldMk cId="3020027282" sldId="327"/>
            <ac:picMk id="6150" creationId="{4A3BD187-722C-8F76-2B42-AA0C17F5DCE5}"/>
          </ac:picMkLst>
        </pc:picChg>
        <pc:picChg chg="add mod">
          <ac:chgData name="Fien Van Petegem" userId="ea110a70ba04e10b" providerId="LiveId" clId="{8A858826-D00C-42A4-AB62-B3949FD97413}" dt="2024-02-19T20:19:45.279" v="1913" actId="732"/>
          <ac:picMkLst>
            <pc:docMk/>
            <pc:sldMk cId="3020027282" sldId="327"/>
            <ac:picMk id="6152" creationId="{DB1E7585-C44B-68FD-3E6E-8DD6D6500B94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19T20:58:13.358" v="2678" actId="2696"/>
        <pc:sldMkLst>
          <pc:docMk/>
          <pc:sldMk cId="871549812" sldId="328"/>
        </pc:sldMkLst>
        <pc:spChg chg="add del">
          <ac:chgData name="Fien Van Petegem" userId="ea110a70ba04e10b" providerId="LiveId" clId="{8A858826-D00C-42A4-AB62-B3949FD97413}" dt="2024-02-19T20:11:30.824" v="1780" actId="22"/>
          <ac:spMkLst>
            <pc:docMk/>
            <pc:sldMk cId="871549812" sldId="328"/>
            <ac:spMk id="11" creationId="{CED2B9F8-38F4-44AD-A39F-D2E88CFEDAA3}"/>
          </ac:spMkLst>
        </pc:spChg>
        <pc:picChg chg="add del mod">
          <ac:chgData name="Fien Van Petegem" userId="ea110a70ba04e10b" providerId="LiveId" clId="{8A858826-D00C-42A4-AB62-B3949FD97413}" dt="2024-02-19T20:10:15.781" v="1773" actId="478"/>
          <ac:picMkLst>
            <pc:docMk/>
            <pc:sldMk cId="871549812" sldId="328"/>
            <ac:picMk id="2" creationId="{6EB34CE9-4183-1ECF-D4E5-C1A6060735C6}"/>
          </ac:picMkLst>
        </pc:picChg>
        <pc:picChg chg="add del mod">
          <ac:chgData name="Fien Van Petegem" userId="ea110a70ba04e10b" providerId="LiveId" clId="{8A858826-D00C-42A4-AB62-B3949FD97413}" dt="2024-02-19T20:11:42.618" v="1781" actId="478"/>
          <ac:picMkLst>
            <pc:docMk/>
            <pc:sldMk cId="871549812" sldId="328"/>
            <ac:picMk id="3" creationId="{3D2A66CA-C277-FE12-7E80-4CF9B3888523}"/>
          </ac:picMkLst>
        </pc:picChg>
        <pc:picChg chg="add del mod">
          <ac:chgData name="Fien Van Petegem" userId="ea110a70ba04e10b" providerId="LiveId" clId="{8A858826-D00C-42A4-AB62-B3949FD97413}" dt="2024-02-19T20:12:45.697" v="1809" actId="478"/>
          <ac:picMkLst>
            <pc:docMk/>
            <pc:sldMk cId="871549812" sldId="328"/>
            <ac:picMk id="4" creationId="{C9A4040D-E6A6-AB44-9BFB-2F0ED0A94CDC}"/>
          </ac:picMkLst>
        </pc:picChg>
        <pc:picChg chg="add del mod">
          <ac:chgData name="Fien Van Petegem" userId="ea110a70ba04e10b" providerId="LiveId" clId="{8A858826-D00C-42A4-AB62-B3949FD97413}" dt="2024-02-19T20:13:36.198" v="1832" actId="478"/>
          <ac:picMkLst>
            <pc:docMk/>
            <pc:sldMk cId="871549812" sldId="328"/>
            <ac:picMk id="5" creationId="{E307254E-A7CD-5A25-B1FB-11CF8EB1AABD}"/>
          </ac:picMkLst>
        </pc:picChg>
        <pc:picChg chg="del">
          <ac:chgData name="Fien Van Petegem" userId="ea110a70ba04e10b" providerId="LiveId" clId="{8A858826-D00C-42A4-AB62-B3949FD97413}" dt="2024-02-19T19:49:49.901" v="1250" actId="478"/>
          <ac:picMkLst>
            <pc:docMk/>
            <pc:sldMk cId="871549812" sldId="328"/>
            <ac:picMk id="7" creationId="{9EB7BF35-CBF1-2ECB-9973-E11CC8C87F1B}"/>
          </ac:picMkLst>
        </pc:picChg>
        <pc:picChg chg="del">
          <ac:chgData name="Fien Van Petegem" userId="ea110a70ba04e10b" providerId="LiveId" clId="{8A858826-D00C-42A4-AB62-B3949FD97413}" dt="2024-02-19T19:49:49.901" v="1250" actId="478"/>
          <ac:picMkLst>
            <pc:docMk/>
            <pc:sldMk cId="871549812" sldId="328"/>
            <ac:picMk id="8" creationId="{9BD5360A-0D36-D11E-C2F1-131656D649D8}"/>
          </ac:picMkLst>
        </pc:picChg>
        <pc:picChg chg="del">
          <ac:chgData name="Fien Van Petegem" userId="ea110a70ba04e10b" providerId="LiveId" clId="{8A858826-D00C-42A4-AB62-B3949FD97413}" dt="2024-02-19T19:49:49.901" v="1250" actId="478"/>
          <ac:picMkLst>
            <pc:docMk/>
            <pc:sldMk cId="871549812" sldId="328"/>
            <ac:picMk id="9" creationId="{570E7F9B-6779-1A12-597E-9BF84C52C31F}"/>
          </ac:picMkLst>
        </pc:picChg>
        <pc:picChg chg="del">
          <ac:chgData name="Fien Van Petegem" userId="ea110a70ba04e10b" providerId="LiveId" clId="{8A858826-D00C-42A4-AB62-B3949FD97413}" dt="2024-02-19T19:49:49.901" v="1250" actId="478"/>
          <ac:picMkLst>
            <pc:docMk/>
            <pc:sldMk cId="871549812" sldId="328"/>
            <ac:picMk id="10" creationId="{78BA3FF3-D314-FFE1-F07B-2E07860831C9}"/>
          </ac:picMkLst>
        </pc:picChg>
        <pc:picChg chg="add del mod">
          <ac:chgData name="Fien Van Petegem" userId="ea110a70ba04e10b" providerId="LiveId" clId="{8A858826-D00C-42A4-AB62-B3949FD97413}" dt="2024-02-19T20:10:33.863" v="1777" actId="478"/>
          <ac:picMkLst>
            <pc:docMk/>
            <pc:sldMk cId="871549812" sldId="328"/>
            <ac:picMk id="5122" creationId="{03DCB9E3-7856-82E0-F21F-A73214D33E25}"/>
          </ac:picMkLst>
        </pc:picChg>
        <pc:picChg chg="add mod">
          <ac:chgData name="Fien Van Petegem" userId="ea110a70ba04e10b" providerId="LiveId" clId="{8A858826-D00C-42A4-AB62-B3949FD97413}" dt="2024-02-19T20:10:38.089" v="1778" actId="14100"/>
          <ac:picMkLst>
            <pc:docMk/>
            <pc:sldMk cId="871549812" sldId="328"/>
            <ac:picMk id="5124" creationId="{F83587C4-B9B9-49E8-1E7B-6DA5F76CDDE8}"/>
          </ac:picMkLst>
        </pc:picChg>
        <pc:picChg chg="add mod">
          <ac:chgData name="Fien Van Petegem" userId="ea110a70ba04e10b" providerId="LiveId" clId="{8A858826-D00C-42A4-AB62-B3949FD97413}" dt="2024-02-19T20:12:16.243" v="1793" actId="732"/>
          <ac:picMkLst>
            <pc:docMk/>
            <pc:sldMk cId="871549812" sldId="328"/>
            <ac:picMk id="5126" creationId="{D94ACF43-9235-8A16-C678-50ECD46FF836}"/>
          </ac:picMkLst>
        </pc:picChg>
        <pc:picChg chg="add mod">
          <ac:chgData name="Fien Van Petegem" userId="ea110a70ba04e10b" providerId="LiveId" clId="{8A858826-D00C-42A4-AB62-B3949FD97413}" dt="2024-02-19T20:12:52.516" v="1812" actId="1076"/>
          <ac:picMkLst>
            <pc:docMk/>
            <pc:sldMk cId="871549812" sldId="328"/>
            <ac:picMk id="5128" creationId="{8ABD7B40-8006-35BF-FAE8-0EC77965AE8F}"/>
          </ac:picMkLst>
        </pc:picChg>
        <pc:picChg chg="add mod">
          <ac:chgData name="Fien Van Petegem" userId="ea110a70ba04e10b" providerId="LiveId" clId="{8A858826-D00C-42A4-AB62-B3949FD97413}" dt="2024-02-19T20:13:40.767" v="1833" actId="1076"/>
          <ac:picMkLst>
            <pc:docMk/>
            <pc:sldMk cId="871549812" sldId="328"/>
            <ac:picMk id="5130" creationId="{9F4F17B5-D915-6678-D838-0A6E19672F34}"/>
          </ac:picMkLst>
        </pc:picChg>
      </pc:sldChg>
      <pc:sldChg chg="addSp delSp modSp add ord modNotesTx">
        <pc:chgData name="Fien Van Petegem" userId="ea110a70ba04e10b" providerId="LiveId" clId="{8A858826-D00C-42A4-AB62-B3949FD97413}" dt="2024-02-24T09:51:02.278" v="5173"/>
        <pc:sldMkLst>
          <pc:docMk/>
          <pc:sldMk cId="3009686615" sldId="328"/>
        </pc:sldMkLst>
        <pc:picChg chg="add mod">
          <ac:chgData name="Fien Van Petegem" userId="ea110a70ba04e10b" providerId="LiveId" clId="{8A858826-D00C-42A4-AB62-B3949FD97413}" dt="2024-02-22T12:20:07.894" v="4960" actId="14100"/>
          <ac:picMkLst>
            <pc:docMk/>
            <pc:sldMk cId="3009686615" sldId="328"/>
            <ac:picMk id="2050" creationId="{AD085EBF-16E4-88B0-DC84-0279816FB8FE}"/>
          </ac:picMkLst>
        </pc:picChg>
        <pc:picChg chg="del">
          <ac:chgData name="Fien Van Petegem" userId="ea110a70ba04e10b" providerId="LiveId" clId="{8A858826-D00C-42A4-AB62-B3949FD97413}" dt="2024-02-22T12:19:59.400" v="4958" actId="478"/>
          <ac:picMkLst>
            <pc:docMk/>
            <pc:sldMk cId="3009686615" sldId="328"/>
            <ac:picMk id="5126" creationId="{141FA71C-F9F9-60CE-B66C-F9737E7201BB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2:15:24.431" v="12648" actId="20577"/>
        <pc:sldMkLst>
          <pc:docMk/>
          <pc:sldMk cId="3251555921" sldId="329"/>
        </pc:sldMkLst>
        <pc:spChg chg="add del mod">
          <ac:chgData name="Fien Van Petegem" userId="ea110a70ba04e10b" providerId="LiveId" clId="{8A858826-D00C-42A4-AB62-B3949FD97413}" dt="2024-02-20T11:09:08.182" v="3344" actId="478"/>
          <ac:spMkLst>
            <pc:docMk/>
            <pc:sldMk cId="3251555921" sldId="329"/>
            <ac:spMk id="2" creationId="{656FA23D-178F-FBFD-C0A7-6E5D46AAF250}"/>
          </ac:spMkLst>
        </pc:spChg>
        <pc:spChg chg="add del mod">
          <ac:chgData name="Fien Van Petegem" userId="ea110a70ba04e10b" providerId="LiveId" clId="{8A858826-D00C-42A4-AB62-B3949FD97413}" dt="2024-02-20T11:13:58.430" v="3400" actId="478"/>
          <ac:spMkLst>
            <pc:docMk/>
            <pc:sldMk cId="3251555921" sldId="329"/>
            <ac:spMk id="3" creationId="{6D93403E-F13C-215B-02CE-F951635E4491}"/>
          </ac:spMkLst>
        </pc:spChg>
        <pc:spChg chg="add del mod">
          <ac:chgData name="Fien Van Petegem" userId="ea110a70ba04e10b" providerId="LiveId" clId="{8A858826-D00C-42A4-AB62-B3949FD97413}" dt="2024-02-20T11:14:15.163" v="3405" actId="478"/>
          <ac:spMkLst>
            <pc:docMk/>
            <pc:sldMk cId="3251555921" sldId="329"/>
            <ac:spMk id="4" creationId="{EB6D11E6-261E-5EAD-34FF-B8BD745F8C1F}"/>
          </ac:spMkLst>
        </pc:spChg>
        <pc:spChg chg="add del mod">
          <ac:chgData name="Fien Van Petegem" userId="ea110a70ba04e10b" providerId="LiveId" clId="{8A858826-D00C-42A4-AB62-B3949FD97413}" dt="2024-02-20T11:12:14.514" v="3376" actId="478"/>
          <ac:spMkLst>
            <pc:docMk/>
            <pc:sldMk cId="3251555921" sldId="329"/>
            <ac:spMk id="5" creationId="{D16D51CC-D899-7CCC-216B-B53CB7052D0E}"/>
          </ac:spMkLst>
        </pc:spChg>
        <pc:picChg chg="add mod">
          <ac:chgData name="Fien Van Petegem" userId="ea110a70ba04e10b" providerId="LiveId" clId="{8A858826-D00C-42A4-AB62-B3949FD97413}" dt="2024-02-24T10:32:58.430" v="6004" actId="1076"/>
          <ac:picMkLst>
            <pc:docMk/>
            <pc:sldMk cId="3251555921" sldId="329"/>
            <ac:picMk id="2" creationId="{3E876A36-B64E-1F4B-4ECC-E7EB6D1B0855}"/>
          </ac:picMkLst>
        </pc:picChg>
        <pc:picChg chg="del">
          <ac:chgData name="Fien Van Petegem" userId="ea110a70ba04e10b" providerId="LiveId" clId="{8A858826-D00C-42A4-AB62-B3949FD97413}" dt="2024-02-19T19:49:55.597" v="1255" actId="478"/>
          <ac:picMkLst>
            <pc:docMk/>
            <pc:sldMk cId="3251555921" sldId="329"/>
            <ac:picMk id="7" creationId="{CDE2BDFE-2A45-D798-C330-3A1F50785AC6}"/>
          </ac:picMkLst>
        </pc:picChg>
        <pc:picChg chg="del">
          <ac:chgData name="Fien Van Petegem" userId="ea110a70ba04e10b" providerId="LiveId" clId="{8A858826-D00C-42A4-AB62-B3949FD97413}" dt="2024-02-19T19:49:55.597" v="1255" actId="478"/>
          <ac:picMkLst>
            <pc:docMk/>
            <pc:sldMk cId="3251555921" sldId="329"/>
            <ac:picMk id="8" creationId="{FC6EAD96-2EA7-0DEF-A4D7-2AA3A3C883BD}"/>
          </ac:picMkLst>
        </pc:picChg>
        <pc:picChg chg="del">
          <ac:chgData name="Fien Van Petegem" userId="ea110a70ba04e10b" providerId="LiveId" clId="{8A858826-D00C-42A4-AB62-B3949FD97413}" dt="2024-02-19T19:49:55.597" v="1255" actId="478"/>
          <ac:picMkLst>
            <pc:docMk/>
            <pc:sldMk cId="3251555921" sldId="329"/>
            <ac:picMk id="9" creationId="{FD7A465D-F748-6F5A-489F-1660EC904C17}"/>
          </ac:picMkLst>
        </pc:picChg>
        <pc:picChg chg="del">
          <ac:chgData name="Fien Van Petegem" userId="ea110a70ba04e10b" providerId="LiveId" clId="{8A858826-D00C-42A4-AB62-B3949FD97413}" dt="2024-02-19T19:49:55.597" v="1255" actId="478"/>
          <ac:picMkLst>
            <pc:docMk/>
            <pc:sldMk cId="3251555921" sldId="329"/>
            <ac:picMk id="10" creationId="{944AB854-4F0A-CF03-6F8B-85FF412C4E1B}"/>
          </ac:picMkLst>
        </pc:picChg>
        <pc:picChg chg="add del mod">
          <ac:chgData name="Fien Van Petegem" userId="ea110a70ba04e10b" providerId="LiveId" clId="{8A858826-D00C-42A4-AB62-B3949FD97413}" dt="2024-02-24T10:32:55.181" v="6003" actId="732"/>
          <ac:picMkLst>
            <pc:docMk/>
            <pc:sldMk cId="3251555921" sldId="329"/>
            <ac:picMk id="6146" creationId="{A186CFF3-482A-F24C-C542-45D394F7E2D6}"/>
          </ac:picMkLst>
        </pc:picChg>
        <pc:picChg chg="add mod">
          <ac:chgData name="Fien Van Petegem" userId="ea110a70ba04e10b" providerId="LiveId" clId="{8A858826-D00C-42A4-AB62-B3949FD97413}" dt="2024-02-24T10:32:36.504" v="5997" actId="14100"/>
          <ac:picMkLst>
            <pc:docMk/>
            <pc:sldMk cId="3251555921" sldId="329"/>
            <ac:picMk id="6148" creationId="{7507B4D7-0DF2-F8AF-6C70-D2AE0CF00AD3}"/>
          </ac:picMkLst>
        </pc:picChg>
        <pc:picChg chg="add mod">
          <ac:chgData name="Fien Van Petegem" userId="ea110a70ba04e10b" providerId="LiveId" clId="{8A858826-D00C-42A4-AB62-B3949FD97413}" dt="2024-02-20T11:09:09.886" v="3345" actId="1076"/>
          <ac:picMkLst>
            <pc:docMk/>
            <pc:sldMk cId="3251555921" sldId="329"/>
            <ac:picMk id="28674" creationId="{5769A7DB-134C-0A77-1E73-ADD22C2E83D5}"/>
          </ac:picMkLst>
        </pc:picChg>
        <pc:picChg chg="add mod">
          <ac:chgData name="Fien Van Petegem" userId="ea110a70ba04e10b" providerId="LiveId" clId="{8A858826-D00C-42A4-AB62-B3949FD97413}" dt="2024-02-20T11:14:00.701" v="3401" actId="1076"/>
          <ac:picMkLst>
            <pc:docMk/>
            <pc:sldMk cId="3251555921" sldId="329"/>
            <ac:picMk id="28676" creationId="{C7F5B4F0-4386-D7B9-A86D-7F9838BEF0DD}"/>
          </ac:picMkLst>
        </pc:picChg>
        <pc:picChg chg="add mod">
          <ac:chgData name="Fien Van Petegem" userId="ea110a70ba04e10b" providerId="LiveId" clId="{8A858826-D00C-42A4-AB62-B3949FD97413}" dt="2024-02-24T10:31:17.823" v="5955" actId="1076"/>
          <ac:picMkLst>
            <pc:docMk/>
            <pc:sldMk cId="3251555921" sldId="329"/>
            <ac:picMk id="28678" creationId="{2CA9B4DD-05E5-9FB2-8C1E-E51D0477E40D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20T11:14:38.295" v="3406" actId="47"/>
        <pc:sldMkLst>
          <pc:docMk/>
          <pc:sldMk cId="266992486" sldId="330"/>
        </pc:sldMkLst>
        <pc:spChg chg="add mod">
          <ac:chgData name="Fien Van Petegem" userId="ea110a70ba04e10b" providerId="LiveId" clId="{8A858826-D00C-42A4-AB62-B3949FD97413}" dt="2024-02-19T20:23:00.937" v="2015"/>
          <ac:spMkLst>
            <pc:docMk/>
            <pc:sldMk cId="266992486" sldId="330"/>
            <ac:spMk id="2" creationId="{AB78DFB2-D069-0F5A-E0EF-D83698DADFEF}"/>
          </ac:spMkLst>
        </pc:spChg>
        <pc:spChg chg="add mod">
          <ac:chgData name="Fien Van Petegem" userId="ea110a70ba04e10b" providerId="LiveId" clId="{8A858826-D00C-42A4-AB62-B3949FD97413}" dt="2024-02-19T20:23:00.937" v="2015"/>
          <ac:spMkLst>
            <pc:docMk/>
            <pc:sldMk cId="266992486" sldId="330"/>
            <ac:spMk id="3" creationId="{0E39D204-5EBE-9718-B9BB-59BA815F88AF}"/>
          </ac:spMkLst>
        </pc:spChg>
        <pc:spChg chg="add mod">
          <ac:chgData name="Fien Van Petegem" userId="ea110a70ba04e10b" providerId="LiveId" clId="{8A858826-D00C-42A4-AB62-B3949FD97413}" dt="2024-02-19T20:23:00.937" v="2015"/>
          <ac:spMkLst>
            <pc:docMk/>
            <pc:sldMk cId="266992486" sldId="330"/>
            <ac:spMk id="4" creationId="{F36D7988-1DFB-B802-6A4D-BB5316B6D441}"/>
          </ac:spMkLst>
        </pc:spChg>
        <pc:spChg chg="add mod">
          <ac:chgData name="Fien Van Petegem" userId="ea110a70ba04e10b" providerId="LiveId" clId="{8A858826-D00C-42A4-AB62-B3949FD97413}" dt="2024-02-19T20:23:00.937" v="2015"/>
          <ac:spMkLst>
            <pc:docMk/>
            <pc:sldMk cId="266992486" sldId="330"/>
            <ac:spMk id="5" creationId="{1F33A6BE-331F-0CB1-0190-B2833980107E}"/>
          </ac:spMkLst>
        </pc:spChg>
        <pc:picChg chg="del">
          <ac:chgData name="Fien Van Petegem" userId="ea110a70ba04e10b" providerId="LiveId" clId="{8A858826-D00C-42A4-AB62-B3949FD97413}" dt="2024-02-19T19:50:01.508" v="1260" actId="478"/>
          <ac:picMkLst>
            <pc:docMk/>
            <pc:sldMk cId="266992486" sldId="330"/>
            <ac:picMk id="7" creationId="{D2D27273-9C63-12C3-B2A1-C818FDBACFDC}"/>
          </ac:picMkLst>
        </pc:picChg>
        <pc:picChg chg="del">
          <ac:chgData name="Fien Van Petegem" userId="ea110a70ba04e10b" providerId="LiveId" clId="{8A858826-D00C-42A4-AB62-B3949FD97413}" dt="2024-02-19T19:50:01.508" v="1260" actId="478"/>
          <ac:picMkLst>
            <pc:docMk/>
            <pc:sldMk cId="266992486" sldId="330"/>
            <ac:picMk id="8" creationId="{687F6F7E-E334-8B53-EEC8-4286BD0E5444}"/>
          </ac:picMkLst>
        </pc:picChg>
        <pc:picChg chg="del">
          <ac:chgData name="Fien Van Petegem" userId="ea110a70ba04e10b" providerId="LiveId" clId="{8A858826-D00C-42A4-AB62-B3949FD97413}" dt="2024-02-19T19:50:01.508" v="1260" actId="478"/>
          <ac:picMkLst>
            <pc:docMk/>
            <pc:sldMk cId="266992486" sldId="330"/>
            <ac:picMk id="9" creationId="{53BC2B66-64F6-0D0C-E907-FBB877A4B745}"/>
          </ac:picMkLst>
        </pc:picChg>
        <pc:picChg chg="del">
          <ac:chgData name="Fien Van Petegem" userId="ea110a70ba04e10b" providerId="LiveId" clId="{8A858826-D00C-42A4-AB62-B3949FD97413}" dt="2024-02-19T19:50:01.508" v="1260" actId="478"/>
          <ac:picMkLst>
            <pc:docMk/>
            <pc:sldMk cId="266992486" sldId="330"/>
            <ac:picMk id="10" creationId="{94574D5F-A0FE-2452-D255-CFD8D338F790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19T20:58:36.566" v="2682" actId="2696"/>
        <pc:sldMkLst>
          <pc:docMk/>
          <pc:sldMk cId="350762162" sldId="331"/>
        </pc:sldMkLst>
        <pc:spChg chg="add del mod">
          <ac:chgData name="Fien Van Petegem" userId="ea110a70ba04e10b" providerId="LiveId" clId="{8A858826-D00C-42A4-AB62-B3949FD97413}" dt="2024-02-19T20:55:00.264" v="2654" actId="478"/>
          <ac:spMkLst>
            <pc:docMk/>
            <pc:sldMk cId="350762162" sldId="331"/>
            <ac:spMk id="2" creationId="{102971C3-472B-3B2E-44A6-E25CDE8CF9FC}"/>
          </ac:spMkLst>
        </pc:spChg>
        <pc:spChg chg="add mod">
          <ac:chgData name="Fien Van Petegem" userId="ea110a70ba04e10b" providerId="LiveId" clId="{8A858826-D00C-42A4-AB62-B3949FD97413}" dt="2024-02-19T20:23:01.542" v="2016"/>
          <ac:spMkLst>
            <pc:docMk/>
            <pc:sldMk cId="350762162" sldId="331"/>
            <ac:spMk id="3" creationId="{F88DE27A-91D9-44F1-67B9-D296AC9552F2}"/>
          </ac:spMkLst>
        </pc:spChg>
        <pc:spChg chg="add mod">
          <ac:chgData name="Fien Van Petegem" userId="ea110a70ba04e10b" providerId="LiveId" clId="{8A858826-D00C-42A4-AB62-B3949FD97413}" dt="2024-02-19T20:23:01.542" v="2016"/>
          <ac:spMkLst>
            <pc:docMk/>
            <pc:sldMk cId="350762162" sldId="331"/>
            <ac:spMk id="4" creationId="{9892C6C0-E289-B9A6-67C5-96F3EA335AEE}"/>
          </ac:spMkLst>
        </pc:spChg>
        <pc:spChg chg="add mod">
          <ac:chgData name="Fien Van Petegem" userId="ea110a70ba04e10b" providerId="LiveId" clId="{8A858826-D00C-42A4-AB62-B3949FD97413}" dt="2024-02-19T20:23:01.542" v="2016"/>
          <ac:spMkLst>
            <pc:docMk/>
            <pc:sldMk cId="350762162" sldId="331"/>
            <ac:spMk id="5" creationId="{4C9DADF9-8BD6-AB35-7140-7BC1986511AA}"/>
          </ac:spMkLst>
        </pc:spChg>
        <pc:picChg chg="del">
          <ac:chgData name="Fien Van Petegem" userId="ea110a70ba04e10b" providerId="LiveId" clId="{8A858826-D00C-42A4-AB62-B3949FD97413}" dt="2024-02-19T19:50:09.862" v="1265" actId="478"/>
          <ac:picMkLst>
            <pc:docMk/>
            <pc:sldMk cId="350762162" sldId="331"/>
            <ac:picMk id="7" creationId="{8EA45AF7-CD89-0849-9D13-6BC189A34628}"/>
          </ac:picMkLst>
        </pc:picChg>
        <pc:picChg chg="del">
          <ac:chgData name="Fien Van Petegem" userId="ea110a70ba04e10b" providerId="LiveId" clId="{8A858826-D00C-42A4-AB62-B3949FD97413}" dt="2024-02-19T19:50:09.862" v="1265" actId="478"/>
          <ac:picMkLst>
            <pc:docMk/>
            <pc:sldMk cId="350762162" sldId="331"/>
            <ac:picMk id="8" creationId="{71FA49CE-15E4-B608-6765-764D285897B3}"/>
          </ac:picMkLst>
        </pc:picChg>
        <pc:picChg chg="del">
          <ac:chgData name="Fien Van Petegem" userId="ea110a70ba04e10b" providerId="LiveId" clId="{8A858826-D00C-42A4-AB62-B3949FD97413}" dt="2024-02-19T19:50:09.862" v="1265" actId="478"/>
          <ac:picMkLst>
            <pc:docMk/>
            <pc:sldMk cId="350762162" sldId="331"/>
            <ac:picMk id="9" creationId="{17C30FE9-527E-2DA6-15D4-C06D762E92EF}"/>
          </ac:picMkLst>
        </pc:picChg>
        <pc:picChg chg="del">
          <ac:chgData name="Fien Van Petegem" userId="ea110a70ba04e10b" providerId="LiveId" clId="{8A858826-D00C-42A4-AB62-B3949FD97413}" dt="2024-02-19T19:50:09.862" v="1265" actId="478"/>
          <ac:picMkLst>
            <pc:docMk/>
            <pc:sldMk cId="350762162" sldId="331"/>
            <ac:picMk id="10" creationId="{5397434B-DA48-686D-488C-691A9D8D6A09}"/>
          </ac:picMkLst>
        </pc:picChg>
        <pc:picChg chg="add mod">
          <ac:chgData name="Fien Van Petegem" userId="ea110a70ba04e10b" providerId="LiveId" clId="{8A858826-D00C-42A4-AB62-B3949FD97413}" dt="2024-02-19T20:55:02.302" v="2655" actId="1076"/>
          <ac:picMkLst>
            <pc:docMk/>
            <pc:sldMk cId="350762162" sldId="331"/>
            <ac:picMk id="26626" creationId="{26F6E8AD-17E4-4241-3E7A-E6E085C04854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09:52:25.741" v="5193"/>
        <pc:sldMkLst>
          <pc:docMk/>
          <pc:sldMk cId="4060694808" sldId="331"/>
        </pc:sldMkLst>
        <pc:spChg chg="add del mod ord">
          <ac:chgData name="Fien Van Petegem" userId="ea110a70ba04e10b" providerId="LiveId" clId="{8A858826-D00C-42A4-AB62-B3949FD97413}" dt="2024-02-20T10:43:24.191" v="3063" actId="478"/>
          <ac:spMkLst>
            <pc:docMk/>
            <pc:sldMk cId="4060694808" sldId="331"/>
            <ac:spMk id="2" creationId="{4405CAF0-87D3-BB0E-87FA-85B909AC8C57}"/>
          </ac:spMkLst>
        </pc:spChg>
        <pc:spChg chg="del">
          <ac:chgData name="Fien Van Petegem" userId="ea110a70ba04e10b" providerId="LiveId" clId="{8A858826-D00C-42A4-AB62-B3949FD97413}" dt="2024-02-20T10:42:39.124" v="3045" actId="478"/>
          <ac:spMkLst>
            <pc:docMk/>
            <pc:sldMk cId="4060694808" sldId="331"/>
            <ac:spMk id="3" creationId="{08A8971C-A7F3-C580-E42C-4A414B736C8A}"/>
          </ac:spMkLst>
        </pc:spChg>
        <pc:spChg chg="add del">
          <ac:chgData name="Fien Van Petegem" userId="ea110a70ba04e10b" providerId="LiveId" clId="{8A858826-D00C-42A4-AB62-B3949FD97413}" dt="2024-02-20T10:43:00.588" v="3056" actId="478"/>
          <ac:spMkLst>
            <pc:docMk/>
            <pc:sldMk cId="4060694808" sldId="331"/>
            <ac:spMk id="4" creationId="{190414BF-30AE-3F49-9C52-C5E290763DD8}"/>
          </ac:spMkLst>
        </pc:spChg>
        <pc:spChg chg="del mod">
          <ac:chgData name="Fien Van Petegem" userId="ea110a70ba04e10b" providerId="LiveId" clId="{8A858826-D00C-42A4-AB62-B3949FD97413}" dt="2024-02-21T18:16:27.363" v="4714" actId="478"/>
          <ac:spMkLst>
            <pc:docMk/>
            <pc:sldMk cId="4060694808" sldId="331"/>
            <ac:spMk id="5" creationId="{55F8EF13-BA1A-8067-B32A-7B47B171E715}"/>
          </ac:spMkLst>
        </pc:spChg>
        <pc:picChg chg="add mod">
          <ac:chgData name="Fien Van Petegem" userId="ea110a70ba04e10b" providerId="LiveId" clId="{8A858826-D00C-42A4-AB62-B3949FD97413}" dt="2024-02-21T18:16:36.201" v="4718" actId="14100"/>
          <ac:picMkLst>
            <pc:docMk/>
            <pc:sldMk cId="4060694808" sldId="331"/>
            <ac:picMk id="17410" creationId="{8727571F-3674-D769-03B8-928ACF736227}"/>
          </ac:picMkLst>
        </pc:picChg>
        <pc:picChg chg="mod">
          <ac:chgData name="Fien Van Petegem" userId="ea110a70ba04e10b" providerId="LiveId" clId="{8A858826-D00C-42A4-AB62-B3949FD97413}" dt="2024-02-20T10:43:16.194" v="3061" actId="1076"/>
          <ac:picMkLst>
            <pc:docMk/>
            <pc:sldMk cId="4060694808" sldId="331"/>
            <ac:picMk id="26626" creationId="{0CE69D95-91ED-6B69-A3FF-D3304B6A1853}"/>
          </ac:picMkLst>
        </pc:picChg>
        <pc:picChg chg="add mod">
          <ac:chgData name="Fien Van Petegem" userId="ea110a70ba04e10b" providerId="LiveId" clId="{8A858826-D00C-42A4-AB62-B3949FD97413}" dt="2024-02-20T10:43:13.979" v="3060" actId="1076"/>
          <ac:picMkLst>
            <pc:docMk/>
            <pc:sldMk cId="4060694808" sldId="331"/>
            <ac:picMk id="41986" creationId="{EF645B42-4494-6DCB-CADA-89467C589D0F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20T16:22:12.051" v="3480" actId="2696"/>
        <pc:sldMkLst>
          <pc:docMk/>
          <pc:sldMk cId="2682448333" sldId="332"/>
        </pc:sldMkLst>
        <pc:spChg chg="add mod">
          <ac:chgData name="Fien Van Petegem" userId="ea110a70ba04e10b" providerId="LiveId" clId="{8A858826-D00C-42A4-AB62-B3949FD97413}" dt="2024-02-19T20:23:03.441" v="2017"/>
          <ac:spMkLst>
            <pc:docMk/>
            <pc:sldMk cId="2682448333" sldId="332"/>
            <ac:spMk id="2" creationId="{536404D0-DB09-75A9-7E9C-309BB81AFDBD}"/>
          </ac:spMkLst>
        </pc:spChg>
        <pc:spChg chg="add mod">
          <ac:chgData name="Fien Van Petegem" userId="ea110a70ba04e10b" providerId="LiveId" clId="{8A858826-D00C-42A4-AB62-B3949FD97413}" dt="2024-02-19T20:23:03.441" v="2017"/>
          <ac:spMkLst>
            <pc:docMk/>
            <pc:sldMk cId="2682448333" sldId="332"/>
            <ac:spMk id="3" creationId="{ED6BC85C-CF5D-CF00-6AB5-4152DD001867}"/>
          </ac:spMkLst>
        </pc:spChg>
        <pc:spChg chg="add mod">
          <ac:chgData name="Fien Van Petegem" userId="ea110a70ba04e10b" providerId="LiveId" clId="{8A858826-D00C-42A4-AB62-B3949FD97413}" dt="2024-02-19T20:23:03.441" v="2017"/>
          <ac:spMkLst>
            <pc:docMk/>
            <pc:sldMk cId="2682448333" sldId="332"/>
            <ac:spMk id="4" creationId="{69CDDFA6-FF14-A3B4-4B02-11B5F55C68BD}"/>
          </ac:spMkLst>
        </pc:spChg>
        <pc:spChg chg="add mod">
          <ac:chgData name="Fien Van Petegem" userId="ea110a70ba04e10b" providerId="LiveId" clId="{8A858826-D00C-42A4-AB62-B3949FD97413}" dt="2024-02-19T20:23:03.441" v="2017"/>
          <ac:spMkLst>
            <pc:docMk/>
            <pc:sldMk cId="2682448333" sldId="332"/>
            <ac:spMk id="5" creationId="{7271270F-F245-B363-0A8D-21A6B522DDA6}"/>
          </ac:spMkLst>
        </pc:spChg>
        <pc:picChg chg="del">
          <ac:chgData name="Fien Van Petegem" userId="ea110a70ba04e10b" providerId="LiveId" clId="{8A858826-D00C-42A4-AB62-B3949FD97413}" dt="2024-02-19T19:50:16.286" v="1270" actId="478"/>
          <ac:picMkLst>
            <pc:docMk/>
            <pc:sldMk cId="2682448333" sldId="332"/>
            <ac:picMk id="7" creationId="{CAC978E2-61DE-44B0-AF84-1ACBDB429F60}"/>
          </ac:picMkLst>
        </pc:picChg>
        <pc:picChg chg="del">
          <ac:chgData name="Fien Van Petegem" userId="ea110a70ba04e10b" providerId="LiveId" clId="{8A858826-D00C-42A4-AB62-B3949FD97413}" dt="2024-02-19T19:50:16.286" v="1270" actId="478"/>
          <ac:picMkLst>
            <pc:docMk/>
            <pc:sldMk cId="2682448333" sldId="332"/>
            <ac:picMk id="8" creationId="{FEBD0995-F6A2-6E70-9645-6807E16C38F0}"/>
          </ac:picMkLst>
        </pc:picChg>
        <pc:picChg chg="del">
          <ac:chgData name="Fien Van Petegem" userId="ea110a70ba04e10b" providerId="LiveId" clId="{8A858826-D00C-42A4-AB62-B3949FD97413}" dt="2024-02-19T19:50:16.286" v="1270" actId="478"/>
          <ac:picMkLst>
            <pc:docMk/>
            <pc:sldMk cId="2682448333" sldId="332"/>
            <ac:picMk id="9" creationId="{C4550059-4291-D4D0-833A-55BE11AABE5C}"/>
          </ac:picMkLst>
        </pc:picChg>
        <pc:picChg chg="del">
          <ac:chgData name="Fien Van Petegem" userId="ea110a70ba04e10b" providerId="LiveId" clId="{8A858826-D00C-42A4-AB62-B3949FD97413}" dt="2024-02-19T19:50:16.286" v="1270" actId="478"/>
          <ac:picMkLst>
            <pc:docMk/>
            <pc:sldMk cId="2682448333" sldId="332"/>
            <ac:picMk id="10" creationId="{DA9850E3-F45C-2D84-C68F-54046925DE63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1:56:51.142" v="10724" actId="20577"/>
        <pc:sldMkLst>
          <pc:docMk/>
          <pc:sldMk cId="2950269177" sldId="332"/>
        </pc:sldMkLst>
        <pc:spChg chg="del">
          <ac:chgData name="Fien Van Petegem" userId="ea110a70ba04e10b" providerId="LiveId" clId="{8A858826-D00C-42A4-AB62-B3949FD97413}" dt="2024-02-21T18:20:53.247" v="4875" actId="478"/>
          <ac:spMkLst>
            <pc:docMk/>
            <pc:sldMk cId="2950269177" sldId="332"/>
            <ac:spMk id="2" creationId="{5EB898FC-0DE6-6B79-4A6F-5059C60E6F89}"/>
          </ac:spMkLst>
        </pc:spChg>
        <pc:spChg chg="del">
          <ac:chgData name="Fien Van Petegem" userId="ea110a70ba04e10b" providerId="LiveId" clId="{8A858826-D00C-42A4-AB62-B3949FD97413}" dt="2024-02-21T18:22:24.842" v="4897" actId="478"/>
          <ac:spMkLst>
            <pc:docMk/>
            <pc:sldMk cId="2950269177" sldId="332"/>
            <ac:spMk id="3" creationId="{557E449B-AE40-6582-D310-FCD14D372D69}"/>
          </ac:spMkLst>
        </pc:spChg>
        <pc:spChg chg="del">
          <ac:chgData name="Fien Van Petegem" userId="ea110a70ba04e10b" providerId="LiveId" clId="{8A858826-D00C-42A4-AB62-B3949FD97413}" dt="2024-02-21T18:22:26.355" v="4898" actId="478"/>
          <ac:spMkLst>
            <pc:docMk/>
            <pc:sldMk cId="2950269177" sldId="332"/>
            <ac:spMk id="4" creationId="{4C4E6D04-3621-67F3-2493-6B0919D64B7A}"/>
          </ac:spMkLst>
        </pc:spChg>
        <pc:spChg chg="del">
          <ac:chgData name="Fien Van Petegem" userId="ea110a70ba04e10b" providerId="LiveId" clId="{8A858826-D00C-42A4-AB62-B3949FD97413}" dt="2024-02-21T18:21:15.283" v="4877" actId="478"/>
          <ac:spMkLst>
            <pc:docMk/>
            <pc:sldMk cId="2950269177" sldId="332"/>
            <ac:spMk id="5" creationId="{649CBE00-A187-0321-99B9-CB6A8EE6CFE3}"/>
          </ac:spMkLst>
        </pc:spChg>
        <pc:spChg chg="add del">
          <ac:chgData name="Fien Van Petegem" userId="ea110a70ba04e10b" providerId="LiveId" clId="{8A858826-D00C-42A4-AB62-B3949FD97413}" dt="2024-02-21T18:22:33.829" v="4900" actId="11529"/>
          <ac:spMkLst>
            <pc:docMk/>
            <pc:sldMk cId="2950269177" sldId="332"/>
            <ac:spMk id="6" creationId="{74DF02E4-7090-5E01-60A2-5FAAC10DA12C}"/>
          </ac:spMkLst>
        </pc:spChg>
        <pc:picChg chg="add mod">
          <ac:chgData name="Fien Van Petegem" userId="ea110a70ba04e10b" providerId="LiveId" clId="{8A858826-D00C-42A4-AB62-B3949FD97413}" dt="2024-02-21T18:20:54.731" v="4876" actId="1076"/>
          <ac:picMkLst>
            <pc:docMk/>
            <pc:sldMk cId="2950269177" sldId="332"/>
            <ac:picMk id="19458" creationId="{2B403BE3-4D26-89F1-BB58-67694150DC44}"/>
          </ac:picMkLst>
        </pc:picChg>
        <pc:picChg chg="add mod">
          <ac:chgData name="Fien Van Petegem" userId="ea110a70ba04e10b" providerId="LiveId" clId="{8A858826-D00C-42A4-AB62-B3949FD97413}" dt="2024-02-21T18:21:22.052" v="4880" actId="1076"/>
          <ac:picMkLst>
            <pc:docMk/>
            <pc:sldMk cId="2950269177" sldId="332"/>
            <ac:picMk id="19460" creationId="{C3F1C4B5-9B82-6B51-3113-5659B178933D}"/>
          </ac:picMkLst>
        </pc:picChg>
        <pc:picChg chg="add mod">
          <ac:chgData name="Fien Van Petegem" userId="ea110a70ba04e10b" providerId="LiveId" clId="{8A858826-D00C-42A4-AB62-B3949FD97413}" dt="2024-02-21T18:22:23.821" v="4896" actId="14100"/>
          <ac:picMkLst>
            <pc:docMk/>
            <pc:sldMk cId="2950269177" sldId="332"/>
            <ac:picMk id="19462" creationId="{A8827D5B-6E7A-F73A-0CA5-C7B82A53BAD8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19T20:58:36.566" v="2682" actId="2696"/>
        <pc:sldMkLst>
          <pc:docMk/>
          <pc:sldMk cId="752365399" sldId="333"/>
        </pc:sldMkLst>
        <pc:spChg chg="add del mod">
          <ac:chgData name="Fien Van Petegem" userId="ea110a70ba04e10b" providerId="LiveId" clId="{8A858826-D00C-42A4-AB62-B3949FD97413}" dt="2024-02-19T20:45:09.049" v="2447" actId="478"/>
          <ac:spMkLst>
            <pc:docMk/>
            <pc:sldMk cId="752365399" sldId="333"/>
            <ac:spMk id="2" creationId="{AE7EBA8C-7225-211C-C09E-1D6203A859AD}"/>
          </ac:spMkLst>
        </pc:spChg>
        <pc:spChg chg="add mod">
          <ac:chgData name="Fien Van Petegem" userId="ea110a70ba04e10b" providerId="LiveId" clId="{8A858826-D00C-42A4-AB62-B3949FD97413}" dt="2024-02-19T20:23:04.041" v="2018"/>
          <ac:spMkLst>
            <pc:docMk/>
            <pc:sldMk cId="752365399" sldId="333"/>
            <ac:spMk id="3" creationId="{6AFBFC1A-C052-5BC6-D4DB-F91D318153F2}"/>
          </ac:spMkLst>
        </pc:spChg>
        <pc:spChg chg="add mod">
          <ac:chgData name="Fien Van Petegem" userId="ea110a70ba04e10b" providerId="LiveId" clId="{8A858826-D00C-42A4-AB62-B3949FD97413}" dt="2024-02-19T20:23:04.041" v="2018"/>
          <ac:spMkLst>
            <pc:docMk/>
            <pc:sldMk cId="752365399" sldId="333"/>
            <ac:spMk id="4" creationId="{A4E5AF27-DEED-E349-A1B1-2D743A985B17}"/>
          </ac:spMkLst>
        </pc:spChg>
        <pc:spChg chg="add mod">
          <ac:chgData name="Fien Van Petegem" userId="ea110a70ba04e10b" providerId="LiveId" clId="{8A858826-D00C-42A4-AB62-B3949FD97413}" dt="2024-02-19T20:23:04.041" v="2018"/>
          <ac:spMkLst>
            <pc:docMk/>
            <pc:sldMk cId="752365399" sldId="333"/>
            <ac:spMk id="5" creationId="{912F0F1B-1B4D-4354-7DD5-85DD941967E8}"/>
          </ac:spMkLst>
        </pc:spChg>
        <pc:spChg chg="add del">
          <ac:chgData name="Fien Van Petegem" userId="ea110a70ba04e10b" providerId="LiveId" clId="{8A858826-D00C-42A4-AB62-B3949FD97413}" dt="2024-02-19T20:44:06.228" v="2423" actId="22"/>
          <ac:spMkLst>
            <pc:docMk/>
            <pc:sldMk cId="752365399" sldId="333"/>
            <ac:spMk id="11" creationId="{DE4AC1EC-AFC0-DCAC-07BA-356103CAC8A3}"/>
          </ac:spMkLst>
        </pc:spChg>
        <pc:picChg chg="del">
          <ac:chgData name="Fien Van Petegem" userId="ea110a70ba04e10b" providerId="LiveId" clId="{8A858826-D00C-42A4-AB62-B3949FD97413}" dt="2024-02-19T19:50:25.139" v="1275" actId="478"/>
          <ac:picMkLst>
            <pc:docMk/>
            <pc:sldMk cId="752365399" sldId="333"/>
            <ac:picMk id="7" creationId="{D0E82D4E-3ACA-16EB-C4CD-6000A7486B5F}"/>
          </ac:picMkLst>
        </pc:picChg>
        <pc:picChg chg="del">
          <ac:chgData name="Fien Van Petegem" userId="ea110a70ba04e10b" providerId="LiveId" clId="{8A858826-D00C-42A4-AB62-B3949FD97413}" dt="2024-02-19T19:50:25.139" v="1275" actId="478"/>
          <ac:picMkLst>
            <pc:docMk/>
            <pc:sldMk cId="752365399" sldId="333"/>
            <ac:picMk id="8" creationId="{60E99E24-8895-560C-3536-B1DC7434EC9C}"/>
          </ac:picMkLst>
        </pc:picChg>
        <pc:picChg chg="del">
          <ac:chgData name="Fien Van Petegem" userId="ea110a70ba04e10b" providerId="LiveId" clId="{8A858826-D00C-42A4-AB62-B3949FD97413}" dt="2024-02-19T19:50:25.139" v="1275" actId="478"/>
          <ac:picMkLst>
            <pc:docMk/>
            <pc:sldMk cId="752365399" sldId="333"/>
            <ac:picMk id="9" creationId="{85BC696A-A693-2655-1664-2341E968728C}"/>
          </ac:picMkLst>
        </pc:picChg>
        <pc:picChg chg="del">
          <ac:chgData name="Fien Van Petegem" userId="ea110a70ba04e10b" providerId="LiveId" clId="{8A858826-D00C-42A4-AB62-B3949FD97413}" dt="2024-02-19T19:50:25.139" v="1275" actId="478"/>
          <ac:picMkLst>
            <pc:docMk/>
            <pc:sldMk cId="752365399" sldId="333"/>
            <ac:picMk id="10" creationId="{67A415BD-7527-7DB1-690D-BEBAF6E17D7B}"/>
          </ac:picMkLst>
        </pc:picChg>
        <pc:picChg chg="add mod">
          <ac:chgData name="Fien Van Petegem" userId="ea110a70ba04e10b" providerId="LiveId" clId="{8A858826-D00C-42A4-AB62-B3949FD97413}" dt="2024-02-19T20:45:10.998" v="2448" actId="1076"/>
          <ac:picMkLst>
            <pc:docMk/>
            <pc:sldMk cId="752365399" sldId="333"/>
            <ac:picMk id="24578" creationId="{8D7C0E66-5C98-1238-F3B5-5003E6EA5C47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2:07:28.709" v="12183"/>
        <pc:sldMkLst>
          <pc:docMk/>
          <pc:sldMk cId="3251327977" sldId="333"/>
        </pc:sldMkLst>
        <pc:spChg chg="add mod">
          <ac:chgData name="Fien Van Petegem" userId="ea110a70ba04e10b" providerId="LiveId" clId="{8A858826-D00C-42A4-AB62-B3949FD97413}" dt="2024-02-21T17:38:42.735" v="3890" actId="207"/>
          <ac:spMkLst>
            <pc:docMk/>
            <pc:sldMk cId="3251327977" sldId="333"/>
            <ac:spMk id="2" creationId="{B8375537-B784-53F0-E332-1711DAAC9C8F}"/>
          </ac:spMkLst>
        </pc:spChg>
        <pc:spChg chg="add mod">
          <ac:chgData name="Fien Van Petegem" userId="ea110a70ba04e10b" providerId="LiveId" clId="{8A858826-D00C-42A4-AB62-B3949FD97413}" dt="2024-02-21T17:39:10.752" v="3894" actId="207"/>
          <ac:spMkLst>
            <pc:docMk/>
            <pc:sldMk cId="3251327977" sldId="333"/>
            <ac:spMk id="3" creationId="{16A31028-C3D5-1BC8-C79E-E1B183427DDF}"/>
          </ac:spMkLst>
        </pc:spChg>
        <pc:spChg chg="del">
          <ac:chgData name="Fien Van Petegem" userId="ea110a70ba04e10b" providerId="LiveId" clId="{8A858826-D00C-42A4-AB62-B3949FD97413}" dt="2024-02-20T10:44:42.717" v="3087" actId="478"/>
          <ac:spMkLst>
            <pc:docMk/>
            <pc:sldMk cId="3251327977" sldId="333"/>
            <ac:spMk id="3" creationId="{EF37FD06-2D64-29AE-BD9B-77601C5456BE}"/>
          </ac:spMkLst>
        </pc:spChg>
        <pc:spChg chg="del">
          <ac:chgData name="Fien Van Petegem" userId="ea110a70ba04e10b" providerId="LiveId" clId="{8A858826-D00C-42A4-AB62-B3949FD97413}" dt="2024-02-21T17:38:12.181" v="3874" actId="478"/>
          <ac:spMkLst>
            <pc:docMk/>
            <pc:sldMk cId="3251327977" sldId="333"/>
            <ac:spMk id="4" creationId="{FD269D57-C1D9-7C73-B5D5-287E6A2F432F}"/>
          </ac:spMkLst>
        </pc:spChg>
        <pc:spChg chg="del">
          <ac:chgData name="Fien Van Petegem" userId="ea110a70ba04e10b" providerId="LiveId" clId="{8A858826-D00C-42A4-AB62-B3949FD97413}" dt="2024-02-20T10:46:37.864" v="3111" actId="478"/>
          <ac:spMkLst>
            <pc:docMk/>
            <pc:sldMk cId="3251327977" sldId="333"/>
            <ac:spMk id="5" creationId="{49EA86E3-494A-CB8B-198E-6EE75012C677}"/>
          </ac:spMkLst>
        </pc:spChg>
        <pc:picChg chg="add mod">
          <ac:chgData name="Fien Van Petegem" userId="ea110a70ba04e10b" providerId="LiveId" clId="{8A858826-D00C-42A4-AB62-B3949FD97413}" dt="2024-02-21T17:38:11.153" v="3873" actId="1076"/>
          <ac:picMkLst>
            <pc:docMk/>
            <pc:sldMk cId="3251327977" sldId="333"/>
            <ac:picMk id="9218" creationId="{CA2A47BF-AA39-AC76-6F2C-B485D96F58C1}"/>
          </ac:picMkLst>
        </pc:picChg>
        <pc:picChg chg="add del mod">
          <ac:chgData name="Fien Van Petegem" userId="ea110a70ba04e10b" providerId="LiveId" clId="{8A858826-D00C-42A4-AB62-B3949FD97413}" dt="2024-02-20T10:44:56.059" v="3088" actId="478"/>
          <ac:picMkLst>
            <pc:docMk/>
            <pc:sldMk cId="3251327977" sldId="333"/>
            <ac:picMk id="40962" creationId="{9FE14CE2-BD45-C6C9-17CF-756BB289DD85}"/>
          </ac:picMkLst>
        </pc:picChg>
        <pc:picChg chg="add mod">
          <ac:chgData name="Fien Van Petegem" userId="ea110a70ba04e10b" providerId="LiveId" clId="{8A858826-D00C-42A4-AB62-B3949FD97413}" dt="2024-02-20T10:45:01.141" v="3091" actId="1076"/>
          <ac:picMkLst>
            <pc:docMk/>
            <pc:sldMk cId="3251327977" sldId="333"/>
            <ac:picMk id="40964" creationId="{06D8A2CC-351F-2B25-6E42-BBEF709A31A4}"/>
          </ac:picMkLst>
        </pc:picChg>
        <pc:picChg chg="add mod">
          <ac:chgData name="Fien Van Petegem" userId="ea110a70ba04e10b" providerId="LiveId" clId="{8A858826-D00C-42A4-AB62-B3949FD97413}" dt="2024-02-20T10:46:40.437" v="3112" actId="1076"/>
          <ac:picMkLst>
            <pc:docMk/>
            <pc:sldMk cId="3251327977" sldId="333"/>
            <ac:picMk id="40966" creationId="{303BEC9F-4911-9625-84D0-160CB35F0DF0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1:54:30.106" v="10558" actId="20577"/>
        <pc:sldMkLst>
          <pc:docMk/>
          <pc:sldMk cId="1976494279" sldId="334"/>
        </pc:sldMkLst>
        <pc:spChg chg="add del mod">
          <ac:chgData name="Fien Van Petegem" userId="ea110a70ba04e10b" providerId="LiveId" clId="{8A858826-D00C-42A4-AB62-B3949FD97413}" dt="2024-02-20T11:15:32.547" v="3410" actId="478"/>
          <ac:spMkLst>
            <pc:docMk/>
            <pc:sldMk cId="1976494279" sldId="334"/>
            <ac:spMk id="2" creationId="{54399B08-D67E-4D5F-4C99-96484D57830F}"/>
          </ac:spMkLst>
        </pc:spChg>
        <pc:spChg chg="add del mod">
          <ac:chgData name="Fien Van Petegem" userId="ea110a70ba04e10b" providerId="LiveId" clId="{8A858826-D00C-42A4-AB62-B3949FD97413}" dt="2024-02-21T10:33:58.590" v="3500" actId="478"/>
          <ac:spMkLst>
            <pc:docMk/>
            <pc:sldMk cId="1976494279" sldId="334"/>
            <ac:spMk id="3" creationId="{F986A15E-A596-A446-0A8E-D1393533C92B}"/>
          </ac:spMkLst>
        </pc:spChg>
        <pc:spChg chg="add del mod">
          <ac:chgData name="Fien Van Petegem" userId="ea110a70ba04e10b" providerId="LiveId" clId="{8A858826-D00C-42A4-AB62-B3949FD97413}" dt="2024-02-24T10:37:36.875" v="6079" actId="478"/>
          <ac:spMkLst>
            <pc:docMk/>
            <pc:sldMk cId="1976494279" sldId="334"/>
            <ac:spMk id="4" creationId="{14A02932-FDA9-172F-AEC1-5BFB22F0A6A3}"/>
          </ac:spMkLst>
        </pc:spChg>
        <pc:spChg chg="add del mod">
          <ac:chgData name="Fien Van Petegem" userId="ea110a70ba04e10b" providerId="LiveId" clId="{8A858826-D00C-42A4-AB62-B3949FD97413}" dt="2024-02-21T17:45:05.422" v="4084" actId="478"/>
          <ac:spMkLst>
            <pc:docMk/>
            <pc:sldMk cId="1976494279" sldId="334"/>
            <ac:spMk id="5" creationId="{2453D68B-E749-1DB2-3A3D-8306BB4F59A6}"/>
          </ac:spMkLst>
        </pc:spChg>
        <pc:picChg chg="del">
          <ac:chgData name="Fien Van Petegem" userId="ea110a70ba04e10b" providerId="LiveId" clId="{8A858826-D00C-42A4-AB62-B3949FD97413}" dt="2024-02-19T19:50:33.066" v="1280" actId="478"/>
          <ac:picMkLst>
            <pc:docMk/>
            <pc:sldMk cId="1976494279" sldId="334"/>
            <ac:picMk id="7" creationId="{F7ADDBA3-EC7E-8301-CA5E-FFE0E164AB91}"/>
          </ac:picMkLst>
        </pc:picChg>
        <pc:picChg chg="del">
          <ac:chgData name="Fien Van Petegem" userId="ea110a70ba04e10b" providerId="LiveId" clId="{8A858826-D00C-42A4-AB62-B3949FD97413}" dt="2024-02-19T19:50:33.066" v="1280" actId="478"/>
          <ac:picMkLst>
            <pc:docMk/>
            <pc:sldMk cId="1976494279" sldId="334"/>
            <ac:picMk id="8" creationId="{B2BFC975-355B-5804-CFDD-A26432FAE5B5}"/>
          </ac:picMkLst>
        </pc:picChg>
        <pc:picChg chg="del">
          <ac:chgData name="Fien Van Petegem" userId="ea110a70ba04e10b" providerId="LiveId" clId="{8A858826-D00C-42A4-AB62-B3949FD97413}" dt="2024-02-19T19:50:33.066" v="1280" actId="478"/>
          <ac:picMkLst>
            <pc:docMk/>
            <pc:sldMk cId="1976494279" sldId="334"/>
            <ac:picMk id="9" creationId="{C16CFD47-0BB6-4CF8-D94E-0B28DE2C5FC8}"/>
          </ac:picMkLst>
        </pc:picChg>
        <pc:picChg chg="del">
          <ac:chgData name="Fien Van Petegem" userId="ea110a70ba04e10b" providerId="LiveId" clId="{8A858826-D00C-42A4-AB62-B3949FD97413}" dt="2024-02-19T19:50:33.066" v="1280" actId="478"/>
          <ac:picMkLst>
            <pc:docMk/>
            <pc:sldMk cId="1976494279" sldId="334"/>
            <ac:picMk id="10" creationId="{3479BC85-93A1-5857-8605-9160F69A17E0}"/>
          </ac:picMkLst>
        </pc:picChg>
        <pc:picChg chg="add mod">
          <ac:chgData name="Fien Van Petegem" userId="ea110a70ba04e10b" providerId="LiveId" clId="{8A858826-D00C-42A4-AB62-B3949FD97413}" dt="2024-02-21T10:34:01.935" v="3501" actId="1076"/>
          <ac:picMkLst>
            <pc:docMk/>
            <pc:sldMk cId="1976494279" sldId="334"/>
            <ac:picMk id="2050" creationId="{0E453508-34E2-475E-BCCB-56DB4A4E7863}"/>
          </ac:picMkLst>
        </pc:picChg>
        <pc:picChg chg="add mod">
          <ac:chgData name="Fien Van Petegem" userId="ea110a70ba04e10b" providerId="LiveId" clId="{8A858826-D00C-42A4-AB62-B3949FD97413}" dt="2024-02-21T17:45:07.381" v="4085" actId="14100"/>
          <ac:picMkLst>
            <pc:docMk/>
            <pc:sldMk cId="1976494279" sldId="334"/>
            <ac:picMk id="2052" creationId="{174FAB3B-5295-2A9A-960A-891296D2BF6C}"/>
          </ac:picMkLst>
        </pc:picChg>
        <pc:picChg chg="add mod">
          <ac:chgData name="Fien Van Petegem" userId="ea110a70ba04e10b" providerId="LiveId" clId="{8A858826-D00C-42A4-AB62-B3949FD97413}" dt="2024-02-24T10:37:41.933" v="6082" actId="1076"/>
          <ac:picMkLst>
            <pc:docMk/>
            <pc:sldMk cId="1976494279" sldId="334"/>
            <ac:picMk id="8194" creationId="{FB2757A3-E2FB-7C94-911C-1343208DC382}"/>
          </ac:picMkLst>
        </pc:picChg>
        <pc:picChg chg="add mod">
          <ac:chgData name="Fien Van Petegem" userId="ea110a70ba04e10b" providerId="LiveId" clId="{8A858826-D00C-42A4-AB62-B3949FD97413}" dt="2024-02-20T11:15:35.776" v="3411" actId="1076"/>
          <ac:picMkLst>
            <pc:docMk/>
            <pc:sldMk cId="1976494279" sldId="334"/>
            <ac:picMk id="23554" creationId="{391E0FB6-93D0-D7EB-9842-1E3334257B8D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19T20:58:21.385" v="2680" actId="2696"/>
        <pc:sldMkLst>
          <pc:docMk/>
          <pc:sldMk cId="3650805815" sldId="335"/>
        </pc:sldMkLst>
        <pc:spChg chg="add del mod">
          <ac:chgData name="Fien Van Petegem" userId="ea110a70ba04e10b" providerId="LiveId" clId="{8A858826-D00C-42A4-AB62-B3949FD97413}" dt="2024-02-19T20:24:30.747" v="2040" actId="478"/>
          <ac:spMkLst>
            <pc:docMk/>
            <pc:sldMk cId="3650805815" sldId="335"/>
            <ac:spMk id="2" creationId="{537129B6-2BE5-A252-B196-5D91FDC5C6B7}"/>
          </ac:spMkLst>
        </pc:spChg>
        <pc:spChg chg="add mod">
          <ac:chgData name="Fien Van Petegem" userId="ea110a70ba04e10b" providerId="LiveId" clId="{8A858826-D00C-42A4-AB62-B3949FD97413}" dt="2024-02-19T20:23:06.054" v="2020"/>
          <ac:spMkLst>
            <pc:docMk/>
            <pc:sldMk cId="3650805815" sldId="335"/>
            <ac:spMk id="3" creationId="{F93F0E1D-FD3E-A18E-ECE3-2563E3257515}"/>
          </ac:spMkLst>
        </pc:spChg>
        <pc:spChg chg="add mod">
          <ac:chgData name="Fien Van Petegem" userId="ea110a70ba04e10b" providerId="LiveId" clId="{8A858826-D00C-42A4-AB62-B3949FD97413}" dt="2024-02-19T20:23:06.054" v="2020"/>
          <ac:spMkLst>
            <pc:docMk/>
            <pc:sldMk cId="3650805815" sldId="335"/>
            <ac:spMk id="4" creationId="{0BB4C823-4E2E-64FA-8EE4-41636D3E4D77}"/>
          </ac:spMkLst>
        </pc:spChg>
        <pc:spChg chg="add mod">
          <ac:chgData name="Fien Van Petegem" userId="ea110a70ba04e10b" providerId="LiveId" clId="{8A858826-D00C-42A4-AB62-B3949FD97413}" dt="2024-02-19T20:23:06.054" v="2020"/>
          <ac:spMkLst>
            <pc:docMk/>
            <pc:sldMk cId="3650805815" sldId="335"/>
            <ac:spMk id="5" creationId="{8B7E806E-5D1F-100D-F7E0-8B419E748532}"/>
          </ac:spMkLst>
        </pc:spChg>
        <pc:picChg chg="del">
          <ac:chgData name="Fien Van Petegem" userId="ea110a70ba04e10b" providerId="LiveId" clId="{8A858826-D00C-42A4-AB62-B3949FD97413}" dt="2024-02-19T19:50:38.579" v="1285" actId="478"/>
          <ac:picMkLst>
            <pc:docMk/>
            <pc:sldMk cId="3650805815" sldId="335"/>
            <ac:picMk id="7" creationId="{8292EF8A-2A3F-2C72-8D4C-DE02BDA9831A}"/>
          </ac:picMkLst>
        </pc:picChg>
        <pc:picChg chg="del">
          <ac:chgData name="Fien Van Petegem" userId="ea110a70ba04e10b" providerId="LiveId" clId="{8A858826-D00C-42A4-AB62-B3949FD97413}" dt="2024-02-19T19:50:38.579" v="1285" actId="478"/>
          <ac:picMkLst>
            <pc:docMk/>
            <pc:sldMk cId="3650805815" sldId="335"/>
            <ac:picMk id="8" creationId="{4DAE38B3-C961-8B97-D36C-62EA3235E5AD}"/>
          </ac:picMkLst>
        </pc:picChg>
        <pc:picChg chg="del">
          <ac:chgData name="Fien Van Petegem" userId="ea110a70ba04e10b" providerId="LiveId" clId="{8A858826-D00C-42A4-AB62-B3949FD97413}" dt="2024-02-19T19:50:38.579" v="1285" actId="478"/>
          <ac:picMkLst>
            <pc:docMk/>
            <pc:sldMk cId="3650805815" sldId="335"/>
            <ac:picMk id="9" creationId="{58C38AC5-8B6F-30A2-E8E4-F3914A028D88}"/>
          </ac:picMkLst>
        </pc:picChg>
        <pc:picChg chg="del">
          <ac:chgData name="Fien Van Petegem" userId="ea110a70ba04e10b" providerId="LiveId" clId="{8A858826-D00C-42A4-AB62-B3949FD97413}" dt="2024-02-19T19:50:38.579" v="1285" actId="478"/>
          <ac:picMkLst>
            <pc:docMk/>
            <pc:sldMk cId="3650805815" sldId="335"/>
            <ac:picMk id="10" creationId="{F8754337-9732-4BB6-200E-59E3D860E1B9}"/>
          </ac:picMkLst>
        </pc:picChg>
        <pc:picChg chg="add mod">
          <ac:chgData name="Fien Van Petegem" userId="ea110a70ba04e10b" providerId="LiveId" clId="{8A858826-D00C-42A4-AB62-B3949FD97413}" dt="2024-02-19T20:24:32.779" v="2041" actId="1076"/>
          <ac:picMkLst>
            <pc:docMk/>
            <pc:sldMk cId="3650805815" sldId="335"/>
            <ac:picMk id="22530" creationId="{2A1BEAB5-50D9-6848-C699-B91D1260D439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1:47:41.570" v="9665" actId="20577"/>
        <pc:sldMkLst>
          <pc:docMk/>
          <pc:sldMk cId="4130245494" sldId="335"/>
        </pc:sldMkLst>
        <pc:spChg chg="add del mod ord">
          <ac:chgData name="Fien Van Petegem" userId="ea110a70ba04e10b" providerId="LiveId" clId="{8A858826-D00C-42A4-AB62-B3949FD97413}" dt="2024-02-21T17:56:30.378" v="4243" actId="478"/>
          <ac:spMkLst>
            <pc:docMk/>
            <pc:sldMk cId="4130245494" sldId="335"/>
            <ac:spMk id="2" creationId="{BEB33DD9-67BA-8647-644B-75EEA43D4D1F}"/>
          </ac:spMkLst>
        </pc:spChg>
        <pc:spChg chg="del">
          <ac:chgData name="Fien Van Petegem" userId="ea110a70ba04e10b" providerId="LiveId" clId="{8A858826-D00C-42A4-AB62-B3949FD97413}" dt="2024-02-21T17:56:00.618" v="4234" actId="478"/>
          <ac:spMkLst>
            <pc:docMk/>
            <pc:sldMk cId="4130245494" sldId="335"/>
            <ac:spMk id="3" creationId="{6EA87616-9855-9A89-6758-B7ECD2AB4DFE}"/>
          </ac:spMkLst>
        </pc:spChg>
        <pc:spChg chg="del">
          <ac:chgData name="Fien Van Petegem" userId="ea110a70ba04e10b" providerId="LiveId" clId="{8A858826-D00C-42A4-AB62-B3949FD97413}" dt="2024-02-21T17:56:05.229" v="4236" actId="478"/>
          <ac:spMkLst>
            <pc:docMk/>
            <pc:sldMk cId="4130245494" sldId="335"/>
            <ac:spMk id="4" creationId="{B0714E1F-4DB9-A879-787E-9CBD3D6C138B}"/>
          </ac:spMkLst>
        </pc:spChg>
        <pc:spChg chg="del mod">
          <ac:chgData name="Fien Van Petegem" userId="ea110a70ba04e10b" providerId="LiveId" clId="{8A858826-D00C-42A4-AB62-B3949FD97413}" dt="2024-02-21T17:57:51.203" v="4253" actId="478"/>
          <ac:spMkLst>
            <pc:docMk/>
            <pc:sldMk cId="4130245494" sldId="335"/>
            <ac:spMk id="5" creationId="{A35C974E-988F-42DE-894D-A0ED5E35E860}"/>
          </ac:spMkLst>
        </pc:spChg>
        <pc:picChg chg="add mod">
          <ac:chgData name="Fien Van Petegem" userId="ea110a70ba04e10b" providerId="LiveId" clId="{8A858826-D00C-42A4-AB62-B3949FD97413}" dt="2024-02-21T17:56:25.726" v="4240" actId="1076"/>
          <ac:picMkLst>
            <pc:docMk/>
            <pc:sldMk cId="4130245494" sldId="335"/>
            <ac:picMk id="13314" creationId="{7F54D7E6-53A7-7817-E480-17FBE8F3EA58}"/>
          </ac:picMkLst>
        </pc:picChg>
        <pc:picChg chg="add mod">
          <ac:chgData name="Fien Van Petegem" userId="ea110a70ba04e10b" providerId="LiveId" clId="{8A858826-D00C-42A4-AB62-B3949FD97413}" dt="2024-02-21T17:57:50.435" v="4252" actId="167"/>
          <ac:picMkLst>
            <pc:docMk/>
            <pc:sldMk cId="4130245494" sldId="335"/>
            <ac:picMk id="13316" creationId="{78141DD6-B7C0-9D56-CBC2-525E7C19CC00}"/>
          </ac:picMkLst>
        </pc:picChg>
        <pc:picChg chg="mod">
          <ac:chgData name="Fien Van Petegem" userId="ea110a70ba04e10b" providerId="LiveId" clId="{8A858826-D00C-42A4-AB62-B3949FD97413}" dt="2024-02-21T17:56:27.603" v="4241" actId="1076"/>
          <ac:picMkLst>
            <pc:docMk/>
            <pc:sldMk cId="4130245494" sldId="335"/>
            <ac:picMk id="22530" creationId="{7875CE03-7695-5482-99AF-B9FC9304D359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1:17:14.557" v="8495" actId="20577"/>
        <pc:sldMkLst>
          <pc:docMk/>
          <pc:sldMk cId="2872681807" sldId="336"/>
        </pc:sldMkLst>
        <pc:spChg chg="del">
          <ac:chgData name="Fien Van Petegem" userId="ea110a70ba04e10b" providerId="LiveId" clId="{8A858826-D00C-42A4-AB62-B3949FD97413}" dt="2024-02-20T10:37:08.201" v="2956" actId="478"/>
          <ac:spMkLst>
            <pc:docMk/>
            <pc:sldMk cId="2872681807" sldId="336"/>
            <ac:spMk id="4" creationId="{EE3F250F-CC84-F599-B6FF-A820A6032F76}"/>
          </ac:spMkLst>
        </pc:spChg>
        <pc:spChg chg="del">
          <ac:chgData name="Fien Van Petegem" userId="ea110a70ba04e10b" providerId="LiveId" clId="{8A858826-D00C-42A4-AB62-B3949FD97413}" dt="2024-02-20T10:34:55.644" v="2946" actId="478"/>
          <ac:spMkLst>
            <pc:docMk/>
            <pc:sldMk cId="2872681807" sldId="336"/>
            <ac:spMk id="5" creationId="{E0AE8E68-6A5B-4CD8-7AFC-5A3F2C790A3F}"/>
          </ac:spMkLst>
        </pc:spChg>
        <pc:picChg chg="add del mod">
          <ac:chgData name="Fien Van Petegem" userId="ea110a70ba04e10b" providerId="LiveId" clId="{8A858826-D00C-42A4-AB62-B3949FD97413}" dt="2024-02-20T10:34:16.023" v="2920" actId="478"/>
          <ac:picMkLst>
            <pc:docMk/>
            <pc:sldMk cId="2872681807" sldId="336"/>
            <ac:picMk id="45058" creationId="{FC06F57E-665E-3066-54EF-950FA3394EB2}"/>
          </ac:picMkLst>
        </pc:picChg>
        <pc:picChg chg="add mod">
          <ac:chgData name="Fien Van Petegem" userId="ea110a70ba04e10b" providerId="LiveId" clId="{8A858826-D00C-42A4-AB62-B3949FD97413}" dt="2024-02-20T10:35:10.652" v="2951" actId="732"/>
          <ac:picMkLst>
            <pc:docMk/>
            <pc:sldMk cId="2872681807" sldId="336"/>
            <ac:picMk id="45060" creationId="{8FA0C8A7-C3CD-105E-9BAC-4891FEA47A92}"/>
          </ac:picMkLst>
        </pc:picChg>
        <pc:picChg chg="add mod">
          <ac:chgData name="Fien Van Petegem" userId="ea110a70ba04e10b" providerId="LiveId" clId="{8A858826-D00C-42A4-AB62-B3949FD97413}" dt="2024-02-20T10:37:11.930" v="2957" actId="1076"/>
          <ac:picMkLst>
            <pc:docMk/>
            <pc:sldMk cId="2872681807" sldId="336"/>
            <ac:picMk id="45062" creationId="{1EA9A1A1-2666-8B35-D332-096EC75F8699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19T20:58:21.385" v="2680" actId="2696"/>
        <pc:sldMkLst>
          <pc:docMk/>
          <pc:sldMk cId="3508071759" sldId="336"/>
        </pc:sldMkLst>
        <pc:spChg chg="add del mod">
          <ac:chgData name="Fien Van Petegem" userId="ea110a70ba04e10b" providerId="LiveId" clId="{8A858826-D00C-42A4-AB62-B3949FD97413}" dt="2024-02-19T20:53:28.637" v="2626" actId="478"/>
          <ac:spMkLst>
            <pc:docMk/>
            <pc:sldMk cId="3508071759" sldId="336"/>
            <ac:spMk id="2" creationId="{71C296BA-405F-0FCE-EBA8-828D3B1773FE}"/>
          </ac:spMkLst>
        </pc:spChg>
        <pc:spChg chg="add del mod">
          <ac:chgData name="Fien Van Petegem" userId="ea110a70ba04e10b" providerId="LiveId" clId="{8A858826-D00C-42A4-AB62-B3949FD97413}" dt="2024-02-19T20:53:51.993" v="2645" actId="478"/>
          <ac:spMkLst>
            <pc:docMk/>
            <pc:sldMk cId="3508071759" sldId="336"/>
            <ac:spMk id="3" creationId="{A5EAEFAB-0264-82E5-8AA0-4D2FFC726E10}"/>
          </ac:spMkLst>
        </pc:spChg>
        <pc:spChg chg="add mod">
          <ac:chgData name="Fien Van Petegem" userId="ea110a70ba04e10b" providerId="LiveId" clId="{8A858826-D00C-42A4-AB62-B3949FD97413}" dt="2024-02-19T20:23:07.209" v="2021"/>
          <ac:spMkLst>
            <pc:docMk/>
            <pc:sldMk cId="3508071759" sldId="336"/>
            <ac:spMk id="4" creationId="{31569D76-7BF5-B99D-701A-D6A57B1F97A6}"/>
          </ac:spMkLst>
        </pc:spChg>
        <pc:spChg chg="add mod">
          <ac:chgData name="Fien Van Petegem" userId="ea110a70ba04e10b" providerId="LiveId" clId="{8A858826-D00C-42A4-AB62-B3949FD97413}" dt="2024-02-19T20:23:07.209" v="2021"/>
          <ac:spMkLst>
            <pc:docMk/>
            <pc:sldMk cId="3508071759" sldId="336"/>
            <ac:spMk id="5" creationId="{8434F00B-228C-2709-1C60-C8103BDB763F}"/>
          </ac:spMkLst>
        </pc:spChg>
        <pc:picChg chg="del">
          <ac:chgData name="Fien Van Petegem" userId="ea110a70ba04e10b" providerId="LiveId" clId="{8A858826-D00C-42A4-AB62-B3949FD97413}" dt="2024-02-19T19:50:44.786" v="1290" actId="478"/>
          <ac:picMkLst>
            <pc:docMk/>
            <pc:sldMk cId="3508071759" sldId="336"/>
            <ac:picMk id="7" creationId="{5F0C7F88-94C6-7766-98AD-8C41574BF4C1}"/>
          </ac:picMkLst>
        </pc:picChg>
        <pc:picChg chg="del">
          <ac:chgData name="Fien Van Petegem" userId="ea110a70ba04e10b" providerId="LiveId" clId="{8A858826-D00C-42A4-AB62-B3949FD97413}" dt="2024-02-19T19:50:44.786" v="1290" actId="478"/>
          <ac:picMkLst>
            <pc:docMk/>
            <pc:sldMk cId="3508071759" sldId="336"/>
            <ac:picMk id="8" creationId="{455D7F0B-0597-7CC5-D7E6-E13860380D63}"/>
          </ac:picMkLst>
        </pc:picChg>
        <pc:picChg chg="del">
          <ac:chgData name="Fien Van Petegem" userId="ea110a70ba04e10b" providerId="LiveId" clId="{8A858826-D00C-42A4-AB62-B3949FD97413}" dt="2024-02-19T19:50:44.786" v="1290" actId="478"/>
          <ac:picMkLst>
            <pc:docMk/>
            <pc:sldMk cId="3508071759" sldId="336"/>
            <ac:picMk id="9" creationId="{9F2E2AAF-8CEF-3C63-F58D-989FCBF27785}"/>
          </ac:picMkLst>
        </pc:picChg>
        <pc:picChg chg="del">
          <ac:chgData name="Fien Van Petegem" userId="ea110a70ba04e10b" providerId="LiveId" clId="{8A858826-D00C-42A4-AB62-B3949FD97413}" dt="2024-02-19T19:50:44.786" v="1290" actId="478"/>
          <ac:picMkLst>
            <pc:docMk/>
            <pc:sldMk cId="3508071759" sldId="336"/>
            <ac:picMk id="10" creationId="{23713C70-981A-6853-9346-949D5145EA3D}"/>
          </ac:picMkLst>
        </pc:picChg>
        <pc:picChg chg="add mod">
          <ac:chgData name="Fien Van Petegem" userId="ea110a70ba04e10b" providerId="LiveId" clId="{8A858826-D00C-42A4-AB62-B3949FD97413}" dt="2024-02-19T20:53:31.104" v="2627" actId="1076"/>
          <ac:picMkLst>
            <pc:docMk/>
            <pc:sldMk cId="3508071759" sldId="336"/>
            <ac:picMk id="21506" creationId="{3F01D700-C805-3563-F1F1-A6C359A224DC}"/>
          </ac:picMkLst>
        </pc:picChg>
        <pc:picChg chg="add mod">
          <ac:chgData name="Fien Van Petegem" userId="ea110a70ba04e10b" providerId="LiveId" clId="{8A858826-D00C-42A4-AB62-B3949FD97413}" dt="2024-02-19T20:53:56.418" v="2646" actId="1076"/>
          <ac:picMkLst>
            <pc:docMk/>
            <pc:sldMk cId="3508071759" sldId="336"/>
            <ac:picMk id="21508" creationId="{D2D7C6B5-DFF3-08E9-2B86-E28F27BA319B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2:05:28.024" v="11935" actId="20577"/>
        <pc:sldMkLst>
          <pc:docMk/>
          <pc:sldMk cId="2032010152" sldId="337"/>
        </pc:sldMkLst>
        <pc:spChg chg="del">
          <ac:chgData name="Fien Van Petegem" userId="ea110a70ba04e10b" providerId="LiveId" clId="{8A858826-D00C-42A4-AB62-B3949FD97413}" dt="2024-02-20T10:38:54.146" v="2960" actId="478"/>
          <ac:spMkLst>
            <pc:docMk/>
            <pc:sldMk cId="2032010152" sldId="337"/>
            <ac:spMk id="3" creationId="{94DD6EAB-7E82-E04B-74F3-DC4394DD6047}"/>
          </ac:spMkLst>
        </pc:spChg>
        <pc:spChg chg="del">
          <ac:chgData name="Fien Van Petegem" userId="ea110a70ba04e10b" providerId="LiveId" clId="{8A858826-D00C-42A4-AB62-B3949FD97413}" dt="2024-02-20T11:02:36.076" v="3257" actId="478"/>
          <ac:spMkLst>
            <pc:docMk/>
            <pc:sldMk cId="2032010152" sldId="337"/>
            <ac:spMk id="4" creationId="{DBD05C92-4C4A-AFF9-98F8-5C456E82CD46}"/>
          </ac:spMkLst>
        </pc:spChg>
        <pc:spChg chg="del">
          <ac:chgData name="Fien Van Petegem" userId="ea110a70ba04e10b" providerId="LiveId" clId="{8A858826-D00C-42A4-AB62-B3949FD97413}" dt="2024-02-20T11:00:15.230" v="3253" actId="478"/>
          <ac:spMkLst>
            <pc:docMk/>
            <pc:sldMk cId="2032010152" sldId="337"/>
            <ac:spMk id="5" creationId="{11A0A74A-C0D1-E735-3761-397A397E2FD1}"/>
          </ac:spMkLst>
        </pc:spChg>
        <pc:picChg chg="add mod">
          <ac:chgData name="Fien Van Petegem" userId="ea110a70ba04e10b" providerId="LiveId" clId="{8A858826-D00C-42A4-AB62-B3949FD97413}" dt="2024-02-20T10:38:56.179" v="2961" actId="1076"/>
          <ac:picMkLst>
            <pc:docMk/>
            <pc:sldMk cId="2032010152" sldId="337"/>
            <ac:picMk id="44034" creationId="{8281F80B-8052-596B-19C2-F2BDCF50CEA1}"/>
          </ac:picMkLst>
        </pc:picChg>
        <pc:picChg chg="add del mod">
          <ac:chgData name="Fien Van Petegem" userId="ea110a70ba04e10b" providerId="LiveId" clId="{8A858826-D00C-42A4-AB62-B3949FD97413}" dt="2024-02-20T11:00:03.867" v="3249" actId="478"/>
          <ac:picMkLst>
            <pc:docMk/>
            <pc:sldMk cId="2032010152" sldId="337"/>
            <ac:picMk id="44036" creationId="{3DDFB111-31DC-C8A2-366D-A2A61B3F478D}"/>
          </ac:picMkLst>
        </pc:picChg>
        <pc:picChg chg="add mod">
          <ac:chgData name="Fien Van Petegem" userId="ea110a70ba04e10b" providerId="LiveId" clId="{8A858826-D00C-42A4-AB62-B3949FD97413}" dt="2024-02-20T11:00:20.653" v="3254" actId="1076"/>
          <ac:picMkLst>
            <pc:docMk/>
            <pc:sldMk cId="2032010152" sldId="337"/>
            <ac:picMk id="44038" creationId="{069B2803-7270-49A6-8A85-668C22D9CDDD}"/>
          </ac:picMkLst>
        </pc:picChg>
        <pc:picChg chg="add mod">
          <ac:chgData name="Fien Van Petegem" userId="ea110a70ba04e10b" providerId="LiveId" clId="{8A858826-D00C-42A4-AB62-B3949FD97413}" dt="2024-02-20T11:02:38.941" v="3258" actId="1076"/>
          <ac:picMkLst>
            <pc:docMk/>
            <pc:sldMk cId="2032010152" sldId="337"/>
            <ac:picMk id="44040" creationId="{80466382-5D8E-179C-C289-A8BFD9CD2A0E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19T20:58:21.385" v="2680" actId="2696"/>
        <pc:sldMkLst>
          <pc:docMk/>
          <pc:sldMk cId="3238906026" sldId="337"/>
        </pc:sldMkLst>
        <pc:spChg chg="add del mod">
          <ac:chgData name="Fien Van Petegem" userId="ea110a70ba04e10b" providerId="LiveId" clId="{8A858826-D00C-42A4-AB62-B3949FD97413}" dt="2024-02-19T20:48:44.343" v="2521" actId="478"/>
          <ac:spMkLst>
            <pc:docMk/>
            <pc:sldMk cId="3238906026" sldId="337"/>
            <ac:spMk id="2" creationId="{6E470266-570D-A0AA-C92A-34845D2EDCB5}"/>
          </ac:spMkLst>
        </pc:spChg>
        <pc:spChg chg="add mod">
          <ac:chgData name="Fien Van Petegem" userId="ea110a70ba04e10b" providerId="LiveId" clId="{8A858826-D00C-42A4-AB62-B3949FD97413}" dt="2024-02-19T20:23:07.842" v="2022"/>
          <ac:spMkLst>
            <pc:docMk/>
            <pc:sldMk cId="3238906026" sldId="337"/>
            <ac:spMk id="3" creationId="{BC24EB07-D0FC-06F3-8215-AFD4206A1D41}"/>
          </ac:spMkLst>
        </pc:spChg>
        <pc:spChg chg="add mod">
          <ac:chgData name="Fien Van Petegem" userId="ea110a70ba04e10b" providerId="LiveId" clId="{8A858826-D00C-42A4-AB62-B3949FD97413}" dt="2024-02-19T20:23:07.842" v="2022"/>
          <ac:spMkLst>
            <pc:docMk/>
            <pc:sldMk cId="3238906026" sldId="337"/>
            <ac:spMk id="4" creationId="{EA778DD3-0A25-4046-5AF1-886CB8DC2676}"/>
          </ac:spMkLst>
        </pc:spChg>
        <pc:spChg chg="add mod">
          <ac:chgData name="Fien Van Petegem" userId="ea110a70ba04e10b" providerId="LiveId" clId="{8A858826-D00C-42A4-AB62-B3949FD97413}" dt="2024-02-19T20:23:07.842" v="2022"/>
          <ac:spMkLst>
            <pc:docMk/>
            <pc:sldMk cId="3238906026" sldId="337"/>
            <ac:spMk id="5" creationId="{2D3836F0-57BC-D385-6E36-5B50AAFA6F4D}"/>
          </ac:spMkLst>
        </pc:spChg>
        <pc:picChg chg="del">
          <ac:chgData name="Fien Van Petegem" userId="ea110a70ba04e10b" providerId="LiveId" clId="{8A858826-D00C-42A4-AB62-B3949FD97413}" dt="2024-02-19T19:50:50.187" v="1295" actId="478"/>
          <ac:picMkLst>
            <pc:docMk/>
            <pc:sldMk cId="3238906026" sldId="337"/>
            <ac:picMk id="7" creationId="{5B108F78-098C-EE90-C05F-16CA191B1A73}"/>
          </ac:picMkLst>
        </pc:picChg>
        <pc:picChg chg="del">
          <ac:chgData name="Fien Van Petegem" userId="ea110a70ba04e10b" providerId="LiveId" clId="{8A858826-D00C-42A4-AB62-B3949FD97413}" dt="2024-02-19T19:50:50.187" v="1295" actId="478"/>
          <ac:picMkLst>
            <pc:docMk/>
            <pc:sldMk cId="3238906026" sldId="337"/>
            <ac:picMk id="8" creationId="{BD15D159-58BA-86E1-FF11-48C87079FAEC}"/>
          </ac:picMkLst>
        </pc:picChg>
        <pc:picChg chg="del">
          <ac:chgData name="Fien Van Petegem" userId="ea110a70ba04e10b" providerId="LiveId" clId="{8A858826-D00C-42A4-AB62-B3949FD97413}" dt="2024-02-19T19:50:50.187" v="1295" actId="478"/>
          <ac:picMkLst>
            <pc:docMk/>
            <pc:sldMk cId="3238906026" sldId="337"/>
            <ac:picMk id="9" creationId="{60F1E227-3D17-86EE-20DC-09461F0C02B4}"/>
          </ac:picMkLst>
        </pc:picChg>
        <pc:picChg chg="del">
          <ac:chgData name="Fien Van Petegem" userId="ea110a70ba04e10b" providerId="LiveId" clId="{8A858826-D00C-42A4-AB62-B3949FD97413}" dt="2024-02-19T19:50:50.187" v="1295" actId="478"/>
          <ac:picMkLst>
            <pc:docMk/>
            <pc:sldMk cId="3238906026" sldId="337"/>
            <ac:picMk id="10" creationId="{F993D3A0-D88A-7D56-4E9F-4B39EC0687BE}"/>
          </ac:picMkLst>
        </pc:picChg>
        <pc:picChg chg="add mod">
          <ac:chgData name="Fien Van Petegem" userId="ea110a70ba04e10b" providerId="LiveId" clId="{8A858826-D00C-42A4-AB62-B3949FD97413}" dt="2024-02-19T20:48:51.583" v="2523" actId="732"/>
          <ac:picMkLst>
            <pc:docMk/>
            <pc:sldMk cId="3238906026" sldId="337"/>
            <ac:picMk id="20482" creationId="{9D27C3E8-D5E5-E62F-D75B-6793018EB6FB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19T20:58:21.385" v="2680" actId="2696"/>
        <pc:sldMkLst>
          <pc:docMk/>
          <pc:sldMk cId="1046967280" sldId="338"/>
        </pc:sldMkLst>
        <pc:spChg chg="add del mod">
          <ac:chgData name="Fien Van Petegem" userId="ea110a70ba04e10b" providerId="LiveId" clId="{8A858826-D00C-42A4-AB62-B3949FD97413}" dt="2024-02-19T20:36:11.841" v="2289" actId="478"/>
          <ac:spMkLst>
            <pc:docMk/>
            <pc:sldMk cId="1046967280" sldId="338"/>
            <ac:spMk id="2" creationId="{F78DCAAD-8F16-ACF3-31A9-C2A0AA615020}"/>
          </ac:spMkLst>
        </pc:spChg>
        <pc:spChg chg="add del mod">
          <ac:chgData name="Fien Van Petegem" userId="ea110a70ba04e10b" providerId="LiveId" clId="{8A858826-D00C-42A4-AB62-B3949FD97413}" dt="2024-02-19T20:36:46.727" v="2305" actId="478"/>
          <ac:spMkLst>
            <pc:docMk/>
            <pc:sldMk cId="1046967280" sldId="338"/>
            <ac:spMk id="3" creationId="{E40D0B87-ADC8-D08C-F0BC-D4C9A15653F7}"/>
          </ac:spMkLst>
        </pc:spChg>
        <pc:spChg chg="add mod">
          <ac:chgData name="Fien Van Petegem" userId="ea110a70ba04e10b" providerId="LiveId" clId="{8A858826-D00C-42A4-AB62-B3949FD97413}" dt="2024-02-19T20:23:09.186" v="2023"/>
          <ac:spMkLst>
            <pc:docMk/>
            <pc:sldMk cId="1046967280" sldId="338"/>
            <ac:spMk id="4" creationId="{832932D3-222F-6F13-7FB1-00314BDFB4AB}"/>
          </ac:spMkLst>
        </pc:spChg>
        <pc:spChg chg="add mod">
          <ac:chgData name="Fien Van Petegem" userId="ea110a70ba04e10b" providerId="LiveId" clId="{8A858826-D00C-42A4-AB62-B3949FD97413}" dt="2024-02-19T20:23:09.186" v="2023"/>
          <ac:spMkLst>
            <pc:docMk/>
            <pc:sldMk cId="1046967280" sldId="338"/>
            <ac:spMk id="5" creationId="{3CA8DD99-426E-7DDE-B84F-22432B6A7BAD}"/>
          </ac:spMkLst>
        </pc:spChg>
        <pc:picChg chg="del">
          <ac:chgData name="Fien Van Petegem" userId="ea110a70ba04e10b" providerId="LiveId" clId="{8A858826-D00C-42A4-AB62-B3949FD97413}" dt="2024-02-19T19:50:55.769" v="1300" actId="478"/>
          <ac:picMkLst>
            <pc:docMk/>
            <pc:sldMk cId="1046967280" sldId="338"/>
            <ac:picMk id="7" creationId="{06E88A4A-E5A6-2C40-C72A-EEC3A96A3065}"/>
          </ac:picMkLst>
        </pc:picChg>
        <pc:picChg chg="del">
          <ac:chgData name="Fien Van Petegem" userId="ea110a70ba04e10b" providerId="LiveId" clId="{8A858826-D00C-42A4-AB62-B3949FD97413}" dt="2024-02-19T19:50:55.769" v="1300" actId="478"/>
          <ac:picMkLst>
            <pc:docMk/>
            <pc:sldMk cId="1046967280" sldId="338"/>
            <ac:picMk id="8" creationId="{C6326036-2A48-92D3-8104-FE30F89D5561}"/>
          </ac:picMkLst>
        </pc:picChg>
        <pc:picChg chg="del">
          <ac:chgData name="Fien Van Petegem" userId="ea110a70ba04e10b" providerId="LiveId" clId="{8A858826-D00C-42A4-AB62-B3949FD97413}" dt="2024-02-19T19:50:55.769" v="1300" actId="478"/>
          <ac:picMkLst>
            <pc:docMk/>
            <pc:sldMk cId="1046967280" sldId="338"/>
            <ac:picMk id="9" creationId="{A946A9CE-9FF0-BEC2-17EE-C22294C62117}"/>
          </ac:picMkLst>
        </pc:picChg>
        <pc:picChg chg="del">
          <ac:chgData name="Fien Van Petegem" userId="ea110a70ba04e10b" providerId="LiveId" clId="{8A858826-D00C-42A4-AB62-B3949FD97413}" dt="2024-02-19T19:50:55.769" v="1300" actId="478"/>
          <ac:picMkLst>
            <pc:docMk/>
            <pc:sldMk cId="1046967280" sldId="338"/>
            <ac:picMk id="10" creationId="{E2406719-AE2D-E6E7-C5EA-D78194314AC6}"/>
          </ac:picMkLst>
        </pc:picChg>
        <pc:picChg chg="add del mod">
          <ac:chgData name="Fien Van Petegem" userId="ea110a70ba04e10b" providerId="LiveId" clId="{8A858826-D00C-42A4-AB62-B3949FD97413}" dt="2024-02-19T20:37:21.852" v="2310" actId="478"/>
          <ac:picMkLst>
            <pc:docMk/>
            <pc:sldMk cId="1046967280" sldId="338"/>
            <ac:picMk id="19458" creationId="{D2913D13-B512-A818-F3B1-BD26799A1414}"/>
          </ac:picMkLst>
        </pc:picChg>
        <pc:picChg chg="add mod">
          <ac:chgData name="Fien Van Petegem" userId="ea110a70ba04e10b" providerId="LiveId" clId="{8A858826-D00C-42A4-AB62-B3949FD97413}" dt="2024-02-19T20:36:59.934" v="2309" actId="732"/>
          <ac:picMkLst>
            <pc:docMk/>
            <pc:sldMk cId="1046967280" sldId="338"/>
            <ac:picMk id="19460" creationId="{2D3C7C3D-DA1A-4838-88F0-0BA55B4D42DA}"/>
          </ac:picMkLst>
        </pc:picChg>
        <pc:picChg chg="add mod">
          <ac:chgData name="Fien Van Petegem" userId="ea110a70ba04e10b" providerId="LiveId" clId="{8A858826-D00C-42A4-AB62-B3949FD97413}" dt="2024-02-19T20:37:30.775" v="2313" actId="1076"/>
          <ac:picMkLst>
            <pc:docMk/>
            <pc:sldMk cId="1046967280" sldId="338"/>
            <ac:picMk id="19462" creationId="{DB15C0C9-9E96-DAC9-3098-21EF93DD58CC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2:04:44.529" v="11774" actId="20577"/>
        <pc:sldMkLst>
          <pc:docMk/>
          <pc:sldMk cId="2645602262" sldId="338"/>
        </pc:sldMkLst>
        <pc:spChg chg="del">
          <ac:chgData name="Fien Van Petegem" userId="ea110a70ba04e10b" providerId="LiveId" clId="{8A858826-D00C-42A4-AB62-B3949FD97413}" dt="2024-02-21T17:42:49.678" v="4065" actId="478"/>
          <ac:spMkLst>
            <pc:docMk/>
            <pc:sldMk cId="2645602262" sldId="338"/>
            <ac:spMk id="4" creationId="{F2F91584-9AAE-E8D2-CC35-9866B578E68B}"/>
          </ac:spMkLst>
        </pc:spChg>
        <pc:spChg chg="del">
          <ac:chgData name="Fien Van Petegem" userId="ea110a70ba04e10b" providerId="LiveId" clId="{8A858826-D00C-42A4-AB62-B3949FD97413}" dt="2024-02-21T10:32:53.638" v="3485" actId="478"/>
          <ac:spMkLst>
            <pc:docMk/>
            <pc:sldMk cId="2645602262" sldId="338"/>
            <ac:spMk id="5" creationId="{191E634B-7014-6412-BD53-839AB930F9AE}"/>
          </ac:spMkLst>
        </pc:spChg>
        <pc:picChg chg="add mod">
          <ac:chgData name="Fien Van Petegem" userId="ea110a70ba04e10b" providerId="LiveId" clId="{8A858826-D00C-42A4-AB62-B3949FD97413}" dt="2024-02-21T10:32:57.656" v="3486" actId="1076"/>
          <ac:picMkLst>
            <pc:docMk/>
            <pc:sldMk cId="2645602262" sldId="338"/>
            <ac:picMk id="1026" creationId="{B33A1E89-12C0-BC89-F5BB-01B3A24BDCD8}"/>
          </ac:picMkLst>
        </pc:picChg>
        <pc:picChg chg="add del mod">
          <ac:chgData name="Fien Van Petegem" userId="ea110a70ba04e10b" providerId="LiveId" clId="{8A858826-D00C-42A4-AB62-B3949FD97413}" dt="2024-02-22T12:23:55.168" v="5080" actId="478"/>
          <ac:picMkLst>
            <pc:docMk/>
            <pc:sldMk cId="2645602262" sldId="338"/>
            <ac:picMk id="1028" creationId="{FE0228ED-9CD3-EF2E-E52B-719B064C1C2C}"/>
          </ac:picMkLst>
        </pc:picChg>
        <pc:picChg chg="add mod">
          <ac:chgData name="Fien Van Petegem" userId="ea110a70ba04e10b" providerId="LiveId" clId="{8A858826-D00C-42A4-AB62-B3949FD97413}" dt="2024-02-22T12:24:26.236" v="5083" actId="1076"/>
          <ac:picMkLst>
            <pc:docMk/>
            <pc:sldMk cId="2645602262" sldId="338"/>
            <ac:picMk id="4098" creationId="{40AE59C1-A936-42F0-5392-9C2D8F55C380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1:48:40.187" v="9820" actId="20577"/>
        <pc:sldMkLst>
          <pc:docMk/>
          <pc:sldMk cId="1759995677" sldId="339"/>
        </pc:sldMkLst>
        <pc:spChg chg="add del mod">
          <ac:chgData name="Fien Van Petegem" userId="ea110a70ba04e10b" providerId="LiveId" clId="{8A858826-D00C-42A4-AB62-B3949FD97413}" dt="2024-02-20T11:18:28.934" v="3466" actId="478"/>
          <ac:spMkLst>
            <pc:docMk/>
            <pc:sldMk cId="1759995677" sldId="339"/>
            <ac:spMk id="2" creationId="{505014BF-F785-0BA2-0783-CA3647DDAD52}"/>
          </ac:spMkLst>
        </pc:spChg>
        <pc:spChg chg="add del mod">
          <ac:chgData name="Fien Van Petegem" userId="ea110a70ba04e10b" providerId="LiveId" clId="{8A858826-D00C-42A4-AB62-B3949FD97413}" dt="2024-02-20T11:18:27.519" v="3465" actId="478"/>
          <ac:spMkLst>
            <pc:docMk/>
            <pc:sldMk cId="1759995677" sldId="339"/>
            <ac:spMk id="3" creationId="{2256CAE9-CB16-EC4C-FA10-0314AE230142}"/>
          </ac:spMkLst>
        </pc:spChg>
        <pc:spChg chg="add del mod">
          <ac:chgData name="Fien Van Petegem" userId="ea110a70ba04e10b" providerId="LiveId" clId="{8A858826-D00C-42A4-AB62-B3949FD97413}" dt="2024-02-24T10:35:32.929" v="6014" actId="478"/>
          <ac:spMkLst>
            <pc:docMk/>
            <pc:sldMk cId="1759995677" sldId="339"/>
            <ac:spMk id="4" creationId="{826F30A9-4E66-9C6B-88AF-CDDE3AA58638}"/>
          </ac:spMkLst>
        </pc:spChg>
        <pc:spChg chg="add del mod">
          <ac:chgData name="Fien Van Petegem" userId="ea110a70ba04e10b" providerId="LiveId" clId="{8A858826-D00C-42A4-AB62-B3949FD97413}" dt="2024-02-21T18:19:41.806" v="4860" actId="478"/>
          <ac:spMkLst>
            <pc:docMk/>
            <pc:sldMk cId="1759995677" sldId="339"/>
            <ac:spMk id="5" creationId="{720FE623-F776-61D7-1004-947B33DF1CE6}"/>
          </ac:spMkLst>
        </pc:spChg>
        <pc:spChg chg="add del mod ord">
          <ac:chgData name="Fien Van Petegem" userId="ea110a70ba04e10b" providerId="LiveId" clId="{8A858826-D00C-42A4-AB62-B3949FD97413}" dt="2024-02-20T11:19:01.806" v="3479" actId="478"/>
          <ac:spMkLst>
            <pc:docMk/>
            <pc:sldMk cId="1759995677" sldId="339"/>
            <ac:spMk id="12" creationId="{4B5C68DA-51F5-AF41-91E5-E6C5B814BB58}"/>
          </ac:spMkLst>
        </pc:spChg>
        <pc:picChg chg="add mod">
          <ac:chgData name="Fien Van Petegem" userId="ea110a70ba04e10b" providerId="LiveId" clId="{8A858826-D00C-42A4-AB62-B3949FD97413}" dt="2024-02-21T18:19:40.670" v="4859" actId="167"/>
          <ac:picMkLst>
            <pc:docMk/>
            <pc:sldMk cId="1759995677" sldId="339"/>
            <ac:picMk id="2" creationId="{BB42D259-F825-8553-23BB-FDCAE55959D4}"/>
          </ac:picMkLst>
        </pc:picChg>
        <pc:picChg chg="del">
          <ac:chgData name="Fien Van Petegem" userId="ea110a70ba04e10b" providerId="LiveId" clId="{8A858826-D00C-42A4-AB62-B3949FD97413}" dt="2024-02-19T19:51:03.146" v="1307" actId="478"/>
          <ac:picMkLst>
            <pc:docMk/>
            <pc:sldMk cId="1759995677" sldId="339"/>
            <ac:picMk id="7" creationId="{87C87DAF-CC0B-0D41-2EE0-F5737F0698A4}"/>
          </ac:picMkLst>
        </pc:picChg>
        <pc:picChg chg="del">
          <ac:chgData name="Fien Van Petegem" userId="ea110a70ba04e10b" providerId="LiveId" clId="{8A858826-D00C-42A4-AB62-B3949FD97413}" dt="2024-02-19T19:51:03.146" v="1307" actId="478"/>
          <ac:picMkLst>
            <pc:docMk/>
            <pc:sldMk cId="1759995677" sldId="339"/>
            <ac:picMk id="8" creationId="{8892D68A-6B64-35E9-D488-A331F88C72E0}"/>
          </ac:picMkLst>
        </pc:picChg>
        <pc:picChg chg="del">
          <ac:chgData name="Fien Van Petegem" userId="ea110a70ba04e10b" providerId="LiveId" clId="{8A858826-D00C-42A4-AB62-B3949FD97413}" dt="2024-02-19T19:51:03.146" v="1307" actId="478"/>
          <ac:picMkLst>
            <pc:docMk/>
            <pc:sldMk cId="1759995677" sldId="339"/>
            <ac:picMk id="9" creationId="{9D26D724-0A2A-125F-C437-3A9A59A0A5EE}"/>
          </ac:picMkLst>
        </pc:picChg>
        <pc:picChg chg="del">
          <ac:chgData name="Fien Van Petegem" userId="ea110a70ba04e10b" providerId="LiveId" clId="{8A858826-D00C-42A4-AB62-B3949FD97413}" dt="2024-02-19T19:51:03.146" v="1307" actId="478"/>
          <ac:picMkLst>
            <pc:docMk/>
            <pc:sldMk cId="1759995677" sldId="339"/>
            <ac:picMk id="10" creationId="{92B9AD7A-66F4-E978-7D42-39633EC4F923}"/>
          </ac:picMkLst>
        </pc:picChg>
        <pc:picChg chg="add del mod">
          <ac:chgData name="Fien Van Petegem" userId="ea110a70ba04e10b" providerId="LiveId" clId="{8A858826-D00C-42A4-AB62-B3949FD97413}" dt="2024-02-24T10:35:14.971" v="6008" actId="478"/>
          <ac:picMkLst>
            <pc:docMk/>
            <pc:sldMk cId="1759995677" sldId="339"/>
            <ac:picMk id="7170" creationId="{E63AC5B6-7BA3-848A-2361-CDE227996BE9}"/>
          </ac:picMkLst>
        </pc:picChg>
        <pc:picChg chg="add mod">
          <ac:chgData name="Fien Van Petegem" userId="ea110a70ba04e10b" providerId="LiveId" clId="{8A858826-D00C-42A4-AB62-B3949FD97413}" dt="2024-02-24T10:35:32.139" v="6013" actId="167"/>
          <ac:picMkLst>
            <pc:docMk/>
            <pc:sldMk cId="1759995677" sldId="339"/>
            <ac:picMk id="7172" creationId="{CB1E53C2-AD53-FCBF-B18B-69ACBC0AAB23}"/>
          </ac:picMkLst>
        </pc:picChg>
        <pc:picChg chg="add mod">
          <ac:chgData name="Fien Van Petegem" userId="ea110a70ba04e10b" providerId="LiveId" clId="{8A858826-D00C-42A4-AB62-B3949FD97413}" dt="2024-02-20T11:18:57.601" v="3476" actId="1076"/>
          <ac:picMkLst>
            <pc:docMk/>
            <pc:sldMk cId="1759995677" sldId="339"/>
            <ac:picMk id="18434" creationId="{32E231B7-B2BB-7EC0-DB99-4FB0157E31B7}"/>
          </ac:picMkLst>
        </pc:picChg>
        <pc:cxnChg chg="add del">
          <ac:chgData name="Fien Van Petegem" userId="ea110a70ba04e10b" providerId="LiveId" clId="{8A858826-D00C-42A4-AB62-B3949FD97413}" dt="2024-02-20T11:18:45.112" v="3471" actId="11529"/>
          <ac:cxnSpMkLst>
            <pc:docMk/>
            <pc:sldMk cId="1759995677" sldId="339"/>
            <ac:cxnSpMk id="11" creationId="{B5AA53AE-79C7-53F0-E4C9-5D9255E909C0}"/>
          </ac:cxnSpMkLst>
        </pc:cxnChg>
      </pc:sldChg>
      <pc:sldChg chg="addSp delSp modSp add del mod modNotesTx">
        <pc:chgData name="Fien Van Petegem" userId="ea110a70ba04e10b" providerId="LiveId" clId="{8A858826-D00C-42A4-AB62-B3949FD97413}" dt="2024-02-21T18:30:05.362" v="4914" actId="47"/>
        <pc:sldMkLst>
          <pc:docMk/>
          <pc:sldMk cId="985334847" sldId="340"/>
        </pc:sldMkLst>
        <pc:spChg chg="add mod">
          <ac:chgData name="Fien Van Petegem" userId="ea110a70ba04e10b" providerId="LiveId" clId="{8A858826-D00C-42A4-AB62-B3949FD97413}" dt="2024-02-19T20:23:11.553" v="2025"/>
          <ac:spMkLst>
            <pc:docMk/>
            <pc:sldMk cId="985334847" sldId="340"/>
            <ac:spMk id="2" creationId="{B9C04D8B-062D-3672-3DE3-6683F4835A4E}"/>
          </ac:spMkLst>
        </pc:spChg>
        <pc:spChg chg="add mod">
          <ac:chgData name="Fien Van Petegem" userId="ea110a70ba04e10b" providerId="LiveId" clId="{8A858826-D00C-42A4-AB62-B3949FD97413}" dt="2024-02-19T20:23:11.553" v="2025"/>
          <ac:spMkLst>
            <pc:docMk/>
            <pc:sldMk cId="985334847" sldId="340"/>
            <ac:spMk id="3" creationId="{9F5EDBBF-B4F9-293F-5508-D21BFF24EFE5}"/>
          </ac:spMkLst>
        </pc:spChg>
        <pc:spChg chg="add mod">
          <ac:chgData name="Fien Van Petegem" userId="ea110a70ba04e10b" providerId="LiveId" clId="{8A858826-D00C-42A4-AB62-B3949FD97413}" dt="2024-02-19T20:23:11.553" v="2025"/>
          <ac:spMkLst>
            <pc:docMk/>
            <pc:sldMk cId="985334847" sldId="340"/>
            <ac:spMk id="4" creationId="{682C0127-7A9E-8D06-6C40-EBEB84E80EFC}"/>
          </ac:spMkLst>
        </pc:spChg>
        <pc:spChg chg="add mod">
          <ac:chgData name="Fien Van Petegem" userId="ea110a70ba04e10b" providerId="LiveId" clId="{8A858826-D00C-42A4-AB62-B3949FD97413}" dt="2024-02-19T20:23:11.553" v="2025"/>
          <ac:spMkLst>
            <pc:docMk/>
            <pc:sldMk cId="985334847" sldId="340"/>
            <ac:spMk id="5" creationId="{CCD267B3-7D67-206D-4C2B-656BDB2A69CB}"/>
          </ac:spMkLst>
        </pc:spChg>
        <pc:picChg chg="del">
          <ac:chgData name="Fien Van Petegem" userId="ea110a70ba04e10b" providerId="LiveId" clId="{8A858826-D00C-42A4-AB62-B3949FD97413}" dt="2024-02-19T19:51:10.275" v="1312" actId="478"/>
          <ac:picMkLst>
            <pc:docMk/>
            <pc:sldMk cId="985334847" sldId="340"/>
            <ac:picMk id="7" creationId="{6CD06F87-4E01-1298-EB3B-832FC2988756}"/>
          </ac:picMkLst>
        </pc:picChg>
        <pc:picChg chg="del">
          <ac:chgData name="Fien Van Petegem" userId="ea110a70ba04e10b" providerId="LiveId" clId="{8A858826-D00C-42A4-AB62-B3949FD97413}" dt="2024-02-19T19:51:10.275" v="1312" actId="478"/>
          <ac:picMkLst>
            <pc:docMk/>
            <pc:sldMk cId="985334847" sldId="340"/>
            <ac:picMk id="8" creationId="{E1807205-6B1A-1234-D338-FFF3707723E4}"/>
          </ac:picMkLst>
        </pc:picChg>
        <pc:picChg chg="del">
          <ac:chgData name="Fien Van Petegem" userId="ea110a70ba04e10b" providerId="LiveId" clId="{8A858826-D00C-42A4-AB62-B3949FD97413}" dt="2024-02-19T19:51:10.275" v="1312" actId="478"/>
          <ac:picMkLst>
            <pc:docMk/>
            <pc:sldMk cId="985334847" sldId="340"/>
            <ac:picMk id="9" creationId="{7C0C996E-359E-05B9-5F07-B3862CAEC315}"/>
          </ac:picMkLst>
        </pc:picChg>
        <pc:picChg chg="del">
          <ac:chgData name="Fien Van Petegem" userId="ea110a70ba04e10b" providerId="LiveId" clId="{8A858826-D00C-42A4-AB62-B3949FD97413}" dt="2024-02-19T19:51:10.275" v="1312" actId="478"/>
          <ac:picMkLst>
            <pc:docMk/>
            <pc:sldMk cId="985334847" sldId="340"/>
            <ac:picMk id="10" creationId="{20B7C57F-1BC3-D689-6701-6EEE84303039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19T20:58:36.566" v="2682" actId="2696"/>
        <pc:sldMkLst>
          <pc:docMk/>
          <pc:sldMk cId="730727305" sldId="341"/>
        </pc:sldMkLst>
        <pc:spChg chg="add mod">
          <ac:chgData name="Fien Van Petegem" userId="ea110a70ba04e10b" providerId="LiveId" clId="{8A858826-D00C-42A4-AB62-B3949FD97413}" dt="2024-02-19T20:33:52.327" v="2253" actId="207"/>
          <ac:spMkLst>
            <pc:docMk/>
            <pc:sldMk cId="730727305" sldId="341"/>
            <ac:spMk id="2" creationId="{A130A014-D1A3-4FC4-18C8-D9AF3CD9C4A7}"/>
          </ac:spMkLst>
        </pc:spChg>
        <pc:spChg chg="add mod">
          <ac:chgData name="Fien Van Petegem" userId="ea110a70ba04e10b" providerId="LiveId" clId="{8A858826-D00C-42A4-AB62-B3949FD97413}" dt="2024-02-19T20:23:12.274" v="2026"/>
          <ac:spMkLst>
            <pc:docMk/>
            <pc:sldMk cId="730727305" sldId="341"/>
            <ac:spMk id="3" creationId="{D8177794-1E3A-DA18-145E-76EE7A2F2530}"/>
          </ac:spMkLst>
        </pc:spChg>
        <pc:spChg chg="add mod">
          <ac:chgData name="Fien Van Petegem" userId="ea110a70ba04e10b" providerId="LiveId" clId="{8A858826-D00C-42A4-AB62-B3949FD97413}" dt="2024-02-19T20:23:12.274" v="2026"/>
          <ac:spMkLst>
            <pc:docMk/>
            <pc:sldMk cId="730727305" sldId="341"/>
            <ac:spMk id="4" creationId="{1799E9C6-F742-C9A4-FC6F-D2B8EE288200}"/>
          </ac:spMkLst>
        </pc:spChg>
        <pc:spChg chg="add mod">
          <ac:chgData name="Fien Van Petegem" userId="ea110a70ba04e10b" providerId="LiveId" clId="{8A858826-D00C-42A4-AB62-B3949FD97413}" dt="2024-02-19T20:23:12.274" v="2026"/>
          <ac:spMkLst>
            <pc:docMk/>
            <pc:sldMk cId="730727305" sldId="341"/>
            <ac:spMk id="5" creationId="{1776DEA6-3010-C2F4-C685-3AA2E066A025}"/>
          </ac:spMkLst>
        </pc:spChg>
        <pc:picChg chg="del">
          <ac:chgData name="Fien Van Petegem" userId="ea110a70ba04e10b" providerId="LiveId" clId="{8A858826-D00C-42A4-AB62-B3949FD97413}" dt="2024-02-19T19:51:17.567" v="1317" actId="478"/>
          <ac:picMkLst>
            <pc:docMk/>
            <pc:sldMk cId="730727305" sldId="341"/>
            <ac:picMk id="7" creationId="{5430C6A5-729C-360A-71ED-FA09A3961694}"/>
          </ac:picMkLst>
        </pc:picChg>
        <pc:picChg chg="del">
          <ac:chgData name="Fien Van Petegem" userId="ea110a70ba04e10b" providerId="LiveId" clId="{8A858826-D00C-42A4-AB62-B3949FD97413}" dt="2024-02-19T19:51:17.567" v="1317" actId="478"/>
          <ac:picMkLst>
            <pc:docMk/>
            <pc:sldMk cId="730727305" sldId="341"/>
            <ac:picMk id="8" creationId="{AB9D1475-1BCD-A069-CFED-077F74AE8740}"/>
          </ac:picMkLst>
        </pc:picChg>
        <pc:picChg chg="del">
          <ac:chgData name="Fien Van Petegem" userId="ea110a70ba04e10b" providerId="LiveId" clId="{8A858826-D00C-42A4-AB62-B3949FD97413}" dt="2024-02-19T19:51:17.567" v="1317" actId="478"/>
          <ac:picMkLst>
            <pc:docMk/>
            <pc:sldMk cId="730727305" sldId="341"/>
            <ac:picMk id="9" creationId="{E8A2A6A3-9D85-3B45-833E-195AE7162D48}"/>
          </ac:picMkLst>
        </pc:picChg>
        <pc:picChg chg="del">
          <ac:chgData name="Fien Van Petegem" userId="ea110a70ba04e10b" providerId="LiveId" clId="{8A858826-D00C-42A4-AB62-B3949FD97413}" dt="2024-02-19T19:51:17.567" v="1317" actId="478"/>
          <ac:picMkLst>
            <pc:docMk/>
            <pc:sldMk cId="730727305" sldId="341"/>
            <ac:picMk id="10" creationId="{16718910-FA56-7ABF-7DCF-7CE9FDCBA910}"/>
          </ac:picMkLst>
        </pc:picChg>
        <pc:picChg chg="add del">
          <ac:chgData name="Fien Van Petegem" userId="ea110a70ba04e10b" providerId="LiveId" clId="{8A858826-D00C-42A4-AB62-B3949FD97413}" dt="2024-02-19T20:33:53.806" v="2254" actId="478"/>
          <ac:picMkLst>
            <pc:docMk/>
            <pc:sldMk cId="730727305" sldId="341"/>
            <ac:picMk id="16386" creationId="{9A53ACEF-7AB6-3DC9-7398-BFCF63C20F76}"/>
          </ac:picMkLst>
        </pc:picChg>
      </pc:sldChg>
      <pc:sldChg chg="add del ord">
        <pc:chgData name="Fien Van Petegem" userId="ea110a70ba04e10b" providerId="LiveId" clId="{8A858826-D00C-42A4-AB62-B3949FD97413}" dt="2024-02-24T10:40:54.948" v="6109" actId="47"/>
        <pc:sldMkLst>
          <pc:docMk/>
          <pc:sldMk cId="2853440772" sldId="341"/>
        </pc:sldMkLst>
      </pc:sldChg>
      <pc:sldChg chg="addSp delSp modSp add mod ord modNotesTx">
        <pc:chgData name="Fien Van Petegem" userId="ea110a70ba04e10b" providerId="LiveId" clId="{8A858826-D00C-42A4-AB62-B3949FD97413}" dt="2024-02-24T11:24:41.088" v="9207" actId="20577"/>
        <pc:sldMkLst>
          <pc:docMk/>
          <pc:sldMk cId="2536625625" sldId="342"/>
        </pc:sldMkLst>
        <pc:spChg chg="add del mod">
          <ac:chgData name="Fien Van Petegem" userId="ea110a70ba04e10b" providerId="LiveId" clId="{8A858826-D00C-42A4-AB62-B3949FD97413}" dt="2024-02-21T10:34:53.720" v="3523" actId="478"/>
          <ac:spMkLst>
            <pc:docMk/>
            <pc:sldMk cId="2536625625" sldId="342"/>
            <ac:spMk id="2" creationId="{59125DBA-EDBB-C373-68B2-69A4E71CB42E}"/>
          </ac:spMkLst>
        </pc:spChg>
        <pc:spChg chg="add del">
          <ac:chgData name="Fien Van Petegem" userId="ea110a70ba04e10b" providerId="LiveId" clId="{8A858826-D00C-42A4-AB62-B3949FD97413}" dt="2024-02-22T12:21:21.978" v="4985" actId="478"/>
          <ac:spMkLst>
            <pc:docMk/>
            <pc:sldMk cId="2536625625" sldId="342"/>
            <ac:spMk id="2" creationId="{E45C3F0C-5C05-BF59-1E2B-B3CC40B634C2}"/>
          </ac:spMkLst>
        </pc:spChg>
        <pc:spChg chg="add del mod">
          <ac:chgData name="Fien Van Petegem" userId="ea110a70ba04e10b" providerId="LiveId" clId="{8A858826-D00C-42A4-AB62-B3949FD97413}" dt="2024-02-21T10:37:53.438" v="3549" actId="478"/>
          <ac:spMkLst>
            <pc:docMk/>
            <pc:sldMk cId="2536625625" sldId="342"/>
            <ac:spMk id="3" creationId="{36960729-2406-5D64-4E69-C791987910B1}"/>
          </ac:spMkLst>
        </pc:spChg>
        <pc:spChg chg="add del mod">
          <ac:chgData name="Fien Van Petegem" userId="ea110a70ba04e10b" providerId="LiveId" clId="{8A858826-D00C-42A4-AB62-B3949FD97413}" dt="2024-02-22T12:22:20.003" v="5023" actId="478"/>
          <ac:spMkLst>
            <pc:docMk/>
            <pc:sldMk cId="2536625625" sldId="342"/>
            <ac:spMk id="4" creationId="{DC3BCF4F-B80B-6318-326C-31B42366F77C}"/>
          </ac:spMkLst>
        </pc:spChg>
        <pc:spChg chg="add del mod">
          <ac:chgData name="Fien Van Petegem" userId="ea110a70ba04e10b" providerId="LiveId" clId="{8A858826-D00C-42A4-AB62-B3949FD97413}" dt="2024-02-22T12:21:19.640" v="4983" actId="478"/>
          <ac:spMkLst>
            <pc:docMk/>
            <pc:sldMk cId="2536625625" sldId="342"/>
            <ac:spMk id="5" creationId="{D0D43F8F-76F2-2078-427D-DA016A82BB24}"/>
          </ac:spMkLst>
        </pc:spChg>
        <pc:spChg chg="add del">
          <ac:chgData name="Fien Van Petegem" userId="ea110a70ba04e10b" providerId="LiveId" clId="{8A858826-D00C-42A4-AB62-B3949FD97413}" dt="2024-02-21T10:34:36.107" v="3515" actId="478"/>
          <ac:spMkLst>
            <pc:docMk/>
            <pc:sldMk cId="2536625625" sldId="342"/>
            <ac:spMk id="6" creationId="{080BE13D-EA17-8455-95EE-819AD22FA189}"/>
          </ac:spMkLst>
        </pc:spChg>
        <pc:spChg chg="add mod">
          <ac:chgData name="Fien Van Petegem" userId="ea110a70ba04e10b" providerId="LiveId" clId="{8A858826-D00C-42A4-AB62-B3949FD97413}" dt="2024-02-21T10:38:17" v="3556" actId="14100"/>
          <ac:spMkLst>
            <pc:docMk/>
            <pc:sldMk cId="2536625625" sldId="342"/>
            <ac:spMk id="8" creationId="{E753238E-EBC9-0319-4B9C-2BFF15AD9DED}"/>
          </ac:spMkLst>
        </pc:spChg>
        <pc:spChg chg="add mod">
          <ac:chgData name="Fien Van Petegem" userId="ea110a70ba04e10b" providerId="LiveId" clId="{8A858826-D00C-42A4-AB62-B3949FD97413}" dt="2024-02-21T10:38:30.675" v="3564" actId="14100"/>
          <ac:spMkLst>
            <pc:docMk/>
            <pc:sldMk cId="2536625625" sldId="342"/>
            <ac:spMk id="9" creationId="{164CDB15-BA87-6677-7EFB-7B5379F36A22}"/>
          </ac:spMkLst>
        </pc:spChg>
        <pc:spChg chg="add del mod">
          <ac:chgData name="Fien Van Petegem" userId="ea110a70ba04e10b" providerId="LiveId" clId="{8A858826-D00C-42A4-AB62-B3949FD97413}" dt="2024-02-21T10:38:42.217" v="3569" actId="478"/>
          <ac:spMkLst>
            <pc:docMk/>
            <pc:sldMk cId="2536625625" sldId="342"/>
            <ac:spMk id="10" creationId="{24913065-93F7-0C04-BC61-DEF32685E93E}"/>
          </ac:spMkLst>
        </pc:spChg>
        <pc:spChg chg="add mod">
          <ac:chgData name="Fien Van Petegem" userId="ea110a70ba04e10b" providerId="LiveId" clId="{8A858826-D00C-42A4-AB62-B3949FD97413}" dt="2024-02-21T10:38:52.963" v="3572" actId="207"/>
          <ac:spMkLst>
            <pc:docMk/>
            <pc:sldMk cId="2536625625" sldId="342"/>
            <ac:spMk id="11" creationId="{A6C6B725-8417-7B86-A53B-8B11B08232C1}"/>
          </ac:spMkLst>
        </pc:spChg>
        <pc:spChg chg="add mod">
          <ac:chgData name="Fien Van Petegem" userId="ea110a70ba04e10b" providerId="LiveId" clId="{8A858826-D00C-42A4-AB62-B3949FD97413}" dt="2024-02-21T10:39:05.326" v="3576" actId="207"/>
          <ac:spMkLst>
            <pc:docMk/>
            <pc:sldMk cId="2536625625" sldId="342"/>
            <ac:spMk id="12" creationId="{0F881183-B405-90B7-40B5-4E492686A29B}"/>
          </ac:spMkLst>
        </pc:spChg>
        <pc:picChg chg="add mod">
          <ac:chgData name="Fien Van Petegem" userId="ea110a70ba04e10b" providerId="LiveId" clId="{8A858826-D00C-42A4-AB62-B3949FD97413}" dt="2024-02-22T12:21:29.531" v="4988" actId="1076"/>
          <ac:picMkLst>
            <pc:docMk/>
            <pc:sldMk cId="2536625625" sldId="342"/>
            <ac:picMk id="3" creationId="{ED718E1F-B2D9-3870-A5E4-CEC6D908886A}"/>
          </ac:picMkLst>
        </pc:picChg>
        <pc:picChg chg="add mod">
          <ac:chgData name="Fien Van Petegem" userId="ea110a70ba04e10b" providerId="LiveId" clId="{8A858826-D00C-42A4-AB62-B3949FD97413}" dt="2024-02-22T12:22:18.691" v="5022" actId="167"/>
          <ac:picMkLst>
            <pc:docMk/>
            <pc:sldMk cId="2536625625" sldId="342"/>
            <ac:picMk id="6" creationId="{78102672-6DDE-0A0F-929A-9FDDC10E38F7}"/>
          </ac:picMkLst>
        </pc:picChg>
        <pc:picChg chg="del">
          <ac:chgData name="Fien Van Petegem" userId="ea110a70ba04e10b" providerId="LiveId" clId="{8A858826-D00C-42A4-AB62-B3949FD97413}" dt="2024-02-19T19:51:23.662" v="1322" actId="478"/>
          <ac:picMkLst>
            <pc:docMk/>
            <pc:sldMk cId="2536625625" sldId="342"/>
            <ac:picMk id="7" creationId="{F4AA8F2B-EC13-06D8-9FE9-5671D25C2D99}"/>
          </ac:picMkLst>
        </pc:picChg>
        <pc:picChg chg="add del mod modCrop">
          <ac:chgData name="Fien Van Petegem" userId="ea110a70ba04e10b" providerId="LiveId" clId="{8A858826-D00C-42A4-AB62-B3949FD97413}" dt="2024-02-21T10:35:05.626" v="3525" actId="478"/>
          <ac:picMkLst>
            <pc:docMk/>
            <pc:sldMk cId="2536625625" sldId="342"/>
            <ac:picMk id="7" creationId="{F9D47CCF-FE4F-5F47-A073-FA1E711BFEB6}"/>
          </ac:picMkLst>
        </pc:picChg>
        <pc:picChg chg="del">
          <ac:chgData name="Fien Van Petegem" userId="ea110a70ba04e10b" providerId="LiveId" clId="{8A858826-D00C-42A4-AB62-B3949FD97413}" dt="2024-02-19T19:51:23.662" v="1322" actId="478"/>
          <ac:picMkLst>
            <pc:docMk/>
            <pc:sldMk cId="2536625625" sldId="342"/>
            <ac:picMk id="8" creationId="{17105B3C-21BA-1F40-105F-03CA6F4807F2}"/>
          </ac:picMkLst>
        </pc:picChg>
        <pc:picChg chg="del">
          <ac:chgData name="Fien Van Petegem" userId="ea110a70ba04e10b" providerId="LiveId" clId="{8A858826-D00C-42A4-AB62-B3949FD97413}" dt="2024-02-19T19:51:23.662" v="1322" actId="478"/>
          <ac:picMkLst>
            <pc:docMk/>
            <pc:sldMk cId="2536625625" sldId="342"/>
            <ac:picMk id="9" creationId="{F7C43186-19E1-5D1D-29BF-7DE3257CACBB}"/>
          </ac:picMkLst>
        </pc:picChg>
        <pc:picChg chg="del">
          <ac:chgData name="Fien Van Petegem" userId="ea110a70ba04e10b" providerId="LiveId" clId="{8A858826-D00C-42A4-AB62-B3949FD97413}" dt="2024-02-19T19:51:23.662" v="1322" actId="478"/>
          <ac:picMkLst>
            <pc:docMk/>
            <pc:sldMk cId="2536625625" sldId="342"/>
            <ac:picMk id="10" creationId="{287534B8-EA94-D6D5-F73A-C9A0318C6925}"/>
          </ac:picMkLst>
        </pc:picChg>
        <pc:picChg chg="add mod">
          <ac:chgData name="Fien Van Petegem" userId="ea110a70ba04e10b" providerId="LiveId" clId="{8A858826-D00C-42A4-AB62-B3949FD97413}" dt="2024-02-21T10:35:14.528" v="3540" actId="1076"/>
          <ac:picMkLst>
            <pc:docMk/>
            <pc:sldMk cId="2536625625" sldId="342"/>
            <ac:picMk id="3076" creationId="{4887FA55-4DD8-683B-00D5-5947F01E7563}"/>
          </ac:picMkLst>
        </pc:picChg>
        <pc:picChg chg="add mod">
          <ac:chgData name="Fien Van Petegem" userId="ea110a70ba04e10b" providerId="LiveId" clId="{8A858826-D00C-42A4-AB62-B3949FD97413}" dt="2024-02-21T10:38:18.678" v="3558" actId="1076"/>
          <ac:picMkLst>
            <pc:docMk/>
            <pc:sldMk cId="2536625625" sldId="342"/>
            <ac:picMk id="3078" creationId="{F2B45465-239B-05B9-71AC-D3BA480A9D8A}"/>
          </ac:picMkLst>
        </pc:picChg>
        <pc:picChg chg="add mod">
          <ac:chgData name="Fien Van Petegem" userId="ea110a70ba04e10b" providerId="LiveId" clId="{8A858826-D00C-42A4-AB62-B3949FD97413}" dt="2024-02-21T10:37:51.764" v="3548" actId="1076"/>
          <ac:picMkLst>
            <pc:docMk/>
            <pc:sldMk cId="2536625625" sldId="342"/>
            <ac:picMk id="3080" creationId="{235576DE-14FE-959F-C3AD-A5D876D97D5E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2:02:14.252" v="11402" actId="20577"/>
        <pc:sldMkLst>
          <pc:docMk/>
          <pc:sldMk cId="411219563" sldId="343"/>
        </pc:sldMkLst>
        <pc:spChg chg="add del mod">
          <ac:chgData name="Fien Van Petegem" userId="ea110a70ba04e10b" providerId="LiveId" clId="{8A858826-D00C-42A4-AB62-B3949FD97413}" dt="2024-02-21T10:40:13.591" v="3583" actId="478"/>
          <ac:spMkLst>
            <pc:docMk/>
            <pc:sldMk cId="411219563" sldId="343"/>
            <ac:spMk id="2" creationId="{21E44AB4-5C99-A8EF-EB7E-62D0DAA9B0F6}"/>
          </ac:spMkLst>
        </pc:spChg>
        <pc:spChg chg="add del mod">
          <ac:chgData name="Fien Van Petegem" userId="ea110a70ba04e10b" providerId="LiveId" clId="{8A858826-D00C-42A4-AB62-B3949FD97413}" dt="2024-02-21T10:39:52.137" v="3579" actId="478"/>
          <ac:spMkLst>
            <pc:docMk/>
            <pc:sldMk cId="411219563" sldId="343"/>
            <ac:spMk id="3" creationId="{3F6ADE95-50DD-9405-004B-62819FCA3EAE}"/>
          </ac:spMkLst>
        </pc:spChg>
        <pc:spChg chg="add del mod">
          <ac:chgData name="Fien Van Petegem" userId="ea110a70ba04e10b" providerId="LiveId" clId="{8A858826-D00C-42A4-AB62-B3949FD97413}" dt="2024-02-21T10:42:41.261" v="3642" actId="478"/>
          <ac:spMkLst>
            <pc:docMk/>
            <pc:sldMk cId="411219563" sldId="343"/>
            <ac:spMk id="4" creationId="{7CC413EF-E26E-334A-87E1-CE5E1774FB06}"/>
          </ac:spMkLst>
        </pc:spChg>
        <pc:spChg chg="add del mod">
          <ac:chgData name="Fien Van Petegem" userId="ea110a70ba04e10b" providerId="LiveId" clId="{8A858826-D00C-42A4-AB62-B3949FD97413}" dt="2024-02-21T10:41:49.581" v="3623" actId="478"/>
          <ac:spMkLst>
            <pc:docMk/>
            <pc:sldMk cId="411219563" sldId="343"/>
            <ac:spMk id="5" creationId="{EF7BA5B7-245F-C1BE-7383-F7850A9BAD7E}"/>
          </ac:spMkLst>
        </pc:spChg>
        <pc:picChg chg="del">
          <ac:chgData name="Fien Van Petegem" userId="ea110a70ba04e10b" providerId="LiveId" clId="{8A858826-D00C-42A4-AB62-B3949FD97413}" dt="2024-02-19T19:51:31.292" v="1329" actId="478"/>
          <ac:picMkLst>
            <pc:docMk/>
            <pc:sldMk cId="411219563" sldId="343"/>
            <ac:picMk id="7" creationId="{445FF705-5B3F-6026-961E-FCD34E436FC7}"/>
          </ac:picMkLst>
        </pc:picChg>
        <pc:picChg chg="del">
          <ac:chgData name="Fien Van Petegem" userId="ea110a70ba04e10b" providerId="LiveId" clId="{8A858826-D00C-42A4-AB62-B3949FD97413}" dt="2024-02-19T19:51:31.292" v="1329" actId="478"/>
          <ac:picMkLst>
            <pc:docMk/>
            <pc:sldMk cId="411219563" sldId="343"/>
            <ac:picMk id="8" creationId="{457566C6-9BA6-9B7B-C501-A1BD2B795F73}"/>
          </ac:picMkLst>
        </pc:picChg>
        <pc:picChg chg="del">
          <ac:chgData name="Fien Van Petegem" userId="ea110a70ba04e10b" providerId="LiveId" clId="{8A858826-D00C-42A4-AB62-B3949FD97413}" dt="2024-02-19T19:51:31.292" v="1329" actId="478"/>
          <ac:picMkLst>
            <pc:docMk/>
            <pc:sldMk cId="411219563" sldId="343"/>
            <ac:picMk id="9" creationId="{DAC64FBE-4679-91A6-D96F-D1C2FA62C3A6}"/>
          </ac:picMkLst>
        </pc:picChg>
        <pc:picChg chg="del">
          <ac:chgData name="Fien Van Petegem" userId="ea110a70ba04e10b" providerId="LiveId" clId="{8A858826-D00C-42A4-AB62-B3949FD97413}" dt="2024-02-19T19:51:31.292" v="1329" actId="478"/>
          <ac:picMkLst>
            <pc:docMk/>
            <pc:sldMk cId="411219563" sldId="343"/>
            <ac:picMk id="10" creationId="{6A4F51DE-CC5D-2B8E-9D89-F50C92291474}"/>
          </ac:picMkLst>
        </pc:picChg>
        <pc:picChg chg="add mod">
          <ac:chgData name="Fien Van Petegem" userId="ea110a70ba04e10b" providerId="LiveId" clId="{8A858826-D00C-42A4-AB62-B3949FD97413}" dt="2024-02-21T10:39:54.199" v="3580" actId="1076"/>
          <ac:picMkLst>
            <pc:docMk/>
            <pc:sldMk cId="411219563" sldId="343"/>
            <ac:picMk id="4098" creationId="{18A67D69-13CE-5795-65F3-5CE9A51CA87C}"/>
          </ac:picMkLst>
        </pc:picChg>
        <pc:picChg chg="add mod">
          <ac:chgData name="Fien Van Petegem" userId="ea110a70ba04e10b" providerId="LiveId" clId="{8A858826-D00C-42A4-AB62-B3949FD97413}" dt="2024-02-21T10:40:15.391" v="3584" actId="1076"/>
          <ac:picMkLst>
            <pc:docMk/>
            <pc:sldMk cId="411219563" sldId="343"/>
            <ac:picMk id="4100" creationId="{1F13C8E0-E1BC-5017-B3A5-C7D56B38B956}"/>
          </ac:picMkLst>
        </pc:picChg>
        <pc:picChg chg="add mod">
          <ac:chgData name="Fien Van Petegem" userId="ea110a70ba04e10b" providerId="LiveId" clId="{8A858826-D00C-42A4-AB62-B3949FD97413}" dt="2024-02-21T10:41:48.445" v="3622" actId="1076"/>
          <ac:picMkLst>
            <pc:docMk/>
            <pc:sldMk cId="411219563" sldId="343"/>
            <ac:picMk id="4102" creationId="{88CE0748-B220-8E18-BFE7-0BC5D7226EB5}"/>
          </ac:picMkLst>
        </pc:picChg>
        <pc:picChg chg="add mod">
          <ac:chgData name="Fien Van Petegem" userId="ea110a70ba04e10b" providerId="LiveId" clId="{8A858826-D00C-42A4-AB62-B3949FD97413}" dt="2024-02-21T10:42:43.282" v="3643" actId="1076"/>
          <ac:picMkLst>
            <pc:docMk/>
            <pc:sldMk cId="411219563" sldId="343"/>
            <ac:picMk id="4104" creationId="{5C27E908-3A4E-2AA2-E6AA-3B4F8CC51AFC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19T20:57:20.278" v="2658" actId="2696"/>
        <pc:sldMkLst>
          <pc:docMk/>
          <pc:sldMk cId="593333874" sldId="344"/>
        </pc:sldMkLst>
        <pc:spChg chg="add del mod">
          <ac:chgData name="Fien Van Petegem" userId="ea110a70ba04e10b" providerId="LiveId" clId="{8A858826-D00C-42A4-AB62-B3949FD97413}" dt="2024-02-19T20:45:47.986" v="2451" actId="478"/>
          <ac:spMkLst>
            <pc:docMk/>
            <pc:sldMk cId="593333874" sldId="344"/>
            <ac:spMk id="2" creationId="{3B7274DC-4CF6-7BD7-5B98-1D8012AA2FC9}"/>
          </ac:spMkLst>
        </pc:spChg>
        <pc:spChg chg="add mod">
          <ac:chgData name="Fien Van Petegem" userId="ea110a70ba04e10b" providerId="LiveId" clId="{8A858826-D00C-42A4-AB62-B3949FD97413}" dt="2024-02-19T20:23:15.440" v="2029"/>
          <ac:spMkLst>
            <pc:docMk/>
            <pc:sldMk cId="593333874" sldId="344"/>
            <ac:spMk id="3" creationId="{643DFA24-AB51-7BDC-D767-D803E0A888B0}"/>
          </ac:spMkLst>
        </pc:spChg>
        <pc:spChg chg="add mod">
          <ac:chgData name="Fien Van Petegem" userId="ea110a70ba04e10b" providerId="LiveId" clId="{8A858826-D00C-42A4-AB62-B3949FD97413}" dt="2024-02-19T20:23:15.440" v="2029"/>
          <ac:spMkLst>
            <pc:docMk/>
            <pc:sldMk cId="593333874" sldId="344"/>
            <ac:spMk id="4" creationId="{98308DB7-5F03-C931-1EF8-917868D0CA40}"/>
          </ac:spMkLst>
        </pc:spChg>
        <pc:spChg chg="add mod">
          <ac:chgData name="Fien Van Petegem" userId="ea110a70ba04e10b" providerId="LiveId" clId="{8A858826-D00C-42A4-AB62-B3949FD97413}" dt="2024-02-19T20:23:15.440" v="2029"/>
          <ac:spMkLst>
            <pc:docMk/>
            <pc:sldMk cId="593333874" sldId="344"/>
            <ac:spMk id="5" creationId="{9C307432-B53C-D4BF-74AC-A273509C3FDD}"/>
          </ac:spMkLst>
        </pc:spChg>
        <pc:picChg chg="del">
          <ac:chgData name="Fien Van Petegem" userId="ea110a70ba04e10b" providerId="LiveId" clId="{8A858826-D00C-42A4-AB62-B3949FD97413}" dt="2024-02-19T19:51:37.568" v="1334" actId="478"/>
          <ac:picMkLst>
            <pc:docMk/>
            <pc:sldMk cId="593333874" sldId="344"/>
            <ac:picMk id="7" creationId="{8AEC338E-DF2A-0BCC-983F-98DB144C1343}"/>
          </ac:picMkLst>
        </pc:picChg>
        <pc:picChg chg="del">
          <ac:chgData name="Fien Van Petegem" userId="ea110a70ba04e10b" providerId="LiveId" clId="{8A858826-D00C-42A4-AB62-B3949FD97413}" dt="2024-02-19T19:51:37.568" v="1334" actId="478"/>
          <ac:picMkLst>
            <pc:docMk/>
            <pc:sldMk cId="593333874" sldId="344"/>
            <ac:picMk id="8" creationId="{73408792-84A2-1E7B-D9F7-C1D27E455969}"/>
          </ac:picMkLst>
        </pc:picChg>
        <pc:picChg chg="del">
          <ac:chgData name="Fien Van Petegem" userId="ea110a70ba04e10b" providerId="LiveId" clId="{8A858826-D00C-42A4-AB62-B3949FD97413}" dt="2024-02-19T19:51:37.568" v="1334" actId="478"/>
          <ac:picMkLst>
            <pc:docMk/>
            <pc:sldMk cId="593333874" sldId="344"/>
            <ac:picMk id="9" creationId="{FF5E0BD0-3298-12F8-95DC-A57897D6D5DC}"/>
          </ac:picMkLst>
        </pc:picChg>
        <pc:picChg chg="del">
          <ac:chgData name="Fien Van Petegem" userId="ea110a70ba04e10b" providerId="LiveId" clId="{8A858826-D00C-42A4-AB62-B3949FD97413}" dt="2024-02-19T19:51:37.568" v="1334" actId="478"/>
          <ac:picMkLst>
            <pc:docMk/>
            <pc:sldMk cId="593333874" sldId="344"/>
            <ac:picMk id="10" creationId="{8468E11F-969A-D9A7-38E3-70E136AFFAE5}"/>
          </ac:picMkLst>
        </pc:picChg>
        <pc:picChg chg="add mod">
          <ac:chgData name="Fien Van Petegem" userId="ea110a70ba04e10b" providerId="LiveId" clId="{8A858826-D00C-42A4-AB62-B3949FD97413}" dt="2024-02-19T20:45:49.542" v="2452" actId="1076"/>
          <ac:picMkLst>
            <pc:docMk/>
            <pc:sldMk cId="593333874" sldId="344"/>
            <ac:picMk id="13314" creationId="{D9E384E8-F014-8B08-A496-6B637E532ED4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21T17:48:13.406" v="4158" actId="47"/>
        <pc:sldMkLst>
          <pc:docMk/>
          <pc:sldMk cId="2369550043" sldId="344"/>
        </pc:sldMkLst>
        <pc:spChg chg="del">
          <ac:chgData name="Fien Van Petegem" userId="ea110a70ba04e10b" providerId="LiveId" clId="{8A858826-D00C-42A4-AB62-B3949FD97413}" dt="2024-02-20T10:14:03.900" v="2690" actId="478"/>
          <ac:spMkLst>
            <pc:docMk/>
            <pc:sldMk cId="2369550043" sldId="344"/>
            <ac:spMk id="3" creationId="{C9BF97F2-E702-1B07-28A8-B181316609F3}"/>
          </ac:spMkLst>
        </pc:spChg>
        <pc:picChg chg="del">
          <ac:chgData name="Fien Van Petegem" userId="ea110a70ba04e10b" providerId="LiveId" clId="{8A858826-D00C-42A4-AB62-B3949FD97413}" dt="2024-02-20T10:13:45.099" v="2686" actId="478"/>
          <ac:picMkLst>
            <pc:docMk/>
            <pc:sldMk cId="2369550043" sldId="344"/>
            <ac:picMk id="13314" creationId="{25CC9292-3A56-A7BB-7430-2764A2EFC4AF}"/>
          </ac:picMkLst>
        </pc:picChg>
        <pc:picChg chg="add mod">
          <ac:chgData name="Fien Van Petegem" userId="ea110a70ba04e10b" providerId="LiveId" clId="{8A858826-D00C-42A4-AB62-B3949FD97413}" dt="2024-02-20T10:13:46.639" v="2687" actId="1076"/>
          <ac:picMkLst>
            <pc:docMk/>
            <pc:sldMk cId="2369550043" sldId="344"/>
            <ac:picMk id="55298" creationId="{3CC1D52A-98CE-F1ED-011A-FD83C2670E1E}"/>
          </ac:picMkLst>
        </pc:picChg>
        <pc:picChg chg="add mod">
          <ac:chgData name="Fien Van Petegem" userId="ea110a70ba04e10b" providerId="LiveId" clId="{8A858826-D00C-42A4-AB62-B3949FD97413}" dt="2024-02-20T10:14:07.325" v="2691" actId="1076"/>
          <ac:picMkLst>
            <pc:docMk/>
            <pc:sldMk cId="2369550043" sldId="344"/>
            <ac:picMk id="55300" creationId="{9AACC907-E525-63D0-9333-B278C170EFF9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8T11:30:37.459" v="12713" actId="20577"/>
        <pc:sldMkLst>
          <pc:docMk/>
          <pc:sldMk cId="837934984" sldId="345"/>
        </pc:sldMkLst>
        <pc:spChg chg="add del">
          <ac:chgData name="Fien Van Petegem" userId="ea110a70ba04e10b" providerId="LiveId" clId="{8A858826-D00C-42A4-AB62-B3949FD97413}" dt="2024-02-28T11:30:04.179" v="12679" actId="478"/>
          <ac:spMkLst>
            <pc:docMk/>
            <pc:sldMk cId="837934984" sldId="345"/>
            <ac:spMk id="2" creationId="{22DA71D0-DA31-D07F-9D86-ED3B9F34F985}"/>
          </ac:spMkLst>
        </pc:spChg>
        <pc:spChg chg="add del mod ord">
          <ac:chgData name="Fien Van Petegem" userId="ea110a70ba04e10b" providerId="LiveId" clId="{8A858826-D00C-42A4-AB62-B3949FD97413}" dt="2024-02-20T10:25:12.260" v="2822" actId="478"/>
          <ac:spMkLst>
            <pc:docMk/>
            <pc:sldMk cId="837934984" sldId="345"/>
            <ac:spMk id="2" creationId="{E1EAA67E-C14E-633B-D93B-020FEA102CDB}"/>
          </ac:spMkLst>
        </pc:spChg>
        <pc:spChg chg="del mod">
          <ac:chgData name="Fien Van Petegem" userId="ea110a70ba04e10b" providerId="LiveId" clId="{8A858826-D00C-42A4-AB62-B3949FD97413}" dt="2024-02-20T10:21:37.066" v="2752" actId="478"/>
          <ac:spMkLst>
            <pc:docMk/>
            <pc:sldMk cId="837934984" sldId="345"/>
            <ac:spMk id="3" creationId="{3A4EA2C0-4AF3-7494-95B8-CE18D82D8DD1}"/>
          </ac:spMkLst>
        </pc:spChg>
        <pc:spChg chg="del">
          <ac:chgData name="Fien Van Petegem" userId="ea110a70ba04e10b" providerId="LiveId" clId="{8A858826-D00C-42A4-AB62-B3949FD97413}" dt="2024-02-20T10:23:53.524" v="2786" actId="478"/>
          <ac:spMkLst>
            <pc:docMk/>
            <pc:sldMk cId="837934984" sldId="345"/>
            <ac:spMk id="4" creationId="{1DCD4A58-F725-E946-9C71-9EA7903A050F}"/>
          </ac:spMkLst>
        </pc:spChg>
        <pc:spChg chg="del">
          <ac:chgData name="Fien Van Petegem" userId="ea110a70ba04e10b" providerId="LiveId" clId="{8A858826-D00C-42A4-AB62-B3949FD97413}" dt="2024-02-20T10:23:01.451" v="2774" actId="478"/>
          <ac:spMkLst>
            <pc:docMk/>
            <pc:sldMk cId="837934984" sldId="345"/>
            <ac:spMk id="5" creationId="{435F7545-BB90-3C96-5B7B-09FE3C9FCDCC}"/>
          </ac:spMkLst>
        </pc:spChg>
        <pc:picChg chg="add mod modCrop">
          <ac:chgData name="Fien Van Petegem" userId="ea110a70ba04e10b" providerId="LiveId" clId="{8A858826-D00C-42A4-AB62-B3949FD97413}" dt="2024-02-28T11:30:21.008" v="12685" actId="732"/>
          <ac:picMkLst>
            <pc:docMk/>
            <pc:sldMk cId="837934984" sldId="345"/>
            <ac:picMk id="3" creationId="{27C091CB-0DA0-992E-C7E9-9685EAA9EC50}"/>
          </ac:picMkLst>
        </pc:picChg>
        <pc:picChg chg="mod">
          <ac:chgData name="Fien Van Petegem" userId="ea110a70ba04e10b" providerId="LiveId" clId="{8A858826-D00C-42A4-AB62-B3949FD97413}" dt="2024-02-20T10:25:11.283" v="2821" actId="1076"/>
          <ac:picMkLst>
            <pc:docMk/>
            <pc:sldMk cId="837934984" sldId="345"/>
            <ac:picMk id="12290" creationId="{108E0C6F-C4F7-8542-9EC5-A49A134B97EE}"/>
          </ac:picMkLst>
        </pc:picChg>
        <pc:picChg chg="add mod">
          <ac:chgData name="Fien Van Petegem" userId="ea110a70ba04e10b" providerId="LiveId" clId="{8A858826-D00C-42A4-AB62-B3949FD97413}" dt="2024-02-28T11:30:24.108" v="12686" actId="1076"/>
          <ac:picMkLst>
            <pc:docMk/>
            <pc:sldMk cId="837934984" sldId="345"/>
            <ac:picMk id="54274" creationId="{EC914298-A4AD-1A3C-E4E0-52505233623A}"/>
          </ac:picMkLst>
        </pc:picChg>
        <pc:picChg chg="add del mod">
          <ac:chgData name="Fien Van Petegem" userId="ea110a70ba04e10b" providerId="LiveId" clId="{8A858826-D00C-42A4-AB62-B3949FD97413}" dt="2024-02-20T10:23:10.036" v="2778" actId="478"/>
          <ac:picMkLst>
            <pc:docMk/>
            <pc:sldMk cId="837934984" sldId="345"/>
            <ac:picMk id="54276" creationId="{0D3967AB-EC0C-4F8E-B66E-93E15D4CA00D}"/>
          </ac:picMkLst>
        </pc:picChg>
        <pc:picChg chg="add del mod">
          <ac:chgData name="Fien Van Petegem" userId="ea110a70ba04e10b" providerId="LiveId" clId="{8A858826-D00C-42A4-AB62-B3949FD97413}" dt="2024-02-20T10:23:32.521" v="2782" actId="478"/>
          <ac:picMkLst>
            <pc:docMk/>
            <pc:sldMk cId="837934984" sldId="345"/>
            <ac:picMk id="54278" creationId="{FA632EAE-9624-B84C-F327-0B304ACD1306}"/>
          </ac:picMkLst>
        </pc:picChg>
        <pc:picChg chg="add mod">
          <ac:chgData name="Fien Van Petegem" userId="ea110a70ba04e10b" providerId="LiveId" clId="{8A858826-D00C-42A4-AB62-B3949FD97413}" dt="2024-02-20T10:25:08.840" v="2820" actId="1076"/>
          <ac:picMkLst>
            <pc:docMk/>
            <pc:sldMk cId="837934984" sldId="345"/>
            <ac:picMk id="54280" creationId="{05C1A988-2017-2885-4713-5A67F371F238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19T20:57:20.278" v="2658" actId="2696"/>
        <pc:sldMkLst>
          <pc:docMk/>
          <pc:sldMk cId="2751476667" sldId="345"/>
        </pc:sldMkLst>
        <pc:spChg chg="add del mod">
          <ac:chgData name="Fien Van Petegem" userId="ea110a70ba04e10b" providerId="LiveId" clId="{8A858826-D00C-42A4-AB62-B3949FD97413}" dt="2024-02-19T20:29:35.471" v="2229" actId="478"/>
          <ac:spMkLst>
            <pc:docMk/>
            <pc:sldMk cId="2751476667" sldId="345"/>
            <ac:spMk id="2" creationId="{661E38FC-79B0-B9F8-29CF-C84F7AD33284}"/>
          </ac:spMkLst>
        </pc:spChg>
        <pc:spChg chg="add mod">
          <ac:chgData name="Fien Van Petegem" userId="ea110a70ba04e10b" providerId="LiveId" clId="{8A858826-D00C-42A4-AB62-B3949FD97413}" dt="2024-02-19T20:23:16.062" v="2030"/>
          <ac:spMkLst>
            <pc:docMk/>
            <pc:sldMk cId="2751476667" sldId="345"/>
            <ac:spMk id="3" creationId="{01D4EEEB-EA80-FD3A-B7EE-2D880965FE69}"/>
          </ac:spMkLst>
        </pc:spChg>
        <pc:spChg chg="add mod">
          <ac:chgData name="Fien Van Petegem" userId="ea110a70ba04e10b" providerId="LiveId" clId="{8A858826-D00C-42A4-AB62-B3949FD97413}" dt="2024-02-19T20:23:16.062" v="2030"/>
          <ac:spMkLst>
            <pc:docMk/>
            <pc:sldMk cId="2751476667" sldId="345"/>
            <ac:spMk id="4" creationId="{4FEFE887-652E-B1A1-01EE-80472DB4969E}"/>
          </ac:spMkLst>
        </pc:spChg>
        <pc:spChg chg="add mod">
          <ac:chgData name="Fien Van Petegem" userId="ea110a70ba04e10b" providerId="LiveId" clId="{8A858826-D00C-42A4-AB62-B3949FD97413}" dt="2024-02-19T20:23:16.062" v="2030"/>
          <ac:spMkLst>
            <pc:docMk/>
            <pc:sldMk cId="2751476667" sldId="345"/>
            <ac:spMk id="5" creationId="{27F5D4C6-FD3D-6204-5BC1-086302CA70DE}"/>
          </ac:spMkLst>
        </pc:spChg>
        <pc:picChg chg="del">
          <ac:chgData name="Fien Van Petegem" userId="ea110a70ba04e10b" providerId="LiveId" clId="{8A858826-D00C-42A4-AB62-B3949FD97413}" dt="2024-02-19T19:51:43.198" v="1339" actId="478"/>
          <ac:picMkLst>
            <pc:docMk/>
            <pc:sldMk cId="2751476667" sldId="345"/>
            <ac:picMk id="7" creationId="{77545386-FA4E-D84B-C2E6-82613C8065AD}"/>
          </ac:picMkLst>
        </pc:picChg>
        <pc:picChg chg="del">
          <ac:chgData name="Fien Van Petegem" userId="ea110a70ba04e10b" providerId="LiveId" clId="{8A858826-D00C-42A4-AB62-B3949FD97413}" dt="2024-02-19T19:51:43.198" v="1339" actId="478"/>
          <ac:picMkLst>
            <pc:docMk/>
            <pc:sldMk cId="2751476667" sldId="345"/>
            <ac:picMk id="8" creationId="{920DE7EC-05BA-34F5-87D1-4173B193FC2C}"/>
          </ac:picMkLst>
        </pc:picChg>
        <pc:picChg chg="del">
          <ac:chgData name="Fien Van Petegem" userId="ea110a70ba04e10b" providerId="LiveId" clId="{8A858826-D00C-42A4-AB62-B3949FD97413}" dt="2024-02-19T19:51:43.198" v="1339" actId="478"/>
          <ac:picMkLst>
            <pc:docMk/>
            <pc:sldMk cId="2751476667" sldId="345"/>
            <ac:picMk id="9" creationId="{AB4F999D-A4B8-C8CD-F2EF-7A29B9464803}"/>
          </ac:picMkLst>
        </pc:picChg>
        <pc:picChg chg="del">
          <ac:chgData name="Fien Van Petegem" userId="ea110a70ba04e10b" providerId="LiveId" clId="{8A858826-D00C-42A4-AB62-B3949FD97413}" dt="2024-02-19T19:51:43.198" v="1339" actId="478"/>
          <ac:picMkLst>
            <pc:docMk/>
            <pc:sldMk cId="2751476667" sldId="345"/>
            <ac:picMk id="10" creationId="{73E5313A-F6F3-1D6B-23CE-AFEA24E262FA}"/>
          </ac:picMkLst>
        </pc:picChg>
        <pc:picChg chg="add mod">
          <ac:chgData name="Fien Van Petegem" userId="ea110a70ba04e10b" providerId="LiveId" clId="{8A858826-D00C-42A4-AB62-B3949FD97413}" dt="2024-02-19T20:29:37.779" v="2230" actId="1076"/>
          <ac:picMkLst>
            <pc:docMk/>
            <pc:sldMk cId="2751476667" sldId="345"/>
            <ac:picMk id="12290" creationId="{188881A9-6FED-E00B-1672-25F18B0C8D8D}"/>
          </ac:picMkLst>
        </pc:picChg>
      </pc:sldChg>
      <pc:sldChg chg="addSp delSp modSp add del mod ord modNotesTx">
        <pc:chgData name="Fien Van Petegem" userId="ea110a70ba04e10b" providerId="LiveId" clId="{8A858826-D00C-42A4-AB62-B3949FD97413}" dt="2024-02-19T20:57:20.278" v="2658" actId="2696"/>
        <pc:sldMkLst>
          <pc:docMk/>
          <pc:sldMk cId="1372786540" sldId="346"/>
        </pc:sldMkLst>
        <pc:spChg chg="add del mod">
          <ac:chgData name="Fien Van Petegem" userId="ea110a70ba04e10b" providerId="LiveId" clId="{8A858826-D00C-42A4-AB62-B3949FD97413}" dt="2024-02-19T20:39:06.399" v="2316" actId="478"/>
          <ac:spMkLst>
            <pc:docMk/>
            <pc:sldMk cId="1372786540" sldId="346"/>
            <ac:spMk id="2" creationId="{6D06254C-19F6-00DD-F50B-811F4AC186D4}"/>
          </ac:spMkLst>
        </pc:spChg>
        <pc:spChg chg="add del mod">
          <ac:chgData name="Fien Van Petegem" userId="ea110a70ba04e10b" providerId="LiveId" clId="{8A858826-D00C-42A4-AB62-B3949FD97413}" dt="2024-02-19T20:39:47.152" v="2328" actId="478"/>
          <ac:spMkLst>
            <pc:docMk/>
            <pc:sldMk cId="1372786540" sldId="346"/>
            <ac:spMk id="3" creationId="{86601D42-931E-E187-73C3-AA70DB35A4AA}"/>
          </ac:spMkLst>
        </pc:spChg>
        <pc:spChg chg="add del mod">
          <ac:chgData name="Fien Van Petegem" userId="ea110a70ba04e10b" providerId="LiveId" clId="{8A858826-D00C-42A4-AB62-B3949FD97413}" dt="2024-02-19T20:40:45.622" v="2351" actId="478"/>
          <ac:spMkLst>
            <pc:docMk/>
            <pc:sldMk cId="1372786540" sldId="346"/>
            <ac:spMk id="4" creationId="{9D52D58C-175D-343F-64AC-E392588EEEE5}"/>
          </ac:spMkLst>
        </pc:spChg>
        <pc:spChg chg="add del mod">
          <ac:chgData name="Fien Van Petegem" userId="ea110a70ba04e10b" providerId="LiveId" clId="{8A858826-D00C-42A4-AB62-B3949FD97413}" dt="2024-02-19T20:40:46.795" v="2352" actId="478"/>
          <ac:spMkLst>
            <pc:docMk/>
            <pc:sldMk cId="1372786540" sldId="346"/>
            <ac:spMk id="5" creationId="{2832CFAE-234E-446E-8101-648CC693B2E4}"/>
          </ac:spMkLst>
        </pc:spChg>
        <pc:picChg chg="del">
          <ac:chgData name="Fien Van Petegem" userId="ea110a70ba04e10b" providerId="LiveId" clId="{8A858826-D00C-42A4-AB62-B3949FD97413}" dt="2024-02-19T19:51:48.999" v="1344" actId="478"/>
          <ac:picMkLst>
            <pc:docMk/>
            <pc:sldMk cId="1372786540" sldId="346"/>
            <ac:picMk id="7" creationId="{A760D858-05CD-63E5-8EAB-C79C8F1F6B3B}"/>
          </ac:picMkLst>
        </pc:picChg>
        <pc:picChg chg="del">
          <ac:chgData name="Fien Van Petegem" userId="ea110a70ba04e10b" providerId="LiveId" clId="{8A858826-D00C-42A4-AB62-B3949FD97413}" dt="2024-02-19T19:51:48.999" v="1344" actId="478"/>
          <ac:picMkLst>
            <pc:docMk/>
            <pc:sldMk cId="1372786540" sldId="346"/>
            <ac:picMk id="8" creationId="{EE4FC08E-3E82-1C4C-3DEB-CB97B94D9963}"/>
          </ac:picMkLst>
        </pc:picChg>
        <pc:picChg chg="del">
          <ac:chgData name="Fien Van Petegem" userId="ea110a70ba04e10b" providerId="LiveId" clId="{8A858826-D00C-42A4-AB62-B3949FD97413}" dt="2024-02-19T19:51:48.999" v="1344" actId="478"/>
          <ac:picMkLst>
            <pc:docMk/>
            <pc:sldMk cId="1372786540" sldId="346"/>
            <ac:picMk id="9" creationId="{7AB6E11F-2091-5B19-3D1F-1DB203BCC81C}"/>
          </ac:picMkLst>
        </pc:picChg>
        <pc:picChg chg="del">
          <ac:chgData name="Fien Van Petegem" userId="ea110a70ba04e10b" providerId="LiveId" clId="{8A858826-D00C-42A4-AB62-B3949FD97413}" dt="2024-02-19T19:51:48.999" v="1344" actId="478"/>
          <ac:picMkLst>
            <pc:docMk/>
            <pc:sldMk cId="1372786540" sldId="346"/>
            <ac:picMk id="10" creationId="{B8D93E2D-C561-28C4-EEB2-1E9C2479F751}"/>
          </ac:picMkLst>
        </pc:picChg>
        <pc:picChg chg="add mod">
          <ac:chgData name="Fien Van Petegem" userId="ea110a70ba04e10b" providerId="LiveId" clId="{8A858826-D00C-42A4-AB62-B3949FD97413}" dt="2024-02-19T20:39:08.073" v="2317" actId="1076"/>
          <ac:picMkLst>
            <pc:docMk/>
            <pc:sldMk cId="1372786540" sldId="346"/>
            <ac:picMk id="11266" creationId="{034655CA-CE58-F378-6625-582564C0F7AA}"/>
          </ac:picMkLst>
        </pc:picChg>
        <pc:picChg chg="add mod">
          <ac:chgData name="Fien Van Petegem" userId="ea110a70ba04e10b" providerId="LiveId" clId="{8A858826-D00C-42A4-AB62-B3949FD97413}" dt="2024-02-19T20:39:49.429" v="2329" actId="1076"/>
          <ac:picMkLst>
            <pc:docMk/>
            <pc:sldMk cId="1372786540" sldId="346"/>
            <ac:picMk id="11268" creationId="{E85C5548-930D-EB42-72AA-12EADA3BAFC5}"/>
          </ac:picMkLst>
        </pc:picChg>
        <pc:picChg chg="add mod">
          <ac:chgData name="Fien Van Petegem" userId="ea110a70ba04e10b" providerId="LiveId" clId="{8A858826-D00C-42A4-AB62-B3949FD97413}" dt="2024-02-19T20:40:44.855" v="2350" actId="1076"/>
          <ac:picMkLst>
            <pc:docMk/>
            <pc:sldMk cId="1372786540" sldId="346"/>
            <ac:picMk id="11270" creationId="{0C24C079-E472-AB30-D19D-677B095A7D88}"/>
          </ac:picMkLst>
        </pc:picChg>
      </pc:sldChg>
      <pc:sldChg chg="addSp delSp modSp add ord modNotesTx">
        <pc:chgData name="Fien Van Petegem" userId="ea110a70ba04e10b" providerId="LiveId" clId="{8A858826-D00C-42A4-AB62-B3949FD97413}" dt="2024-02-24T11:27:46.183" v="9385" actId="20577"/>
        <pc:sldMkLst>
          <pc:docMk/>
          <pc:sldMk cId="2178501014" sldId="346"/>
        </pc:sldMkLst>
        <pc:picChg chg="add del mod">
          <ac:chgData name="Fien Van Petegem" userId="ea110a70ba04e10b" providerId="LiveId" clId="{8A858826-D00C-42A4-AB62-B3949FD97413}" dt="2024-02-21T18:12:28.405" v="4548" actId="478"/>
          <ac:picMkLst>
            <pc:docMk/>
            <pc:sldMk cId="2178501014" sldId="346"/>
            <ac:picMk id="11270" creationId="{574BFE5C-EE3B-776D-92E3-368959140EBB}"/>
          </ac:picMkLst>
        </pc:picChg>
        <pc:picChg chg="add mod">
          <ac:chgData name="Fien Van Petegem" userId="ea110a70ba04e10b" providerId="LiveId" clId="{8A858826-D00C-42A4-AB62-B3949FD97413}" dt="2024-02-21T18:12:43.854" v="4554" actId="732"/>
          <ac:picMkLst>
            <pc:docMk/>
            <pc:sldMk cId="2178501014" sldId="346"/>
            <ac:picMk id="16386" creationId="{659AAACE-AA4D-3266-6F52-C379AF61E478}"/>
          </ac:picMkLst>
        </pc:picChg>
        <pc:picChg chg="add del mod">
          <ac:chgData name="Fien Van Petegem" userId="ea110a70ba04e10b" providerId="LiveId" clId="{8A858826-D00C-42A4-AB62-B3949FD97413}" dt="2024-02-21T18:13:30.342" v="4580" actId="478"/>
          <ac:picMkLst>
            <pc:docMk/>
            <pc:sldMk cId="2178501014" sldId="346"/>
            <ac:picMk id="16388" creationId="{AEB53D18-474F-0BE9-EA2C-3799FCBEA4D3}"/>
          </ac:picMkLst>
        </pc:picChg>
        <pc:picChg chg="add mod">
          <ac:chgData name="Fien Van Petegem" userId="ea110a70ba04e10b" providerId="LiveId" clId="{8A858826-D00C-42A4-AB62-B3949FD97413}" dt="2024-02-21T18:14:34.095" v="4590" actId="732"/>
          <ac:picMkLst>
            <pc:docMk/>
            <pc:sldMk cId="2178501014" sldId="346"/>
            <ac:picMk id="16390" creationId="{879D961B-032C-94B3-2FC7-B66249AB8C82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21T10:42:58.832" v="3665" actId="47"/>
        <pc:sldMkLst>
          <pc:docMk/>
          <pc:sldMk cId="161106163" sldId="347"/>
        </pc:sldMkLst>
        <pc:spChg chg="add mod">
          <ac:chgData name="Fien Van Petegem" userId="ea110a70ba04e10b" providerId="LiveId" clId="{8A858826-D00C-42A4-AB62-B3949FD97413}" dt="2024-02-19T20:23:18.056" v="2032"/>
          <ac:spMkLst>
            <pc:docMk/>
            <pc:sldMk cId="161106163" sldId="347"/>
            <ac:spMk id="2" creationId="{90DB390A-5389-005D-223D-B5864B434FD2}"/>
          </ac:spMkLst>
        </pc:spChg>
        <pc:spChg chg="add mod">
          <ac:chgData name="Fien Van Petegem" userId="ea110a70ba04e10b" providerId="LiveId" clId="{8A858826-D00C-42A4-AB62-B3949FD97413}" dt="2024-02-19T20:23:18.056" v="2032"/>
          <ac:spMkLst>
            <pc:docMk/>
            <pc:sldMk cId="161106163" sldId="347"/>
            <ac:spMk id="3" creationId="{098F80F9-F83F-611F-B2AA-53E2C8EA921A}"/>
          </ac:spMkLst>
        </pc:spChg>
        <pc:spChg chg="add mod">
          <ac:chgData name="Fien Van Petegem" userId="ea110a70ba04e10b" providerId="LiveId" clId="{8A858826-D00C-42A4-AB62-B3949FD97413}" dt="2024-02-19T20:23:18.056" v="2032"/>
          <ac:spMkLst>
            <pc:docMk/>
            <pc:sldMk cId="161106163" sldId="347"/>
            <ac:spMk id="4" creationId="{082A4200-4C94-B5DB-3B25-EF8F81DEF1A5}"/>
          </ac:spMkLst>
        </pc:spChg>
        <pc:spChg chg="add mod">
          <ac:chgData name="Fien Van Petegem" userId="ea110a70ba04e10b" providerId="LiveId" clId="{8A858826-D00C-42A4-AB62-B3949FD97413}" dt="2024-02-19T20:23:18.056" v="2032"/>
          <ac:spMkLst>
            <pc:docMk/>
            <pc:sldMk cId="161106163" sldId="347"/>
            <ac:spMk id="5" creationId="{4B005DDF-96CA-5E76-3B7A-B7D021033F44}"/>
          </ac:spMkLst>
        </pc:spChg>
        <pc:picChg chg="del">
          <ac:chgData name="Fien Van Petegem" userId="ea110a70ba04e10b" providerId="LiveId" clId="{8A858826-D00C-42A4-AB62-B3949FD97413}" dt="2024-02-19T19:51:53.910" v="1349" actId="478"/>
          <ac:picMkLst>
            <pc:docMk/>
            <pc:sldMk cId="161106163" sldId="347"/>
            <ac:picMk id="7" creationId="{E5E3E45F-C5F9-65D6-23E1-D03D8B71E78C}"/>
          </ac:picMkLst>
        </pc:picChg>
        <pc:picChg chg="del">
          <ac:chgData name="Fien Van Petegem" userId="ea110a70ba04e10b" providerId="LiveId" clId="{8A858826-D00C-42A4-AB62-B3949FD97413}" dt="2024-02-19T19:51:53.910" v="1349" actId="478"/>
          <ac:picMkLst>
            <pc:docMk/>
            <pc:sldMk cId="161106163" sldId="347"/>
            <ac:picMk id="8" creationId="{65ECBA72-EFC2-8148-38FA-B20EF3863A1E}"/>
          </ac:picMkLst>
        </pc:picChg>
        <pc:picChg chg="del">
          <ac:chgData name="Fien Van Petegem" userId="ea110a70ba04e10b" providerId="LiveId" clId="{8A858826-D00C-42A4-AB62-B3949FD97413}" dt="2024-02-19T19:51:53.910" v="1349" actId="478"/>
          <ac:picMkLst>
            <pc:docMk/>
            <pc:sldMk cId="161106163" sldId="347"/>
            <ac:picMk id="9" creationId="{C62141BF-925A-CD6D-E8DD-6A7D17C8D458}"/>
          </ac:picMkLst>
        </pc:picChg>
        <pc:picChg chg="del">
          <ac:chgData name="Fien Van Petegem" userId="ea110a70ba04e10b" providerId="LiveId" clId="{8A858826-D00C-42A4-AB62-B3949FD97413}" dt="2024-02-19T19:51:53.910" v="1349" actId="478"/>
          <ac:picMkLst>
            <pc:docMk/>
            <pc:sldMk cId="161106163" sldId="347"/>
            <ac:picMk id="10" creationId="{C2D1CB1C-6674-0071-74A7-6728BF098D8A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2:03:21.137" v="11535" actId="20577"/>
        <pc:sldMkLst>
          <pc:docMk/>
          <pc:sldMk cId="2731967114" sldId="348"/>
        </pc:sldMkLst>
        <pc:spChg chg="add del mod">
          <ac:chgData name="Fien Van Petegem" userId="ea110a70ba04e10b" providerId="LiveId" clId="{8A858826-D00C-42A4-AB62-B3949FD97413}" dt="2024-02-21T12:30:03.345" v="3668" actId="478"/>
          <ac:spMkLst>
            <pc:docMk/>
            <pc:sldMk cId="2731967114" sldId="348"/>
            <ac:spMk id="2" creationId="{AFF21361-93CA-2F79-D87D-2382917C8E32}"/>
          </ac:spMkLst>
        </pc:spChg>
        <pc:spChg chg="add del mod">
          <ac:chgData name="Fien Van Petegem" userId="ea110a70ba04e10b" providerId="LiveId" clId="{8A858826-D00C-42A4-AB62-B3949FD97413}" dt="2024-02-24T10:40:30.407" v="6089" actId="478"/>
          <ac:spMkLst>
            <pc:docMk/>
            <pc:sldMk cId="2731967114" sldId="348"/>
            <ac:spMk id="3" creationId="{B558685F-B612-0E18-342E-295E1E48246E}"/>
          </ac:spMkLst>
        </pc:spChg>
        <pc:spChg chg="add del mod">
          <ac:chgData name="Fien Van Petegem" userId="ea110a70ba04e10b" providerId="LiveId" clId="{8A858826-D00C-42A4-AB62-B3949FD97413}" dt="2024-02-21T17:46:21.259" v="4120" actId="478"/>
          <ac:spMkLst>
            <pc:docMk/>
            <pc:sldMk cId="2731967114" sldId="348"/>
            <ac:spMk id="4" creationId="{C5C92D7E-5ACA-1EAD-5BE6-2115330A6231}"/>
          </ac:spMkLst>
        </pc:spChg>
        <pc:spChg chg="add del mod">
          <ac:chgData name="Fien Van Petegem" userId="ea110a70ba04e10b" providerId="LiveId" clId="{8A858826-D00C-42A4-AB62-B3949FD97413}" dt="2024-02-21T17:46:20.505" v="4119" actId="478"/>
          <ac:spMkLst>
            <pc:docMk/>
            <pc:sldMk cId="2731967114" sldId="348"/>
            <ac:spMk id="5" creationId="{206477A7-1BC8-6DEF-086D-8F2B305FB04C}"/>
          </ac:spMkLst>
        </pc:spChg>
        <pc:picChg chg="del">
          <ac:chgData name="Fien Van Petegem" userId="ea110a70ba04e10b" providerId="LiveId" clId="{8A858826-D00C-42A4-AB62-B3949FD97413}" dt="2024-02-19T19:51:59.463" v="1354" actId="478"/>
          <ac:picMkLst>
            <pc:docMk/>
            <pc:sldMk cId="2731967114" sldId="348"/>
            <ac:picMk id="7" creationId="{8BC2E731-BB60-0A38-9D47-1EF0C1B88487}"/>
          </ac:picMkLst>
        </pc:picChg>
        <pc:picChg chg="del">
          <ac:chgData name="Fien Van Petegem" userId="ea110a70ba04e10b" providerId="LiveId" clId="{8A858826-D00C-42A4-AB62-B3949FD97413}" dt="2024-02-19T19:51:59.463" v="1354" actId="478"/>
          <ac:picMkLst>
            <pc:docMk/>
            <pc:sldMk cId="2731967114" sldId="348"/>
            <ac:picMk id="8" creationId="{4DC6F0EA-D026-606C-8A4E-B3948079D71F}"/>
          </ac:picMkLst>
        </pc:picChg>
        <pc:picChg chg="del">
          <ac:chgData name="Fien Van Petegem" userId="ea110a70ba04e10b" providerId="LiveId" clId="{8A858826-D00C-42A4-AB62-B3949FD97413}" dt="2024-02-19T19:51:59.463" v="1354" actId="478"/>
          <ac:picMkLst>
            <pc:docMk/>
            <pc:sldMk cId="2731967114" sldId="348"/>
            <ac:picMk id="9" creationId="{009E39CC-44F8-78C8-BB33-A2CC1A3CFEAC}"/>
          </ac:picMkLst>
        </pc:picChg>
        <pc:picChg chg="del">
          <ac:chgData name="Fien Van Petegem" userId="ea110a70ba04e10b" providerId="LiveId" clId="{8A858826-D00C-42A4-AB62-B3949FD97413}" dt="2024-02-19T19:51:59.463" v="1354" actId="478"/>
          <ac:picMkLst>
            <pc:docMk/>
            <pc:sldMk cId="2731967114" sldId="348"/>
            <ac:picMk id="10" creationId="{17C52E85-7A25-5205-754F-1370091A7CF8}"/>
          </ac:picMkLst>
        </pc:picChg>
        <pc:picChg chg="add mod">
          <ac:chgData name="Fien Van Petegem" userId="ea110a70ba04e10b" providerId="LiveId" clId="{8A858826-D00C-42A4-AB62-B3949FD97413}" dt="2024-02-21T12:30:05.737" v="3669" actId="1076"/>
          <ac:picMkLst>
            <pc:docMk/>
            <pc:sldMk cId="2731967114" sldId="348"/>
            <ac:picMk id="5122" creationId="{3D549CE0-795D-DD7B-115C-5B222C0C2EA6}"/>
          </ac:picMkLst>
        </pc:picChg>
        <pc:picChg chg="add mod">
          <ac:chgData name="Fien Van Petegem" userId="ea110a70ba04e10b" providerId="LiveId" clId="{8A858826-D00C-42A4-AB62-B3949FD97413}" dt="2024-02-21T17:46:24.950" v="4121" actId="1076"/>
          <ac:picMkLst>
            <pc:docMk/>
            <pc:sldMk cId="2731967114" sldId="348"/>
            <ac:picMk id="5124" creationId="{A014BAB5-F658-702B-983F-141582D86014}"/>
          </ac:picMkLst>
        </pc:picChg>
        <pc:picChg chg="add mod">
          <ac:chgData name="Fien Van Petegem" userId="ea110a70ba04e10b" providerId="LiveId" clId="{8A858826-D00C-42A4-AB62-B3949FD97413}" dt="2024-02-24T10:40:29.397" v="6088" actId="1076"/>
          <ac:picMkLst>
            <pc:docMk/>
            <pc:sldMk cId="2731967114" sldId="348"/>
            <ac:picMk id="9218" creationId="{783D1A50-7895-48CA-FA48-DA1F48168BB4}"/>
          </ac:picMkLst>
        </pc:picChg>
      </pc:sldChg>
      <pc:sldChg chg="addSp delSp modSp add del mod modNotesTx">
        <pc:chgData name="Fien Van Petegem" userId="ea110a70ba04e10b" providerId="LiveId" clId="{8A858826-D00C-42A4-AB62-B3949FD97413}" dt="2024-02-22T12:22:45.052" v="5036" actId="47"/>
        <pc:sldMkLst>
          <pc:docMk/>
          <pc:sldMk cId="939156051" sldId="349"/>
        </pc:sldMkLst>
        <pc:spChg chg="add del mod ord">
          <ac:chgData name="Fien Van Petegem" userId="ea110a70ba04e10b" providerId="LiveId" clId="{8A858826-D00C-42A4-AB62-B3949FD97413}" dt="2024-02-21T12:33:14.638" v="3730" actId="478"/>
          <ac:spMkLst>
            <pc:docMk/>
            <pc:sldMk cId="939156051" sldId="349"/>
            <ac:spMk id="3" creationId="{3891D9D0-CF9C-5B21-BF83-2F92F2DF580D}"/>
          </ac:spMkLst>
        </pc:spChg>
        <pc:spChg chg="add del mod">
          <ac:chgData name="Fien Van Petegem" userId="ea110a70ba04e10b" providerId="LiveId" clId="{8A858826-D00C-42A4-AB62-B3949FD97413}" dt="2024-02-21T12:33:11.444" v="3728" actId="1076"/>
          <ac:spMkLst>
            <pc:docMk/>
            <pc:sldMk cId="939156051" sldId="349"/>
            <ac:spMk id="4" creationId="{0BA5FAAC-3E91-B20B-42B9-797C135BD9D2}"/>
          </ac:spMkLst>
        </pc:spChg>
        <pc:spChg chg="add del mod">
          <ac:chgData name="Fien Van Petegem" userId="ea110a70ba04e10b" providerId="LiveId" clId="{8A858826-D00C-42A4-AB62-B3949FD97413}" dt="2024-02-21T12:32:41.642" v="3722" actId="478"/>
          <ac:spMkLst>
            <pc:docMk/>
            <pc:sldMk cId="939156051" sldId="349"/>
            <ac:spMk id="5" creationId="{198FAD27-9193-192B-D86B-B7165CA7E6B3}"/>
          </ac:spMkLst>
        </pc:spChg>
        <pc:spChg chg="add del mod">
          <ac:chgData name="Fien Van Petegem" userId="ea110a70ba04e10b" providerId="LiveId" clId="{8A858826-D00C-42A4-AB62-B3949FD97413}" dt="2024-02-21T12:31:29.162" v="3695" actId="478"/>
          <ac:spMkLst>
            <pc:docMk/>
            <pc:sldMk cId="939156051" sldId="349"/>
            <ac:spMk id="6" creationId="{A1357623-932B-A9AF-1095-55AC7D4AD966}"/>
          </ac:spMkLst>
        </pc:spChg>
        <pc:spChg chg="add mod">
          <ac:chgData name="Fien Van Petegem" userId="ea110a70ba04e10b" providerId="LiveId" clId="{8A858826-D00C-42A4-AB62-B3949FD97413}" dt="2024-02-21T12:33:13.397" v="3729" actId="1076"/>
          <ac:spMkLst>
            <pc:docMk/>
            <pc:sldMk cId="939156051" sldId="349"/>
            <ac:spMk id="11" creationId="{19D44B7F-B0FD-5251-EF4D-37BE0B8CD2EB}"/>
          </ac:spMkLst>
        </pc:spChg>
        <pc:picChg chg="add mod">
          <ac:chgData name="Fien Van Petegem" userId="ea110a70ba04e10b" providerId="LiveId" clId="{8A858826-D00C-42A4-AB62-B3949FD97413}" dt="2024-02-21T12:33:03.150" v="3726" actId="1076"/>
          <ac:picMkLst>
            <pc:docMk/>
            <pc:sldMk cId="939156051" sldId="349"/>
            <ac:picMk id="2" creationId="{CB25544C-52BD-E15C-253F-E426CD9FADC9}"/>
          </ac:picMkLst>
        </pc:picChg>
        <pc:picChg chg="add del mod">
          <ac:chgData name="Fien Van Petegem" userId="ea110a70ba04e10b" providerId="LiveId" clId="{8A858826-D00C-42A4-AB62-B3949FD97413}" dt="2024-02-19T19:52:07.057" v="1360" actId="478"/>
          <ac:picMkLst>
            <pc:docMk/>
            <pc:sldMk cId="939156051" sldId="349"/>
            <ac:picMk id="2" creationId="{FEAB71D2-214B-29B9-929F-57BE9BBB0FC1}"/>
          </ac:picMkLst>
        </pc:picChg>
        <pc:picChg chg="add del mod">
          <ac:chgData name="Fien Van Petegem" userId="ea110a70ba04e10b" providerId="LiveId" clId="{8A858826-D00C-42A4-AB62-B3949FD97413}" dt="2024-02-19T19:52:08.101" v="1361" actId="478"/>
          <ac:picMkLst>
            <pc:docMk/>
            <pc:sldMk cId="939156051" sldId="349"/>
            <ac:picMk id="3" creationId="{79CDF74C-F0A6-C497-2335-41E6A98896FE}"/>
          </ac:picMkLst>
        </pc:picChg>
        <pc:picChg chg="del">
          <ac:chgData name="Fien Van Petegem" userId="ea110a70ba04e10b" providerId="LiveId" clId="{8A858826-D00C-42A4-AB62-B3949FD97413}" dt="2024-02-19T19:52:07.057" v="1360" actId="478"/>
          <ac:picMkLst>
            <pc:docMk/>
            <pc:sldMk cId="939156051" sldId="349"/>
            <ac:picMk id="7" creationId="{778DF13C-4D28-093B-6EA4-F94BE37A4B7E}"/>
          </ac:picMkLst>
        </pc:picChg>
        <pc:picChg chg="del">
          <ac:chgData name="Fien Van Petegem" userId="ea110a70ba04e10b" providerId="LiveId" clId="{8A858826-D00C-42A4-AB62-B3949FD97413}" dt="2024-02-19T19:52:07.057" v="1360" actId="478"/>
          <ac:picMkLst>
            <pc:docMk/>
            <pc:sldMk cId="939156051" sldId="349"/>
            <ac:picMk id="8" creationId="{D683980D-BD1A-B5AC-05DD-917CD7230DCC}"/>
          </ac:picMkLst>
        </pc:picChg>
        <pc:picChg chg="del">
          <ac:chgData name="Fien Van Petegem" userId="ea110a70ba04e10b" providerId="LiveId" clId="{8A858826-D00C-42A4-AB62-B3949FD97413}" dt="2024-02-19T19:52:08.101" v="1361" actId="478"/>
          <ac:picMkLst>
            <pc:docMk/>
            <pc:sldMk cId="939156051" sldId="349"/>
            <ac:picMk id="9" creationId="{F7690661-337B-4B81-391D-57DDC09BDA73}"/>
          </ac:picMkLst>
        </pc:picChg>
        <pc:picChg chg="del">
          <ac:chgData name="Fien Van Petegem" userId="ea110a70ba04e10b" providerId="LiveId" clId="{8A858826-D00C-42A4-AB62-B3949FD97413}" dt="2024-02-19T19:52:07.057" v="1360" actId="478"/>
          <ac:picMkLst>
            <pc:docMk/>
            <pc:sldMk cId="939156051" sldId="349"/>
            <ac:picMk id="10" creationId="{25FB1DE1-CA05-1DEA-ABCB-E2704380A988}"/>
          </ac:picMkLst>
        </pc:picChg>
        <pc:picChg chg="add del mod">
          <ac:chgData name="Fien Van Petegem" userId="ea110a70ba04e10b" providerId="LiveId" clId="{8A858826-D00C-42A4-AB62-B3949FD97413}" dt="2024-02-21T12:31:24.657" v="3692" actId="14100"/>
          <ac:picMkLst>
            <pc:docMk/>
            <pc:sldMk cId="939156051" sldId="349"/>
            <ac:picMk id="6146" creationId="{CB25544C-52BD-E15C-253F-E426CD9FADC9}"/>
          </ac:picMkLst>
        </pc:picChg>
        <pc:picChg chg="add mod">
          <ac:chgData name="Fien Van Petegem" userId="ea110a70ba04e10b" providerId="LiveId" clId="{8A858826-D00C-42A4-AB62-B3949FD97413}" dt="2024-02-21T12:33:07.176" v="3727" actId="1076"/>
          <ac:picMkLst>
            <pc:docMk/>
            <pc:sldMk cId="939156051" sldId="349"/>
            <ac:picMk id="6148" creationId="{0BDF21EB-605C-5D39-731F-0F0706715485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8T11:28:09.401" v="12677" actId="207"/>
        <pc:sldMkLst>
          <pc:docMk/>
          <pc:sldMk cId="981907430" sldId="350"/>
        </pc:sldMkLst>
        <pc:spChg chg="add mod">
          <ac:chgData name="Fien Van Petegem" userId="ea110a70ba04e10b" providerId="LiveId" clId="{8A858826-D00C-42A4-AB62-B3949FD97413}" dt="2024-02-28T11:28:09.401" v="12677" actId="207"/>
          <ac:spMkLst>
            <pc:docMk/>
            <pc:sldMk cId="981907430" sldId="350"/>
            <ac:spMk id="2" creationId="{6CDB08BF-9F91-8648-BE6F-F2DAD437D96A}"/>
          </ac:spMkLst>
        </pc:spChg>
        <pc:spChg chg="del">
          <ac:chgData name="Fien Van Petegem" userId="ea110a70ba04e10b" providerId="LiveId" clId="{8A858826-D00C-42A4-AB62-B3949FD97413}" dt="2024-02-21T12:34:24.908" v="3749" actId="478"/>
          <ac:spMkLst>
            <pc:docMk/>
            <pc:sldMk cId="981907430" sldId="350"/>
            <ac:spMk id="4" creationId="{B77283F7-A878-9E0D-B9DE-251FB8AD8FB3}"/>
          </ac:spMkLst>
        </pc:spChg>
        <pc:spChg chg="del">
          <ac:chgData name="Fien Van Petegem" userId="ea110a70ba04e10b" providerId="LiveId" clId="{8A858826-D00C-42A4-AB62-B3949FD97413}" dt="2024-02-21T12:36:24.236" v="3783" actId="478"/>
          <ac:spMkLst>
            <pc:docMk/>
            <pc:sldMk cId="981907430" sldId="350"/>
            <ac:spMk id="5" creationId="{E571EB95-F72C-9C63-1726-39A4D34219CD}"/>
          </ac:spMkLst>
        </pc:spChg>
        <pc:spChg chg="del">
          <ac:chgData name="Fien Van Petegem" userId="ea110a70ba04e10b" providerId="LiveId" clId="{8A858826-D00C-42A4-AB62-B3949FD97413}" dt="2024-02-21T18:00:59.540" v="4300" actId="478"/>
          <ac:spMkLst>
            <pc:docMk/>
            <pc:sldMk cId="981907430" sldId="350"/>
            <ac:spMk id="6" creationId="{966535ED-A2FE-14B8-BA05-9921BC3F412B}"/>
          </ac:spMkLst>
        </pc:spChg>
        <pc:spChg chg="del">
          <ac:chgData name="Fien Van Petegem" userId="ea110a70ba04e10b" providerId="LiveId" clId="{8A858826-D00C-42A4-AB62-B3949FD97413}" dt="2024-02-21T18:01:00.707" v="4301" actId="478"/>
          <ac:spMkLst>
            <pc:docMk/>
            <pc:sldMk cId="981907430" sldId="350"/>
            <ac:spMk id="11" creationId="{212D62F6-2491-DBD7-E706-53589D5B884D}"/>
          </ac:spMkLst>
        </pc:spChg>
        <pc:picChg chg="add mod">
          <ac:chgData name="Fien Van Petegem" userId="ea110a70ba04e10b" providerId="LiveId" clId="{8A858826-D00C-42A4-AB62-B3949FD97413}" dt="2024-02-21T12:34:23.552" v="3748" actId="167"/>
          <ac:picMkLst>
            <pc:docMk/>
            <pc:sldMk cId="981907430" sldId="350"/>
            <ac:picMk id="7170" creationId="{457294E2-43F8-22EC-A451-55515F02E03F}"/>
          </ac:picMkLst>
        </pc:picChg>
        <pc:picChg chg="add mod">
          <ac:chgData name="Fien Van Petegem" userId="ea110a70ba04e10b" providerId="LiveId" clId="{8A858826-D00C-42A4-AB62-B3949FD97413}" dt="2024-02-21T12:36:33.135" v="3784" actId="1076"/>
          <ac:picMkLst>
            <pc:docMk/>
            <pc:sldMk cId="981907430" sldId="350"/>
            <ac:picMk id="7172" creationId="{8B7C00AB-7CAE-BD10-555A-FDEA3F225EA0}"/>
          </ac:picMkLst>
        </pc:picChg>
        <pc:picChg chg="add mod">
          <ac:chgData name="Fien Van Petegem" userId="ea110a70ba04e10b" providerId="LiveId" clId="{8A858826-D00C-42A4-AB62-B3949FD97413}" dt="2024-02-28T11:27:40.829" v="12653" actId="1076"/>
          <ac:picMkLst>
            <pc:docMk/>
            <pc:sldMk cId="981907430" sldId="350"/>
            <ac:picMk id="7174" creationId="{6055B39F-3D23-6D0F-599D-E9AB3E963CF6}"/>
          </ac:picMkLst>
        </pc:picChg>
      </pc:sldChg>
      <pc:sldChg chg="add del modNotesTx">
        <pc:chgData name="Fien Van Petegem" userId="ea110a70ba04e10b" providerId="LiveId" clId="{8A858826-D00C-42A4-AB62-B3949FD97413}" dt="2024-02-19T19:52:23.884" v="1366" actId="47"/>
        <pc:sldMkLst>
          <pc:docMk/>
          <pc:sldMk cId="1237747278" sldId="350"/>
        </pc:sldMkLst>
      </pc:sldChg>
      <pc:sldChg chg="addSp delSp modSp add mod ord modNotesTx">
        <pc:chgData name="Fien Van Petegem" userId="ea110a70ba04e10b" providerId="LiveId" clId="{8A858826-D00C-42A4-AB62-B3949FD97413}" dt="2024-02-24T11:52:29.086" v="10261" actId="20577"/>
        <pc:sldMkLst>
          <pc:docMk/>
          <pc:sldMk cId="976883998" sldId="351"/>
        </pc:sldMkLst>
        <pc:spChg chg="add del mod ord">
          <ac:chgData name="Fien Van Petegem" userId="ea110a70ba04e10b" providerId="LiveId" clId="{8A858826-D00C-42A4-AB62-B3949FD97413}" dt="2024-02-21T17:42:01.644" v="4044" actId="478"/>
          <ac:spMkLst>
            <pc:docMk/>
            <pc:sldMk cId="976883998" sldId="351"/>
            <ac:spMk id="3" creationId="{DF11EE08-E177-6780-073F-9EF37753D6F5}"/>
          </ac:spMkLst>
        </pc:spChg>
        <pc:spChg chg="add mod">
          <ac:chgData name="Fien Van Petegem" userId="ea110a70ba04e10b" providerId="LiveId" clId="{8A858826-D00C-42A4-AB62-B3949FD97413}" dt="2024-02-21T17:53:26.675" v="4202" actId="207"/>
          <ac:spMkLst>
            <pc:docMk/>
            <pc:sldMk cId="976883998" sldId="351"/>
            <ac:spMk id="4" creationId="{EF9E1654-C5DA-8D82-324D-646314A469C8}"/>
          </ac:spMkLst>
        </pc:spChg>
        <pc:spChg chg="add mod">
          <ac:chgData name="Fien Van Petegem" userId="ea110a70ba04e10b" providerId="LiveId" clId="{8A858826-D00C-42A4-AB62-B3949FD97413}" dt="2024-02-21T17:53:43.538" v="4209" actId="14100"/>
          <ac:spMkLst>
            <pc:docMk/>
            <pc:sldMk cId="976883998" sldId="351"/>
            <ac:spMk id="5" creationId="{D6E80ACC-73DE-EDFD-1FDA-981E5E121B7A}"/>
          </ac:spMkLst>
        </pc:spChg>
        <pc:spChg chg="del">
          <ac:chgData name="Fien Van Petegem" userId="ea110a70ba04e10b" providerId="LiveId" clId="{8A858826-D00C-42A4-AB62-B3949FD97413}" dt="2024-02-21T17:41:35.832" v="4034" actId="478"/>
          <ac:spMkLst>
            <pc:docMk/>
            <pc:sldMk cId="976883998" sldId="351"/>
            <ac:spMk id="6" creationId="{D3902471-F6D8-F30C-3941-CB742D362D79}"/>
          </ac:spMkLst>
        </pc:spChg>
        <pc:spChg chg="add del mod">
          <ac:chgData name="Fien Van Petegem" userId="ea110a70ba04e10b" providerId="LiveId" clId="{8A858826-D00C-42A4-AB62-B3949FD97413}" dt="2024-02-21T17:53:13.552" v="4199" actId="478"/>
          <ac:spMkLst>
            <pc:docMk/>
            <pc:sldMk cId="976883998" sldId="351"/>
            <ac:spMk id="11" creationId="{1BE3DF9B-A29F-B09B-BBAC-705B8A6B62AC}"/>
          </ac:spMkLst>
        </pc:spChg>
        <pc:graphicFrameChg chg="add del modGraphic">
          <ac:chgData name="Fien Van Petegem" userId="ea110a70ba04e10b" providerId="LiveId" clId="{8A858826-D00C-42A4-AB62-B3949FD97413}" dt="2024-02-21T17:53:51.518" v="4211" actId="27309"/>
          <ac:graphicFrameMkLst>
            <pc:docMk/>
            <pc:sldMk cId="976883998" sldId="351"/>
            <ac:graphicFrameMk id="8" creationId="{8F7DFDAB-DBA6-CAFF-A581-68868F18F515}"/>
          </ac:graphicFrameMkLst>
        </pc:graphicFrameChg>
        <pc:picChg chg="add mod">
          <ac:chgData name="Fien Van Petegem" userId="ea110a70ba04e10b" providerId="LiveId" clId="{8A858826-D00C-42A4-AB62-B3949FD97413}" dt="2024-02-21T17:41:57.690" v="4041" actId="1076"/>
          <ac:picMkLst>
            <pc:docMk/>
            <pc:sldMk cId="976883998" sldId="351"/>
            <ac:picMk id="2" creationId="{8BDADAB1-2B59-0FC8-F324-046EAEE33681}"/>
          </ac:picMkLst>
        </pc:picChg>
        <pc:picChg chg="del">
          <ac:chgData name="Fien Van Petegem" userId="ea110a70ba04e10b" providerId="LiveId" clId="{8A858826-D00C-42A4-AB62-B3949FD97413}" dt="2024-02-21T17:40:00.072" v="3926" actId="478"/>
          <ac:picMkLst>
            <pc:docMk/>
            <pc:sldMk cId="976883998" sldId="351"/>
            <ac:picMk id="7170" creationId="{16146F86-979A-4CFF-DC1F-C7A949447A4A}"/>
          </ac:picMkLst>
        </pc:picChg>
        <pc:picChg chg="del">
          <ac:chgData name="Fien Van Petegem" userId="ea110a70ba04e10b" providerId="LiveId" clId="{8A858826-D00C-42A4-AB62-B3949FD97413}" dt="2024-02-21T17:40:25.415" v="3930" actId="478"/>
          <ac:picMkLst>
            <pc:docMk/>
            <pc:sldMk cId="976883998" sldId="351"/>
            <ac:picMk id="7172" creationId="{7BE85049-8597-0BAF-98A9-3EF56B0801CE}"/>
          </ac:picMkLst>
        </pc:picChg>
        <pc:picChg chg="add mod">
          <ac:chgData name="Fien Van Petegem" userId="ea110a70ba04e10b" providerId="LiveId" clId="{8A858826-D00C-42A4-AB62-B3949FD97413}" dt="2024-02-21T17:41:59.075" v="4042" actId="1076"/>
          <ac:picMkLst>
            <pc:docMk/>
            <pc:sldMk cId="976883998" sldId="351"/>
            <ac:picMk id="10242" creationId="{777F2A1C-A0FF-FD01-2234-26B4FFD7D57D}"/>
          </ac:picMkLst>
        </pc:picChg>
        <pc:picChg chg="add mod">
          <ac:chgData name="Fien Van Petegem" userId="ea110a70ba04e10b" providerId="LiveId" clId="{8A858826-D00C-42A4-AB62-B3949FD97413}" dt="2024-02-21T17:41:55.557" v="4040" actId="1076"/>
          <ac:picMkLst>
            <pc:docMk/>
            <pc:sldMk cId="976883998" sldId="351"/>
            <ac:picMk id="10244" creationId="{5984AA0E-059D-5FDB-A120-89492DD9CA69}"/>
          </ac:picMkLst>
        </pc:picChg>
        <pc:picChg chg="add del mod">
          <ac:chgData name="Fien Van Petegem" userId="ea110a70ba04e10b" providerId="LiveId" clId="{8A858826-D00C-42A4-AB62-B3949FD97413}" dt="2024-02-21T17:41:19.010" v="3988" actId="14100"/>
          <ac:picMkLst>
            <pc:docMk/>
            <pc:sldMk cId="976883998" sldId="351"/>
            <ac:picMk id="10246" creationId="{8BDADAB1-2B59-0FC8-F324-046EAEE33681}"/>
          </ac:picMkLst>
        </pc:picChg>
        <pc:picChg chg="add mod">
          <ac:chgData name="Fien Van Petegem" userId="ea110a70ba04e10b" providerId="LiveId" clId="{8A858826-D00C-42A4-AB62-B3949FD97413}" dt="2024-02-21T17:52:42.967" v="4182" actId="1076"/>
          <ac:picMkLst>
            <pc:docMk/>
            <pc:sldMk cId="976883998" sldId="351"/>
            <ac:picMk id="10248" creationId="{FF9E1320-820A-400C-C2C6-DEE935E1D7BE}"/>
          </ac:picMkLst>
        </pc:picChg>
        <pc:picChg chg="add mod">
          <ac:chgData name="Fien Van Petegem" userId="ea110a70ba04e10b" providerId="LiveId" clId="{8A858826-D00C-42A4-AB62-B3949FD97413}" dt="2024-02-21T17:53:12.475" v="4198" actId="14100"/>
          <ac:picMkLst>
            <pc:docMk/>
            <pc:sldMk cId="976883998" sldId="351"/>
            <ac:picMk id="10250" creationId="{05AA1406-DA44-B964-0F0C-4B34894416D3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2:01:16.602" v="11212" actId="20577"/>
        <pc:sldMkLst>
          <pc:docMk/>
          <pc:sldMk cId="1978903542" sldId="352"/>
        </pc:sldMkLst>
        <pc:spChg chg="add">
          <ac:chgData name="Fien Van Petegem" userId="ea110a70ba04e10b" providerId="LiveId" clId="{8A858826-D00C-42A4-AB62-B3949FD97413}" dt="2024-02-21T18:04:03.134" v="4391"/>
          <ac:spMkLst>
            <pc:docMk/>
            <pc:sldMk cId="1978903542" sldId="352"/>
            <ac:spMk id="2" creationId="{B284EE27-EAC7-D712-0BA0-06B9FF222A2C}"/>
          </ac:spMkLst>
        </pc:spChg>
        <pc:picChg chg="add mod">
          <ac:chgData name="Fien Van Petegem" userId="ea110a70ba04e10b" providerId="LiveId" clId="{8A858826-D00C-42A4-AB62-B3949FD97413}" dt="2024-02-21T18:04:11.314" v="4395" actId="1076"/>
          <ac:picMkLst>
            <pc:docMk/>
            <pc:sldMk cId="1978903542" sldId="352"/>
            <ac:picMk id="3" creationId="{9E125D10-F001-610D-DC34-BFF57388B4CB}"/>
          </ac:picMkLst>
        </pc:picChg>
        <pc:picChg chg="del">
          <ac:chgData name="Fien Van Petegem" userId="ea110a70ba04e10b" providerId="LiveId" clId="{8A858826-D00C-42A4-AB62-B3949FD97413}" dt="2024-02-21T18:02:27.777" v="4353" actId="478"/>
          <ac:picMkLst>
            <pc:docMk/>
            <pc:sldMk cId="1978903542" sldId="352"/>
            <ac:picMk id="1028" creationId="{0D0378A8-874D-506C-4801-72E72A235D30}"/>
          </ac:picMkLst>
        </pc:picChg>
        <pc:picChg chg="del">
          <ac:chgData name="Fien Van Petegem" userId="ea110a70ba04e10b" providerId="LiveId" clId="{8A858826-D00C-42A4-AB62-B3949FD97413}" dt="2024-02-21T18:03:21.153" v="4370" actId="478"/>
          <ac:picMkLst>
            <pc:docMk/>
            <pc:sldMk cId="1978903542" sldId="352"/>
            <ac:picMk id="1030" creationId="{FE69569F-AB1A-1AD8-AB0B-2D76D1ECC9D2}"/>
          </ac:picMkLst>
        </pc:picChg>
        <pc:picChg chg="del">
          <ac:chgData name="Fien Van Petegem" userId="ea110a70ba04e10b" providerId="LiveId" clId="{8A858826-D00C-42A4-AB62-B3949FD97413}" dt="2024-02-21T18:04:09.113" v="4394" actId="478"/>
          <ac:picMkLst>
            <pc:docMk/>
            <pc:sldMk cId="1978903542" sldId="352"/>
            <ac:picMk id="1032" creationId="{9CE48749-E984-3A8E-3077-F8BBEC437264}"/>
          </ac:picMkLst>
        </pc:picChg>
        <pc:picChg chg="del">
          <ac:chgData name="Fien Van Petegem" userId="ea110a70ba04e10b" providerId="LiveId" clId="{8A858826-D00C-42A4-AB62-B3949FD97413}" dt="2024-02-21T18:05:22.427" v="4432" actId="478"/>
          <ac:picMkLst>
            <pc:docMk/>
            <pc:sldMk cId="1978903542" sldId="352"/>
            <ac:picMk id="1034" creationId="{8E84355B-D4E3-A505-0AE9-DAC8D9B26F38}"/>
          </ac:picMkLst>
        </pc:picChg>
        <pc:picChg chg="add mod">
          <ac:chgData name="Fien Van Petegem" userId="ea110a70ba04e10b" providerId="LiveId" clId="{8A858826-D00C-42A4-AB62-B3949FD97413}" dt="2024-02-21T18:02:27.047" v="4352" actId="167"/>
          <ac:picMkLst>
            <pc:docMk/>
            <pc:sldMk cId="1978903542" sldId="352"/>
            <ac:picMk id="14338" creationId="{3117556B-F3E5-EAB9-7212-49F5B94B0391}"/>
          </ac:picMkLst>
        </pc:picChg>
        <pc:picChg chg="add mod">
          <ac:chgData name="Fien Van Petegem" userId="ea110a70ba04e10b" providerId="LiveId" clId="{8A858826-D00C-42A4-AB62-B3949FD97413}" dt="2024-02-21T18:03:20.351" v="4369" actId="167"/>
          <ac:picMkLst>
            <pc:docMk/>
            <pc:sldMk cId="1978903542" sldId="352"/>
            <ac:picMk id="14340" creationId="{A1B98090-7F4B-5405-ED9F-F77A53858EDE}"/>
          </ac:picMkLst>
        </pc:picChg>
        <pc:picChg chg="add mod">
          <ac:chgData name="Fien Van Petegem" userId="ea110a70ba04e10b" providerId="LiveId" clId="{8A858826-D00C-42A4-AB62-B3949FD97413}" dt="2024-02-21T18:06:03.131" v="4463" actId="1076"/>
          <ac:picMkLst>
            <pc:docMk/>
            <pc:sldMk cId="1978903542" sldId="352"/>
            <ac:picMk id="14344" creationId="{E15FF7F4-F4A9-5B07-9EF0-99411F77C8FB}"/>
          </ac:picMkLst>
        </pc:picChg>
      </pc:sldChg>
      <pc:sldChg chg="addSp delSp modSp add ord modNotesTx">
        <pc:chgData name="Fien Van Petegem" userId="ea110a70ba04e10b" providerId="LiveId" clId="{8A858826-D00C-42A4-AB62-B3949FD97413}" dt="2024-02-24T12:18:15.890" v="12649" actId="20577"/>
        <pc:sldMkLst>
          <pc:docMk/>
          <pc:sldMk cId="278653813" sldId="353"/>
        </pc:sldMkLst>
        <pc:picChg chg="del">
          <ac:chgData name="Fien Van Petegem" userId="ea110a70ba04e10b" providerId="LiveId" clId="{8A858826-D00C-42A4-AB62-B3949FD97413}" dt="2024-02-21T18:06:05.108" v="4464" actId="478"/>
          <ac:picMkLst>
            <pc:docMk/>
            <pc:sldMk cId="278653813" sldId="353"/>
            <ac:picMk id="1028" creationId="{421B2F0B-9BAC-9651-15C6-3BCCA30B468E}"/>
          </ac:picMkLst>
        </pc:picChg>
        <pc:picChg chg="del">
          <ac:chgData name="Fien Van Petegem" userId="ea110a70ba04e10b" providerId="LiveId" clId="{8A858826-D00C-42A4-AB62-B3949FD97413}" dt="2024-02-21T18:07:23.961" v="4468" actId="478"/>
          <ac:picMkLst>
            <pc:docMk/>
            <pc:sldMk cId="278653813" sldId="353"/>
            <ac:picMk id="1030" creationId="{E16AB2DB-334E-6F02-9A84-792B684ED144}"/>
          </ac:picMkLst>
        </pc:picChg>
        <pc:picChg chg="del">
          <ac:chgData name="Fien Van Petegem" userId="ea110a70ba04e10b" providerId="LiveId" clId="{8A858826-D00C-42A4-AB62-B3949FD97413}" dt="2024-02-21T18:08:34.620" v="4494" actId="478"/>
          <ac:picMkLst>
            <pc:docMk/>
            <pc:sldMk cId="278653813" sldId="353"/>
            <ac:picMk id="1032" creationId="{C8BA39EE-8FB4-B68B-C994-F79E33FA3521}"/>
          </ac:picMkLst>
        </pc:picChg>
        <pc:picChg chg="del">
          <ac:chgData name="Fien Van Petegem" userId="ea110a70ba04e10b" providerId="LiveId" clId="{8A858826-D00C-42A4-AB62-B3949FD97413}" dt="2024-02-21T18:09:37.331" v="4515" actId="478"/>
          <ac:picMkLst>
            <pc:docMk/>
            <pc:sldMk cId="278653813" sldId="353"/>
            <ac:picMk id="1034" creationId="{6E394995-69C4-D890-DF88-4ED082803AA9}"/>
          </ac:picMkLst>
        </pc:picChg>
        <pc:picChg chg="add">
          <ac:chgData name="Fien Van Petegem" userId="ea110a70ba04e10b" providerId="LiveId" clId="{8A858826-D00C-42A4-AB62-B3949FD97413}" dt="2024-02-21T18:05:59.942" v="4461"/>
          <ac:picMkLst>
            <pc:docMk/>
            <pc:sldMk cId="278653813" sldId="353"/>
            <ac:picMk id="15362" creationId="{4E4D6CF2-70DB-2DA9-F9C7-B3874D2FFD80}"/>
          </ac:picMkLst>
        </pc:picChg>
        <pc:picChg chg="add mod">
          <ac:chgData name="Fien Van Petegem" userId="ea110a70ba04e10b" providerId="LiveId" clId="{8A858826-D00C-42A4-AB62-B3949FD97413}" dt="2024-02-21T18:06:10.484" v="4467" actId="1076"/>
          <ac:picMkLst>
            <pc:docMk/>
            <pc:sldMk cId="278653813" sldId="353"/>
            <ac:picMk id="15364" creationId="{38C09B11-2FBC-FA91-6C96-AB95ED834D22}"/>
          </ac:picMkLst>
        </pc:picChg>
        <pc:picChg chg="add mod">
          <ac:chgData name="Fien Van Petegem" userId="ea110a70ba04e10b" providerId="LiveId" clId="{8A858826-D00C-42A4-AB62-B3949FD97413}" dt="2024-02-21T18:07:31.582" v="4471" actId="1076"/>
          <ac:picMkLst>
            <pc:docMk/>
            <pc:sldMk cId="278653813" sldId="353"/>
            <ac:picMk id="15366" creationId="{5403F761-7709-F224-6160-4A9A4E4FAC81}"/>
          </ac:picMkLst>
        </pc:picChg>
        <pc:picChg chg="add mod">
          <ac:chgData name="Fien Van Petegem" userId="ea110a70ba04e10b" providerId="LiveId" clId="{8A858826-D00C-42A4-AB62-B3949FD97413}" dt="2024-02-21T18:08:37.409" v="4495" actId="1076"/>
          <ac:picMkLst>
            <pc:docMk/>
            <pc:sldMk cId="278653813" sldId="353"/>
            <ac:picMk id="15368" creationId="{D1ADFCB1-C94D-AB70-827D-FE3B1BEFBA53}"/>
          </ac:picMkLst>
        </pc:picChg>
        <pc:picChg chg="add mod">
          <ac:chgData name="Fien Van Petegem" userId="ea110a70ba04e10b" providerId="LiveId" clId="{8A858826-D00C-42A4-AB62-B3949FD97413}" dt="2024-02-21T18:09:46.392" v="4519" actId="14100"/>
          <ac:picMkLst>
            <pc:docMk/>
            <pc:sldMk cId="278653813" sldId="353"/>
            <ac:picMk id="15370" creationId="{2D2068BF-05BF-2100-1B81-27060051CD1A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1:10:53.380" v="7760" actId="20577"/>
        <pc:sldMkLst>
          <pc:docMk/>
          <pc:sldMk cId="3258996605" sldId="354"/>
        </pc:sldMkLst>
        <pc:spChg chg="add del mod ord">
          <ac:chgData name="Fien Van Petegem" userId="ea110a70ba04e10b" providerId="LiveId" clId="{8A858826-D00C-42A4-AB62-B3949FD97413}" dt="2024-02-24T10:18:16.424" v="5849" actId="478"/>
          <ac:spMkLst>
            <pc:docMk/>
            <pc:sldMk cId="3258996605" sldId="354"/>
            <ac:spMk id="2" creationId="{04158348-71A2-FF94-726E-48BFF730E5B4}"/>
          </ac:spMkLst>
        </pc:spChg>
        <pc:spChg chg="del">
          <ac:chgData name="Fien Van Petegem" userId="ea110a70ba04e10b" providerId="LiveId" clId="{8A858826-D00C-42A4-AB62-B3949FD97413}" dt="2024-02-22T12:23:02.821" v="5039" actId="478"/>
          <ac:spMkLst>
            <pc:docMk/>
            <pc:sldMk cId="3258996605" sldId="354"/>
            <ac:spMk id="2" creationId="{9F55176F-A23C-22BC-50FC-F9C3CF28BA6F}"/>
          </ac:spMkLst>
        </pc:spChg>
        <pc:spChg chg="mod">
          <ac:chgData name="Fien Van Petegem" userId="ea110a70ba04e10b" providerId="LiveId" clId="{8A858826-D00C-42A4-AB62-B3949FD97413}" dt="2024-02-24T10:50:55.002" v="6257" actId="14100"/>
          <ac:spMkLst>
            <pc:docMk/>
            <pc:sldMk cId="3258996605" sldId="354"/>
            <ac:spMk id="3" creationId="{6E163E3D-0FD6-049E-A226-AF4C0A3549E4}"/>
          </ac:spMkLst>
        </pc:spChg>
        <pc:spChg chg="del">
          <ac:chgData name="Fien Van Petegem" userId="ea110a70ba04e10b" providerId="LiveId" clId="{8A858826-D00C-42A4-AB62-B3949FD97413}" dt="2024-02-24T10:16:23.798" v="5786" actId="478"/>
          <ac:spMkLst>
            <pc:docMk/>
            <pc:sldMk cId="3258996605" sldId="354"/>
            <ac:spMk id="4" creationId="{BCD4B6D7-4BEA-EF8E-D71D-E5C69009D5DC}"/>
          </ac:spMkLst>
        </pc:spChg>
        <pc:spChg chg="del">
          <ac:chgData name="Fien Van Petegem" userId="ea110a70ba04e10b" providerId="LiveId" clId="{8A858826-D00C-42A4-AB62-B3949FD97413}" dt="2024-02-24T10:16:56.704" v="5790" actId="478"/>
          <ac:spMkLst>
            <pc:docMk/>
            <pc:sldMk cId="3258996605" sldId="354"/>
            <ac:spMk id="5" creationId="{5115348E-5E2B-1DB7-51ED-0671513ABB86}"/>
          </ac:spMkLst>
        </pc:spChg>
        <pc:spChg chg="add del mod">
          <ac:chgData name="Fien Van Petegem" userId="ea110a70ba04e10b" providerId="LiveId" clId="{8A858826-D00C-42A4-AB62-B3949FD97413}" dt="2024-02-24T10:13:42.410" v="5687" actId="478"/>
          <ac:spMkLst>
            <pc:docMk/>
            <pc:sldMk cId="3258996605" sldId="354"/>
            <ac:spMk id="6" creationId="{9D54CE9B-418D-C651-7B03-C9EF2F78D324}"/>
          </ac:spMkLst>
        </pc:spChg>
        <pc:picChg chg="add del mod">
          <ac:chgData name="Fien Van Petegem" userId="ea110a70ba04e10b" providerId="LiveId" clId="{8A858826-D00C-42A4-AB62-B3949FD97413}" dt="2024-02-24T10:14:29.731" v="5759" actId="478"/>
          <ac:picMkLst>
            <pc:docMk/>
            <pc:sldMk cId="3258996605" sldId="354"/>
            <ac:picMk id="3074" creationId="{548257E8-3EF6-6A82-2149-C83D488974AF}"/>
          </ac:picMkLst>
        </pc:picChg>
        <pc:picChg chg="add mod">
          <ac:chgData name="Fien Van Petegem" userId="ea110a70ba04e10b" providerId="LiveId" clId="{8A858826-D00C-42A4-AB62-B3949FD97413}" dt="2024-02-24T10:18:12.476" v="5847" actId="1076"/>
          <ac:picMkLst>
            <pc:docMk/>
            <pc:sldMk cId="3258996605" sldId="354"/>
            <ac:picMk id="3076" creationId="{65F6B565-4FAF-A292-9AA2-7360466F5107}"/>
          </ac:picMkLst>
        </pc:picChg>
        <pc:picChg chg="add mod">
          <ac:chgData name="Fien Van Petegem" userId="ea110a70ba04e10b" providerId="LiveId" clId="{8A858826-D00C-42A4-AB62-B3949FD97413}" dt="2024-02-24T10:18:05.240" v="5845" actId="1076"/>
          <ac:picMkLst>
            <pc:docMk/>
            <pc:sldMk cId="3258996605" sldId="354"/>
            <ac:picMk id="3078" creationId="{FFF6C452-9D9A-334A-969D-639C1201302E}"/>
          </ac:picMkLst>
        </pc:picChg>
        <pc:picChg chg="add mod">
          <ac:chgData name="Fien Van Petegem" userId="ea110a70ba04e10b" providerId="LiveId" clId="{8A858826-D00C-42A4-AB62-B3949FD97413}" dt="2024-02-24T10:18:14.989" v="5848" actId="1076"/>
          <ac:picMkLst>
            <pc:docMk/>
            <pc:sldMk cId="3258996605" sldId="354"/>
            <ac:picMk id="3080" creationId="{5B8C2931-0C77-CA77-FD25-14F99DACB1A8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1:12:16.741" v="7884" actId="20577"/>
        <pc:sldMkLst>
          <pc:docMk/>
          <pc:sldMk cId="593954969" sldId="355"/>
        </pc:sldMkLst>
        <pc:spChg chg="add del mod ord">
          <ac:chgData name="Fien Van Petegem" userId="ea110a70ba04e10b" providerId="LiveId" clId="{8A858826-D00C-42A4-AB62-B3949FD97413}" dt="2024-02-24T10:21:05.141" v="5888" actId="478"/>
          <ac:spMkLst>
            <pc:docMk/>
            <pc:sldMk cId="593954969" sldId="355"/>
            <ac:spMk id="2" creationId="{5EC1D158-771E-BE7F-062A-E98A0AC4A69F}"/>
          </ac:spMkLst>
        </pc:spChg>
        <pc:spChg chg="del">
          <ac:chgData name="Fien Van Petegem" userId="ea110a70ba04e10b" providerId="LiveId" clId="{8A858826-D00C-42A4-AB62-B3949FD97413}" dt="2024-02-24T10:20:11.669" v="5870" actId="478"/>
          <ac:spMkLst>
            <pc:docMk/>
            <pc:sldMk cId="593954969" sldId="355"/>
            <ac:spMk id="3" creationId="{E2CC8634-73C7-F0E1-1061-B01480DF91E6}"/>
          </ac:spMkLst>
        </pc:spChg>
        <pc:spChg chg="del">
          <ac:chgData name="Fien Van Petegem" userId="ea110a70ba04e10b" providerId="LiveId" clId="{8A858826-D00C-42A4-AB62-B3949FD97413}" dt="2024-02-24T10:20:12.689" v="5871" actId="478"/>
          <ac:spMkLst>
            <pc:docMk/>
            <pc:sldMk cId="593954969" sldId="355"/>
            <ac:spMk id="4" creationId="{05C85CB9-453D-DB8F-3B99-5AB906DC314B}"/>
          </ac:spMkLst>
        </pc:spChg>
        <pc:spChg chg="del mod">
          <ac:chgData name="Fien Van Petegem" userId="ea110a70ba04e10b" providerId="LiveId" clId="{8A858826-D00C-42A4-AB62-B3949FD97413}" dt="2024-02-24T10:52:10.824" v="6280" actId="478"/>
          <ac:spMkLst>
            <pc:docMk/>
            <pc:sldMk cId="593954969" sldId="355"/>
            <ac:spMk id="5" creationId="{2F2606E7-6A25-047E-635B-C3CCD70D6649}"/>
          </ac:spMkLst>
        </pc:spChg>
        <pc:spChg chg="del">
          <ac:chgData name="Fien Van Petegem" userId="ea110a70ba04e10b" providerId="LiveId" clId="{8A858826-D00C-42A4-AB62-B3949FD97413}" dt="2024-02-24T10:17:52.544" v="5841" actId="478"/>
          <ac:spMkLst>
            <pc:docMk/>
            <pc:sldMk cId="593954969" sldId="355"/>
            <ac:spMk id="6" creationId="{F58E488B-E585-F7FD-D1D3-9B84A740A81F}"/>
          </ac:spMkLst>
        </pc:spChg>
        <pc:spChg chg="add mod">
          <ac:chgData name="Fien Van Petegem" userId="ea110a70ba04e10b" providerId="LiveId" clId="{8A858826-D00C-42A4-AB62-B3949FD97413}" dt="2024-02-24T10:52:43.300" v="6300" actId="1076"/>
          <ac:spMkLst>
            <pc:docMk/>
            <pc:sldMk cId="593954969" sldId="355"/>
            <ac:spMk id="7" creationId="{7107B997-2623-F0D9-DD4C-9845D5C3A757}"/>
          </ac:spMkLst>
        </pc:spChg>
        <pc:spChg chg="add del mod ord">
          <ac:chgData name="Fien Van Petegem" userId="ea110a70ba04e10b" providerId="LiveId" clId="{8A858826-D00C-42A4-AB62-B3949FD97413}" dt="2024-02-24T10:52:44.424" v="6301" actId="478"/>
          <ac:spMkLst>
            <pc:docMk/>
            <pc:sldMk cId="593954969" sldId="355"/>
            <ac:spMk id="8" creationId="{71F6365F-81D4-78E8-C46A-63C669D85033}"/>
          </ac:spMkLst>
        </pc:spChg>
        <pc:picChg chg="add mod">
          <ac:chgData name="Fien Van Petegem" userId="ea110a70ba04e10b" providerId="LiveId" clId="{8A858826-D00C-42A4-AB62-B3949FD97413}" dt="2024-02-24T10:52:35.550" v="6297" actId="1076"/>
          <ac:picMkLst>
            <pc:docMk/>
            <pc:sldMk cId="593954969" sldId="355"/>
            <ac:picMk id="4098" creationId="{0086C1DF-70C3-DE13-E0E5-0F7D8F15BA49}"/>
          </ac:picMkLst>
        </pc:picChg>
        <pc:picChg chg="add del mod">
          <ac:chgData name="Fien Van Petegem" userId="ea110a70ba04e10b" providerId="LiveId" clId="{8A858826-D00C-42A4-AB62-B3949FD97413}" dt="2024-02-24T10:20:40.440" v="5880" actId="478"/>
          <ac:picMkLst>
            <pc:docMk/>
            <pc:sldMk cId="593954969" sldId="355"/>
            <ac:picMk id="4100" creationId="{62123681-EF3B-CD7A-8350-3B43A504481B}"/>
          </ac:picMkLst>
        </pc:picChg>
        <pc:picChg chg="add mod">
          <ac:chgData name="Fien Van Petegem" userId="ea110a70ba04e10b" providerId="LiveId" clId="{8A858826-D00C-42A4-AB62-B3949FD97413}" dt="2024-02-24T10:20:33.380" v="5875" actId="14100"/>
          <ac:picMkLst>
            <pc:docMk/>
            <pc:sldMk cId="593954969" sldId="355"/>
            <ac:picMk id="4102" creationId="{8F67379F-B9D5-6D0D-508A-D1AC4ED20D51}"/>
          </ac:picMkLst>
        </pc:picChg>
        <pc:picChg chg="add mod">
          <ac:chgData name="Fien Van Petegem" userId="ea110a70ba04e10b" providerId="LiveId" clId="{8A858826-D00C-42A4-AB62-B3949FD97413}" dt="2024-02-24T10:52:39.424" v="6299" actId="1076"/>
          <ac:picMkLst>
            <pc:docMk/>
            <pc:sldMk cId="593954969" sldId="355"/>
            <ac:picMk id="4104" creationId="{2BAC64DE-C7A9-26B6-45CB-0DDCF1CA5DCA}"/>
          </ac:picMkLst>
        </pc:picChg>
        <pc:picChg chg="add mod">
          <ac:chgData name="Fien Van Petegem" userId="ea110a70ba04e10b" providerId="LiveId" clId="{8A858826-D00C-42A4-AB62-B3949FD97413}" dt="2024-02-24T10:52:48.306" v="6302" actId="1076"/>
          <ac:picMkLst>
            <pc:docMk/>
            <pc:sldMk cId="593954969" sldId="355"/>
            <ac:picMk id="4106" creationId="{04FFBF2D-C7D6-1A4D-D5BB-37397810C993}"/>
          </ac:picMkLst>
        </pc:picChg>
      </pc:sldChg>
      <pc:sldChg chg="add del ord modNotesTx">
        <pc:chgData name="Fien Van Petegem" userId="ea110a70ba04e10b" providerId="LiveId" clId="{8A858826-D00C-42A4-AB62-B3949FD97413}" dt="2024-02-24T10:08:22.211" v="5606" actId="47"/>
        <pc:sldMkLst>
          <pc:docMk/>
          <pc:sldMk cId="2838680284" sldId="356"/>
        </pc:sldMkLst>
      </pc:sldChg>
      <pc:sldChg chg="addSp delSp modSp add mod ord modNotesTx">
        <pc:chgData name="Fien Van Petegem" userId="ea110a70ba04e10b" providerId="LiveId" clId="{8A858826-D00C-42A4-AB62-B3949FD97413}" dt="2024-02-24T11:19:15.675" v="8714" actId="20577"/>
        <pc:sldMkLst>
          <pc:docMk/>
          <pc:sldMk cId="3783600743" sldId="357"/>
        </pc:sldMkLst>
        <pc:spChg chg="add mod">
          <ac:chgData name="Fien Van Petegem" userId="ea110a70ba04e10b" providerId="LiveId" clId="{8A858826-D00C-42A4-AB62-B3949FD97413}" dt="2024-02-24T10:25:26.484" v="5910" actId="1076"/>
          <ac:spMkLst>
            <pc:docMk/>
            <pc:sldMk cId="3783600743" sldId="357"/>
            <ac:spMk id="2" creationId="{54E56534-82B6-EA39-E894-9B57459C743A}"/>
          </ac:spMkLst>
        </pc:spChg>
        <pc:spChg chg="del">
          <ac:chgData name="Fien Van Petegem" userId="ea110a70ba04e10b" providerId="LiveId" clId="{8A858826-D00C-42A4-AB62-B3949FD97413}" dt="2024-02-24T10:24:58.874" v="5904" actId="478"/>
          <ac:spMkLst>
            <pc:docMk/>
            <pc:sldMk cId="3783600743" sldId="357"/>
            <ac:spMk id="3" creationId="{5CE5B73E-4015-2D41-D0C8-50E5B7D3D298}"/>
          </ac:spMkLst>
        </pc:spChg>
        <pc:spChg chg="del">
          <ac:chgData name="Fien Van Petegem" userId="ea110a70ba04e10b" providerId="LiveId" clId="{8A858826-D00C-42A4-AB62-B3949FD97413}" dt="2024-02-24T10:24:57.831" v="5903" actId="478"/>
          <ac:spMkLst>
            <pc:docMk/>
            <pc:sldMk cId="3783600743" sldId="357"/>
            <ac:spMk id="4" creationId="{59EAF585-DD09-9DF3-A716-46DFA5A1DA4C}"/>
          </ac:spMkLst>
        </pc:spChg>
        <pc:spChg chg="del">
          <ac:chgData name="Fien Van Petegem" userId="ea110a70ba04e10b" providerId="LiveId" clId="{8A858826-D00C-42A4-AB62-B3949FD97413}" dt="2024-02-24T10:26:37.780" v="5937" actId="478"/>
          <ac:spMkLst>
            <pc:docMk/>
            <pc:sldMk cId="3783600743" sldId="357"/>
            <ac:spMk id="5" creationId="{079D1607-21F0-E151-8144-AD38C0E273FF}"/>
          </ac:spMkLst>
        </pc:spChg>
        <pc:spChg chg="del">
          <ac:chgData name="Fien Van Petegem" userId="ea110a70ba04e10b" providerId="LiveId" clId="{8A858826-D00C-42A4-AB62-B3949FD97413}" dt="2024-02-24T10:24:04.330" v="5898" actId="478"/>
          <ac:spMkLst>
            <pc:docMk/>
            <pc:sldMk cId="3783600743" sldId="357"/>
            <ac:spMk id="6" creationId="{72EFEE84-68D0-3148-9B9D-5B3A7A05E3B9}"/>
          </ac:spMkLst>
        </pc:spChg>
        <pc:picChg chg="add mod">
          <ac:chgData name="Fien Van Petegem" userId="ea110a70ba04e10b" providerId="LiveId" clId="{8A858826-D00C-42A4-AB62-B3949FD97413}" dt="2024-02-24T10:24:02.905" v="5897" actId="732"/>
          <ac:picMkLst>
            <pc:docMk/>
            <pc:sldMk cId="3783600743" sldId="357"/>
            <ac:picMk id="5122" creationId="{4D93BC3B-69EA-AD18-8915-C24C06AC5BB3}"/>
          </ac:picMkLst>
        </pc:picChg>
        <pc:picChg chg="add mod">
          <ac:chgData name="Fien Van Petegem" userId="ea110a70ba04e10b" providerId="LiveId" clId="{8A858826-D00C-42A4-AB62-B3949FD97413}" dt="2024-02-24T10:24:56.610" v="5902" actId="1076"/>
          <ac:picMkLst>
            <pc:docMk/>
            <pc:sldMk cId="3783600743" sldId="357"/>
            <ac:picMk id="5124" creationId="{7D960E88-F940-5F20-6407-B71D4E3629F9}"/>
          </ac:picMkLst>
        </pc:picChg>
        <pc:picChg chg="add del mod">
          <ac:chgData name="Fien Van Petegem" userId="ea110a70ba04e10b" providerId="LiveId" clId="{8A858826-D00C-42A4-AB62-B3949FD97413}" dt="2024-02-24T10:27:23.344" v="5942" actId="478"/>
          <ac:picMkLst>
            <pc:docMk/>
            <pc:sldMk cId="3783600743" sldId="357"/>
            <ac:picMk id="5126" creationId="{2B36870B-C559-68ED-F925-75AC4EB8A242}"/>
          </ac:picMkLst>
        </pc:picChg>
        <pc:picChg chg="add mod">
          <ac:chgData name="Fien Van Petegem" userId="ea110a70ba04e10b" providerId="LiveId" clId="{8A858826-D00C-42A4-AB62-B3949FD97413}" dt="2024-02-24T10:27:22.531" v="5941" actId="167"/>
          <ac:picMkLst>
            <pc:docMk/>
            <pc:sldMk cId="3783600743" sldId="357"/>
            <ac:picMk id="5128" creationId="{56E88C98-3472-8FF9-E223-C85BDBF9F1D3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2:11:29.637" v="12557" actId="20577"/>
        <pc:sldMkLst>
          <pc:docMk/>
          <pc:sldMk cId="4197412140" sldId="358"/>
        </pc:sldMkLst>
        <pc:spChg chg="del">
          <ac:chgData name="Fien Van Petegem" userId="ea110a70ba04e10b" providerId="LiveId" clId="{8A858826-D00C-42A4-AB62-B3949FD97413}" dt="2024-02-24T10:43:23.849" v="6110" actId="478"/>
          <ac:spMkLst>
            <pc:docMk/>
            <pc:sldMk cId="4197412140" sldId="358"/>
            <ac:spMk id="3" creationId="{8C821F8C-8CCF-ED8F-B6F8-B1B7A48C9A02}"/>
          </ac:spMkLst>
        </pc:spChg>
        <pc:spChg chg="del">
          <ac:chgData name="Fien Van Petegem" userId="ea110a70ba04e10b" providerId="LiveId" clId="{8A858826-D00C-42A4-AB62-B3949FD97413}" dt="2024-02-24T10:55:21.933" v="6303" actId="478"/>
          <ac:spMkLst>
            <pc:docMk/>
            <pc:sldMk cId="4197412140" sldId="358"/>
            <ac:spMk id="4" creationId="{7830A176-8BBA-5FD9-4105-A54F4F062288}"/>
          </ac:spMkLst>
        </pc:spChg>
        <pc:spChg chg="del">
          <ac:chgData name="Fien Van Petegem" userId="ea110a70ba04e10b" providerId="LiveId" clId="{8A858826-D00C-42A4-AB62-B3949FD97413}" dt="2024-02-24T10:44:59.284" v="6142" actId="478"/>
          <ac:spMkLst>
            <pc:docMk/>
            <pc:sldMk cId="4197412140" sldId="358"/>
            <ac:spMk id="5" creationId="{735C36FE-7DB6-CC38-F0C1-201C0EC367AB}"/>
          </ac:spMkLst>
        </pc:spChg>
        <pc:spChg chg="del">
          <ac:chgData name="Fien Van Petegem" userId="ea110a70ba04e10b" providerId="LiveId" clId="{8A858826-D00C-42A4-AB62-B3949FD97413}" dt="2024-02-24T10:44:08.775" v="6137" actId="478"/>
          <ac:spMkLst>
            <pc:docMk/>
            <pc:sldMk cId="4197412140" sldId="358"/>
            <ac:spMk id="6" creationId="{2D570DDB-DC26-3B14-2242-C955C5D261B9}"/>
          </ac:spMkLst>
        </pc:spChg>
        <pc:picChg chg="add mod">
          <ac:chgData name="Fien Van Petegem" userId="ea110a70ba04e10b" providerId="LiveId" clId="{8A858826-D00C-42A4-AB62-B3949FD97413}" dt="2024-02-24T10:43:29.789" v="6113" actId="1076"/>
          <ac:picMkLst>
            <pc:docMk/>
            <pc:sldMk cId="4197412140" sldId="358"/>
            <ac:picMk id="10242" creationId="{7C9C641F-606C-960D-CD02-A5A2AE8CABB0}"/>
          </ac:picMkLst>
        </pc:picChg>
        <pc:picChg chg="add mod">
          <ac:chgData name="Fien Van Petegem" userId="ea110a70ba04e10b" providerId="LiveId" clId="{8A858826-D00C-42A4-AB62-B3949FD97413}" dt="2024-02-24T10:44:07.064" v="6136" actId="167"/>
          <ac:picMkLst>
            <pc:docMk/>
            <pc:sldMk cId="4197412140" sldId="358"/>
            <ac:picMk id="10244" creationId="{9E7FD4EA-E690-AD54-0D93-4D1AADF5D121}"/>
          </ac:picMkLst>
        </pc:picChg>
        <pc:picChg chg="add mod">
          <ac:chgData name="Fien Van Petegem" userId="ea110a70ba04e10b" providerId="LiveId" clId="{8A858826-D00C-42A4-AB62-B3949FD97413}" dt="2024-02-24T10:55:26.364" v="6305" actId="1076"/>
          <ac:picMkLst>
            <pc:docMk/>
            <pc:sldMk cId="4197412140" sldId="358"/>
            <ac:picMk id="10246" creationId="{5832F568-A0BF-4C73-1CBC-0630245A8DA0}"/>
          </ac:picMkLst>
        </pc:picChg>
        <pc:picChg chg="add mod">
          <ac:chgData name="Fien Van Petegem" userId="ea110a70ba04e10b" providerId="LiveId" clId="{8A858826-D00C-42A4-AB62-B3949FD97413}" dt="2024-02-24T10:55:50.458" v="6316" actId="1076"/>
          <ac:picMkLst>
            <pc:docMk/>
            <pc:sldMk cId="4197412140" sldId="358"/>
            <ac:picMk id="10248" creationId="{830871C1-CE36-52BD-1D6E-1592B40DF384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2:18:41.131" v="12651" actId="20577"/>
        <pc:sldMkLst>
          <pc:docMk/>
          <pc:sldMk cId="3571592921" sldId="359"/>
        </pc:sldMkLst>
        <pc:spChg chg="del">
          <ac:chgData name="Fien Van Petegem" userId="ea110a70ba04e10b" providerId="LiveId" clId="{8A858826-D00C-42A4-AB62-B3949FD97413}" dt="2024-02-24T10:47:53.125" v="6185" actId="478"/>
          <ac:spMkLst>
            <pc:docMk/>
            <pc:sldMk cId="3571592921" sldId="359"/>
            <ac:spMk id="3" creationId="{43CF0B1A-07A3-D12F-1274-CA4C131F9411}"/>
          </ac:spMkLst>
        </pc:spChg>
        <pc:spChg chg="del">
          <ac:chgData name="Fien Van Petegem" userId="ea110a70ba04e10b" providerId="LiveId" clId="{8A858826-D00C-42A4-AB62-B3949FD97413}" dt="2024-02-24T10:47:19.131" v="6176" actId="478"/>
          <ac:spMkLst>
            <pc:docMk/>
            <pc:sldMk cId="3571592921" sldId="359"/>
            <ac:spMk id="4" creationId="{7671C4E0-D5C7-FA0D-6060-5CD32AF0C529}"/>
          </ac:spMkLst>
        </pc:spChg>
        <pc:spChg chg="del">
          <ac:chgData name="Fien Van Petegem" userId="ea110a70ba04e10b" providerId="LiveId" clId="{8A858826-D00C-42A4-AB62-B3949FD97413}" dt="2024-02-24T10:46:57.285" v="6171" actId="478"/>
          <ac:spMkLst>
            <pc:docMk/>
            <pc:sldMk cId="3571592921" sldId="359"/>
            <ac:spMk id="5" creationId="{59F0B64E-3EAB-E981-AF13-67FEDF2A59A9}"/>
          </ac:spMkLst>
        </pc:spChg>
        <pc:spChg chg="del">
          <ac:chgData name="Fien Van Petegem" userId="ea110a70ba04e10b" providerId="LiveId" clId="{8A858826-D00C-42A4-AB62-B3949FD97413}" dt="2024-02-24T10:46:56.528" v="6170" actId="478"/>
          <ac:spMkLst>
            <pc:docMk/>
            <pc:sldMk cId="3571592921" sldId="359"/>
            <ac:spMk id="6" creationId="{C4580577-BF26-3E1A-A661-01740DBF2EAD}"/>
          </ac:spMkLst>
        </pc:spChg>
        <pc:picChg chg="add del mod">
          <ac:chgData name="Fien Van Petegem" userId="ea110a70ba04e10b" providerId="LiveId" clId="{8A858826-D00C-42A4-AB62-B3949FD97413}" dt="2024-02-24T10:46:34.702" v="6164" actId="478"/>
          <ac:picMkLst>
            <pc:docMk/>
            <pc:sldMk cId="3571592921" sldId="359"/>
            <ac:picMk id="11266" creationId="{AD3FE169-F338-55B2-66A3-D3F4514C7F15}"/>
          </ac:picMkLst>
        </pc:picChg>
        <pc:picChg chg="add mod">
          <ac:chgData name="Fien Van Petegem" userId="ea110a70ba04e10b" providerId="LiveId" clId="{8A858826-D00C-42A4-AB62-B3949FD97413}" dt="2024-02-24T10:46:55.856" v="6169" actId="167"/>
          <ac:picMkLst>
            <pc:docMk/>
            <pc:sldMk cId="3571592921" sldId="359"/>
            <ac:picMk id="11268" creationId="{8253BA40-E58D-654F-39C8-A839D7B0625E}"/>
          </ac:picMkLst>
        </pc:picChg>
        <pc:picChg chg="add mod">
          <ac:chgData name="Fien Van Petegem" userId="ea110a70ba04e10b" providerId="LiveId" clId="{8A858826-D00C-42A4-AB62-B3949FD97413}" dt="2024-02-24T10:47:18.259" v="6175" actId="167"/>
          <ac:picMkLst>
            <pc:docMk/>
            <pc:sldMk cId="3571592921" sldId="359"/>
            <ac:picMk id="11270" creationId="{FF424DF8-7E8A-D2C2-3F5F-9081ACF58135}"/>
          </ac:picMkLst>
        </pc:picChg>
        <pc:picChg chg="add del">
          <ac:chgData name="Fien Van Petegem" userId="ea110a70ba04e10b" providerId="LiveId" clId="{8A858826-D00C-42A4-AB62-B3949FD97413}" dt="2024-02-24T10:47:33.161" v="6178" actId="478"/>
          <ac:picMkLst>
            <pc:docMk/>
            <pc:sldMk cId="3571592921" sldId="359"/>
            <ac:picMk id="11272" creationId="{31E676A4-DE72-BC44-490E-690A946A015E}"/>
          </ac:picMkLst>
        </pc:picChg>
        <pc:picChg chg="add mod">
          <ac:chgData name="Fien Van Petegem" userId="ea110a70ba04e10b" providerId="LiveId" clId="{8A858826-D00C-42A4-AB62-B3949FD97413}" dt="2024-02-24T10:47:52.003" v="6184" actId="171"/>
          <ac:picMkLst>
            <pc:docMk/>
            <pc:sldMk cId="3571592921" sldId="359"/>
            <ac:picMk id="11274" creationId="{290F88F2-29FB-BB80-C40C-CD9906EF7A55}"/>
          </ac:picMkLst>
        </pc:picChg>
      </pc:sldChg>
      <pc:sldChg chg="addSp delSp modSp add mod ord modNotesTx">
        <pc:chgData name="Fien Van Petegem" userId="ea110a70ba04e10b" providerId="LiveId" clId="{8A858826-D00C-42A4-AB62-B3949FD97413}" dt="2024-02-24T11:06:35.110" v="7322" actId="20577"/>
        <pc:sldMkLst>
          <pc:docMk/>
          <pc:sldMk cId="3685705838" sldId="360"/>
        </pc:sldMkLst>
        <pc:spChg chg="add del mod">
          <ac:chgData name="Fien Van Petegem" userId="ea110a70ba04e10b" providerId="LiveId" clId="{8A858826-D00C-42A4-AB62-B3949FD97413}" dt="2024-02-24T10:50:14.541" v="6224" actId="478"/>
          <ac:spMkLst>
            <pc:docMk/>
            <pc:sldMk cId="3685705838" sldId="360"/>
            <ac:spMk id="2" creationId="{3C354B4B-DB1D-026C-5BAE-8C8247538792}"/>
          </ac:spMkLst>
        </pc:spChg>
        <pc:spChg chg="del">
          <ac:chgData name="Fien Van Petegem" userId="ea110a70ba04e10b" providerId="LiveId" clId="{8A858826-D00C-42A4-AB62-B3949FD97413}" dt="2024-02-24T10:03:09.251" v="5275" actId="478"/>
          <ac:spMkLst>
            <pc:docMk/>
            <pc:sldMk cId="3685705838" sldId="360"/>
            <ac:spMk id="3" creationId="{27FB23FE-4ABA-1C25-01AA-F884FBA31FD8}"/>
          </ac:spMkLst>
        </pc:spChg>
        <pc:spChg chg="del mod">
          <ac:chgData name="Fien Van Petegem" userId="ea110a70ba04e10b" providerId="LiveId" clId="{8A858826-D00C-42A4-AB62-B3949FD97413}" dt="2024-02-24T10:50:08.663" v="6222" actId="478"/>
          <ac:spMkLst>
            <pc:docMk/>
            <pc:sldMk cId="3685705838" sldId="360"/>
            <ac:spMk id="4" creationId="{9D419336-DEB2-C0D7-9E6B-A2ED790BCF86}"/>
          </ac:spMkLst>
        </pc:spChg>
        <pc:spChg chg="del">
          <ac:chgData name="Fien Van Petegem" userId="ea110a70ba04e10b" providerId="LiveId" clId="{8A858826-D00C-42A4-AB62-B3949FD97413}" dt="2024-02-24T10:01:46.892" v="5254" actId="478"/>
          <ac:spMkLst>
            <pc:docMk/>
            <pc:sldMk cId="3685705838" sldId="360"/>
            <ac:spMk id="5" creationId="{8F25816F-96E9-C23D-239E-F37EBF0F6152}"/>
          </ac:spMkLst>
        </pc:spChg>
        <pc:spChg chg="del">
          <ac:chgData name="Fien Van Petegem" userId="ea110a70ba04e10b" providerId="LiveId" clId="{8A858826-D00C-42A4-AB62-B3949FD97413}" dt="2024-02-24T10:01:48.225" v="5255" actId="478"/>
          <ac:spMkLst>
            <pc:docMk/>
            <pc:sldMk cId="3685705838" sldId="360"/>
            <ac:spMk id="6" creationId="{EDB5A407-A61B-01AF-0219-59AE1B0AC41B}"/>
          </ac:spMkLst>
        </pc:spChg>
        <pc:picChg chg="add mod">
          <ac:chgData name="Fien Van Petegem" userId="ea110a70ba04e10b" providerId="LiveId" clId="{8A858826-D00C-42A4-AB62-B3949FD97413}" dt="2024-02-24T10:01:44.593" v="5253" actId="14100"/>
          <ac:picMkLst>
            <pc:docMk/>
            <pc:sldMk cId="3685705838" sldId="360"/>
            <ac:picMk id="1026" creationId="{4E86C44C-92B6-1CE1-B8FF-0EB6D96E41B4}"/>
          </ac:picMkLst>
        </pc:picChg>
        <pc:picChg chg="add mod">
          <ac:chgData name="Fien Van Petegem" userId="ea110a70ba04e10b" providerId="LiveId" clId="{8A858826-D00C-42A4-AB62-B3949FD97413}" dt="2024-02-24T10:03:08.387" v="5274" actId="167"/>
          <ac:picMkLst>
            <pc:docMk/>
            <pc:sldMk cId="3685705838" sldId="360"/>
            <ac:picMk id="1028" creationId="{7A1BF9BC-7968-05CC-5156-4799C64E475C}"/>
          </ac:picMkLst>
        </pc:picChg>
        <pc:picChg chg="add mod">
          <ac:chgData name="Fien Van Petegem" userId="ea110a70ba04e10b" providerId="LiveId" clId="{8A858826-D00C-42A4-AB62-B3949FD97413}" dt="2024-02-24T10:50:26.372" v="6227" actId="732"/>
          <ac:picMkLst>
            <pc:docMk/>
            <pc:sldMk cId="3685705838" sldId="360"/>
            <ac:picMk id="1030" creationId="{F5EE98C4-F3B4-ACDD-AB51-5A844D495CF7}"/>
          </ac:picMkLst>
        </pc:picChg>
      </pc:sldChg>
      <pc:sldChg chg="addSp delSp modSp add del mod ord modNotesTx">
        <pc:chgData name="Fien Van Petegem" userId="ea110a70ba04e10b" providerId="LiveId" clId="{8A858826-D00C-42A4-AB62-B3949FD97413}" dt="2024-02-24T10:22:32.024" v="5889" actId="47"/>
        <pc:sldMkLst>
          <pc:docMk/>
          <pc:sldMk cId="486193914" sldId="361"/>
        </pc:sldMkLst>
        <pc:spChg chg="del">
          <ac:chgData name="Fien Van Petegem" userId="ea110a70ba04e10b" providerId="LiveId" clId="{8A858826-D00C-42A4-AB62-B3949FD97413}" dt="2024-02-24T10:04:19.461" v="5295" actId="478"/>
          <ac:spMkLst>
            <pc:docMk/>
            <pc:sldMk cId="486193914" sldId="361"/>
            <ac:spMk id="4" creationId="{A79EE5B9-66E1-3796-23AE-5EC058E7F526}"/>
          </ac:spMkLst>
        </pc:spChg>
        <pc:picChg chg="add mod">
          <ac:chgData name="Fien Van Petegem" userId="ea110a70ba04e10b" providerId="LiveId" clId="{8A858826-D00C-42A4-AB62-B3949FD97413}" dt="2024-02-24T10:04:18.567" v="5294" actId="167"/>
          <ac:picMkLst>
            <pc:docMk/>
            <pc:sldMk cId="486193914" sldId="361"/>
            <ac:picMk id="2050" creationId="{1CA13A72-8C13-8448-EEA5-C215AFC885C7}"/>
          </ac:picMkLst>
        </pc:picChg>
      </pc:sldChg>
      <pc:sldChg chg="modSp add mod">
        <pc:chgData name="Fien Van Petegem" userId="ea110a70ba04e10b" providerId="LiveId" clId="{8A858826-D00C-42A4-AB62-B3949FD97413}" dt="2024-02-24T10:05:48.192" v="5302" actId="1076"/>
        <pc:sldMkLst>
          <pc:docMk/>
          <pc:sldMk cId="3329928814" sldId="362"/>
        </pc:sldMkLst>
        <pc:spChg chg="mod">
          <ac:chgData name="Fien Van Petegem" userId="ea110a70ba04e10b" providerId="LiveId" clId="{8A858826-D00C-42A4-AB62-B3949FD97413}" dt="2024-02-24T10:05:48.192" v="5302" actId="1076"/>
          <ac:spMkLst>
            <pc:docMk/>
            <pc:sldMk cId="3329928814" sldId="362"/>
            <ac:spMk id="286" creationId="{1429EC5B-3F2D-0C0E-607C-3BC3E3DA1941}"/>
          </ac:spMkLst>
        </pc:spChg>
      </pc:sldChg>
      <pc:sldChg chg="modSp add mod">
        <pc:chgData name="Fien Van Petegem" userId="ea110a70ba04e10b" providerId="LiveId" clId="{8A858826-D00C-42A4-AB62-B3949FD97413}" dt="2024-02-24T10:05:54.170" v="5316" actId="20577"/>
        <pc:sldMkLst>
          <pc:docMk/>
          <pc:sldMk cId="1507659170" sldId="363"/>
        </pc:sldMkLst>
        <pc:spChg chg="mod">
          <ac:chgData name="Fien Van Petegem" userId="ea110a70ba04e10b" providerId="LiveId" clId="{8A858826-D00C-42A4-AB62-B3949FD97413}" dt="2024-02-24T10:05:54.170" v="5316" actId="20577"/>
          <ac:spMkLst>
            <pc:docMk/>
            <pc:sldMk cId="1507659170" sldId="363"/>
            <ac:spMk id="286" creationId="{91A24863-3C66-08BD-EA4A-8746576B05C5}"/>
          </ac:spMkLst>
        </pc:spChg>
      </pc:sldChg>
      <pc:sldChg chg="modSp add mod">
        <pc:chgData name="Fien Van Petegem" userId="ea110a70ba04e10b" providerId="LiveId" clId="{8A858826-D00C-42A4-AB62-B3949FD97413}" dt="2024-02-24T10:05:58.566" v="5319" actId="20577"/>
        <pc:sldMkLst>
          <pc:docMk/>
          <pc:sldMk cId="1803855756" sldId="364"/>
        </pc:sldMkLst>
        <pc:spChg chg="mod">
          <ac:chgData name="Fien Van Petegem" userId="ea110a70ba04e10b" providerId="LiveId" clId="{8A858826-D00C-42A4-AB62-B3949FD97413}" dt="2024-02-24T10:05:58.566" v="5319" actId="20577"/>
          <ac:spMkLst>
            <pc:docMk/>
            <pc:sldMk cId="1803855756" sldId="364"/>
            <ac:spMk id="286" creationId="{3A03FA28-9901-59B8-A0B2-3CB8825813B8}"/>
          </ac:spMkLst>
        </pc:spChg>
      </pc:sldChg>
      <pc:sldChg chg="modSp add mod">
        <pc:chgData name="Fien Van Petegem" userId="ea110a70ba04e10b" providerId="LiveId" clId="{8A858826-D00C-42A4-AB62-B3949FD97413}" dt="2024-02-24T10:06:03.538" v="5326" actId="20577"/>
        <pc:sldMkLst>
          <pc:docMk/>
          <pc:sldMk cId="3598895830" sldId="365"/>
        </pc:sldMkLst>
        <pc:spChg chg="mod">
          <ac:chgData name="Fien Van Petegem" userId="ea110a70ba04e10b" providerId="LiveId" clId="{8A858826-D00C-42A4-AB62-B3949FD97413}" dt="2024-02-24T10:06:03.538" v="5326" actId="20577"/>
          <ac:spMkLst>
            <pc:docMk/>
            <pc:sldMk cId="3598895830" sldId="365"/>
            <ac:spMk id="286" creationId="{1D222BFD-E552-FC54-2C2E-FEE4BB25D127}"/>
          </ac:spMkLst>
        </pc:spChg>
      </pc:sldChg>
      <pc:sldChg chg="modSp add mod">
        <pc:chgData name="Fien Van Petegem" userId="ea110a70ba04e10b" providerId="LiveId" clId="{8A858826-D00C-42A4-AB62-B3949FD97413}" dt="2024-02-24T10:06:08.905" v="5336" actId="20577"/>
        <pc:sldMkLst>
          <pc:docMk/>
          <pc:sldMk cId="3369127256" sldId="366"/>
        </pc:sldMkLst>
        <pc:spChg chg="mod">
          <ac:chgData name="Fien Van Petegem" userId="ea110a70ba04e10b" providerId="LiveId" clId="{8A858826-D00C-42A4-AB62-B3949FD97413}" dt="2024-02-24T10:06:08.905" v="5336" actId="20577"/>
          <ac:spMkLst>
            <pc:docMk/>
            <pc:sldMk cId="3369127256" sldId="366"/>
            <ac:spMk id="286" creationId="{23861782-AE13-D105-37AD-86082CAC72B3}"/>
          </ac:spMkLst>
        </pc:spChg>
      </pc:sldChg>
      <pc:sldChg chg="modSp add mod">
        <pc:chgData name="Fien Van Petegem" userId="ea110a70ba04e10b" providerId="LiveId" clId="{8A858826-D00C-42A4-AB62-B3949FD97413}" dt="2024-02-24T10:06:13.072" v="5343" actId="20577"/>
        <pc:sldMkLst>
          <pc:docMk/>
          <pc:sldMk cId="1462370705" sldId="367"/>
        </pc:sldMkLst>
        <pc:spChg chg="mod">
          <ac:chgData name="Fien Van Petegem" userId="ea110a70ba04e10b" providerId="LiveId" clId="{8A858826-D00C-42A4-AB62-B3949FD97413}" dt="2024-02-24T10:06:13.072" v="5343" actId="20577"/>
          <ac:spMkLst>
            <pc:docMk/>
            <pc:sldMk cId="1462370705" sldId="367"/>
            <ac:spMk id="286" creationId="{FB1CC559-019F-63ED-78D5-422FE0047819}"/>
          </ac:spMkLst>
        </pc:spChg>
      </pc:sldChg>
      <pc:sldChg chg="modSp add mod">
        <pc:chgData name="Fien Van Petegem" userId="ea110a70ba04e10b" providerId="LiveId" clId="{8A858826-D00C-42A4-AB62-B3949FD97413}" dt="2024-02-24T10:06:17.160" v="5351" actId="20577"/>
        <pc:sldMkLst>
          <pc:docMk/>
          <pc:sldMk cId="4173346630" sldId="368"/>
        </pc:sldMkLst>
        <pc:spChg chg="mod">
          <ac:chgData name="Fien Van Petegem" userId="ea110a70ba04e10b" providerId="LiveId" clId="{8A858826-D00C-42A4-AB62-B3949FD97413}" dt="2024-02-24T10:06:17.160" v="5351" actId="20577"/>
          <ac:spMkLst>
            <pc:docMk/>
            <pc:sldMk cId="4173346630" sldId="368"/>
            <ac:spMk id="286" creationId="{AFEBD2C6-76E4-883F-71CD-2C6CA176A4B3}"/>
          </ac:spMkLst>
        </pc:spChg>
      </pc:sldChg>
      <pc:sldChg chg="modSp add mod">
        <pc:chgData name="Fien Van Petegem" userId="ea110a70ba04e10b" providerId="LiveId" clId="{8A858826-D00C-42A4-AB62-B3949FD97413}" dt="2024-02-24T10:06:21.284" v="5358" actId="20577"/>
        <pc:sldMkLst>
          <pc:docMk/>
          <pc:sldMk cId="1940723673" sldId="369"/>
        </pc:sldMkLst>
        <pc:spChg chg="mod">
          <ac:chgData name="Fien Van Petegem" userId="ea110a70ba04e10b" providerId="LiveId" clId="{8A858826-D00C-42A4-AB62-B3949FD97413}" dt="2024-02-24T10:06:21.284" v="5358" actId="20577"/>
          <ac:spMkLst>
            <pc:docMk/>
            <pc:sldMk cId="1940723673" sldId="369"/>
            <ac:spMk id="286" creationId="{7BAB5876-9CDC-3846-5F8C-31F80F541226}"/>
          </ac:spMkLst>
        </pc:spChg>
      </pc:sldChg>
      <pc:sldChg chg="modSp add mod">
        <pc:chgData name="Fien Van Petegem" userId="ea110a70ba04e10b" providerId="LiveId" clId="{8A858826-D00C-42A4-AB62-B3949FD97413}" dt="2024-02-24T10:06:25.844" v="5369" actId="20577"/>
        <pc:sldMkLst>
          <pc:docMk/>
          <pc:sldMk cId="1613034771" sldId="370"/>
        </pc:sldMkLst>
        <pc:spChg chg="mod">
          <ac:chgData name="Fien Van Petegem" userId="ea110a70ba04e10b" providerId="LiveId" clId="{8A858826-D00C-42A4-AB62-B3949FD97413}" dt="2024-02-24T10:06:25.844" v="5369" actId="20577"/>
          <ac:spMkLst>
            <pc:docMk/>
            <pc:sldMk cId="1613034771" sldId="370"/>
            <ac:spMk id="286" creationId="{41ADCEFC-3071-8C63-366E-F4A0831026CD}"/>
          </ac:spMkLst>
        </pc:spChg>
      </pc:sldChg>
      <pc:sldChg chg="modSp add mod">
        <pc:chgData name="Fien Van Petegem" userId="ea110a70ba04e10b" providerId="LiveId" clId="{8A858826-D00C-42A4-AB62-B3949FD97413}" dt="2024-02-24T10:06:30.940" v="5377" actId="20577"/>
        <pc:sldMkLst>
          <pc:docMk/>
          <pc:sldMk cId="1256904908" sldId="371"/>
        </pc:sldMkLst>
        <pc:spChg chg="mod">
          <ac:chgData name="Fien Van Petegem" userId="ea110a70ba04e10b" providerId="LiveId" clId="{8A858826-D00C-42A4-AB62-B3949FD97413}" dt="2024-02-24T10:06:30.940" v="5377" actId="20577"/>
          <ac:spMkLst>
            <pc:docMk/>
            <pc:sldMk cId="1256904908" sldId="371"/>
            <ac:spMk id="286" creationId="{AB16C1E3-D199-0060-6BD3-C95DBA9BDCDF}"/>
          </ac:spMkLst>
        </pc:spChg>
      </pc:sldChg>
      <pc:sldChg chg="modSp add mod">
        <pc:chgData name="Fien Van Petegem" userId="ea110a70ba04e10b" providerId="LiveId" clId="{8A858826-D00C-42A4-AB62-B3949FD97413}" dt="2024-02-24T10:06:34.480" v="5387" actId="20577"/>
        <pc:sldMkLst>
          <pc:docMk/>
          <pc:sldMk cId="3339518882" sldId="372"/>
        </pc:sldMkLst>
        <pc:spChg chg="mod">
          <ac:chgData name="Fien Van Petegem" userId="ea110a70ba04e10b" providerId="LiveId" clId="{8A858826-D00C-42A4-AB62-B3949FD97413}" dt="2024-02-24T10:06:34.480" v="5387" actId="20577"/>
          <ac:spMkLst>
            <pc:docMk/>
            <pc:sldMk cId="3339518882" sldId="372"/>
            <ac:spMk id="286" creationId="{7956251D-C87E-1FCD-039E-6871C726FEBB}"/>
          </ac:spMkLst>
        </pc:spChg>
      </pc:sldChg>
      <pc:sldChg chg="modSp add mod">
        <pc:chgData name="Fien Van Petegem" userId="ea110a70ba04e10b" providerId="LiveId" clId="{8A858826-D00C-42A4-AB62-B3949FD97413}" dt="2024-02-24T10:06:38.583" v="5392" actId="20577"/>
        <pc:sldMkLst>
          <pc:docMk/>
          <pc:sldMk cId="1180564859" sldId="373"/>
        </pc:sldMkLst>
        <pc:spChg chg="mod">
          <ac:chgData name="Fien Van Petegem" userId="ea110a70ba04e10b" providerId="LiveId" clId="{8A858826-D00C-42A4-AB62-B3949FD97413}" dt="2024-02-24T10:06:38.583" v="5392" actId="20577"/>
          <ac:spMkLst>
            <pc:docMk/>
            <pc:sldMk cId="1180564859" sldId="373"/>
            <ac:spMk id="286" creationId="{18041AFA-8491-1F0C-DEC6-C71E0A13FD09}"/>
          </ac:spMkLst>
        </pc:spChg>
      </pc:sldChg>
      <pc:sldChg chg="modSp add del mod">
        <pc:chgData name="Fien Van Petegem" userId="ea110a70ba04e10b" providerId="LiveId" clId="{8A858826-D00C-42A4-AB62-B3949FD97413}" dt="2024-02-24T10:22:32.024" v="5889" actId="47"/>
        <pc:sldMkLst>
          <pc:docMk/>
          <pc:sldMk cId="903517744" sldId="374"/>
        </pc:sldMkLst>
        <pc:spChg chg="mod">
          <ac:chgData name="Fien Van Petegem" userId="ea110a70ba04e10b" providerId="LiveId" clId="{8A858826-D00C-42A4-AB62-B3949FD97413}" dt="2024-02-24T10:06:43.430" v="5400" actId="20577"/>
          <ac:spMkLst>
            <pc:docMk/>
            <pc:sldMk cId="903517744" sldId="374"/>
            <ac:spMk id="286" creationId="{35C2B6B5-1BE3-AA3B-47CB-4E8FDDBDDF7E}"/>
          </ac:spMkLst>
        </pc:spChg>
      </pc:sldChg>
      <pc:sldChg chg="modSp add mod">
        <pc:chgData name="Fien Van Petegem" userId="ea110a70ba04e10b" providerId="LiveId" clId="{8A858826-D00C-42A4-AB62-B3949FD97413}" dt="2024-02-24T10:06:47.580" v="5408" actId="20577"/>
        <pc:sldMkLst>
          <pc:docMk/>
          <pc:sldMk cId="1831467203" sldId="375"/>
        </pc:sldMkLst>
        <pc:spChg chg="mod">
          <ac:chgData name="Fien Van Petegem" userId="ea110a70ba04e10b" providerId="LiveId" clId="{8A858826-D00C-42A4-AB62-B3949FD97413}" dt="2024-02-24T10:06:47.580" v="5408" actId="20577"/>
          <ac:spMkLst>
            <pc:docMk/>
            <pc:sldMk cId="1831467203" sldId="375"/>
            <ac:spMk id="286" creationId="{1A95C083-D325-2417-4D6C-1FD38EB25B31}"/>
          </ac:spMkLst>
        </pc:spChg>
      </pc:sldChg>
      <pc:sldChg chg="modSp add mod">
        <pc:chgData name="Fien Van Petegem" userId="ea110a70ba04e10b" providerId="LiveId" clId="{8A858826-D00C-42A4-AB62-B3949FD97413}" dt="2024-02-24T10:06:51.346" v="5413" actId="20577"/>
        <pc:sldMkLst>
          <pc:docMk/>
          <pc:sldMk cId="1060785513" sldId="376"/>
        </pc:sldMkLst>
        <pc:spChg chg="mod">
          <ac:chgData name="Fien Van Petegem" userId="ea110a70ba04e10b" providerId="LiveId" clId="{8A858826-D00C-42A4-AB62-B3949FD97413}" dt="2024-02-24T10:06:51.346" v="5413" actId="20577"/>
          <ac:spMkLst>
            <pc:docMk/>
            <pc:sldMk cId="1060785513" sldId="376"/>
            <ac:spMk id="286" creationId="{26B3A839-769C-5B83-5403-B0404BC62F69}"/>
          </ac:spMkLst>
        </pc:spChg>
      </pc:sldChg>
      <pc:sldChg chg="modSp add mod">
        <pc:chgData name="Fien Van Petegem" userId="ea110a70ba04e10b" providerId="LiveId" clId="{8A858826-D00C-42A4-AB62-B3949FD97413}" dt="2024-02-24T10:06:58.422" v="5424" actId="20577"/>
        <pc:sldMkLst>
          <pc:docMk/>
          <pc:sldMk cId="4174147897" sldId="377"/>
        </pc:sldMkLst>
        <pc:spChg chg="mod">
          <ac:chgData name="Fien Van Petegem" userId="ea110a70ba04e10b" providerId="LiveId" clId="{8A858826-D00C-42A4-AB62-B3949FD97413}" dt="2024-02-24T10:06:58.422" v="5424" actId="20577"/>
          <ac:spMkLst>
            <pc:docMk/>
            <pc:sldMk cId="4174147897" sldId="377"/>
            <ac:spMk id="286" creationId="{8C49C43B-2E48-1850-E134-610AFDE97D05}"/>
          </ac:spMkLst>
        </pc:spChg>
      </pc:sldChg>
      <pc:sldChg chg="modSp add mod">
        <pc:chgData name="Fien Van Petegem" userId="ea110a70ba04e10b" providerId="LiveId" clId="{8A858826-D00C-42A4-AB62-B3949FD97413}" dt="2024-02-24T10:07:07.963" v="5442" actId="404"/>
        <pc:sldMkLst>
          <pc:docMk/>
          <pc:sldMk cId="3479502101" sldId="378"/>
        </pc:sldMkLst>
        <pc:spChg chg="mod">
          <ac:chgData name="Fien Van Petegem" userId="ea110a70ba04e10b" providerId="LiveId" clId="{8A858826-D00C-42A4-AB62-B3949FD97413}" dt="2024-02-24T10:07:07.963" v="5442" actId="404"/>
          <ac:spMkLst>
            <pc:docMk/>
            <pc:sldMk cId="3479502101" sldId="378"/>
            <ac:spMk id="286" creationId="{038F383D-24C2-28DD-2069-CE9BFC87030F}"/>
          </ac:spMkLst>
        </pc:spChg>
      </pc:sldChg>
      <pc:sldChg chg="modSp add mod">
        <pc:chgData name="Fien Van Petegem" userId="ea110a70ba04e10b" providerId="LiveId" clId="{8A858826-D00C-42A4-AB62-B3949FD97413}" dt="2024-02-24T10:07:14.842" v="5460" actId="404"/>
        <pc:sldMkLst>
          <pc:docMk/>
          <pc:sldMk cId="2282151444" sldId="379"/>
        </pc:sldMkLst>
        <pc:spChg chg="mod">
          <ac:chgData name="Fien Van Petegem" userId="ea110a70ba04e10b" providerId="LiveId" clId="{8A858826-D00C-42A4-AB62-B3949FD97413}" dt="2024-02-24T10:07:14.842" v="5460" actId="404"/>
          <ac:spMkLst>
            <pc:docMk/>
            <pc:sldMk cId="2282151444" sldId="379"/>
            <ac:spMk id="286" creationId="{4D0BB04E-4675-FC6F-8CCA-5FF0B38E0288}"/>
          </ac:spMkLst>
        </pc:spChg>
      </pc:sldChg>
      <pc:sldChg chg="modSp add mod">
        <pc:chgData name="Fien Van Petegem" userId="ea110a70ba04e10b" providerId="LiveId" clId="{8A858826-D00C-42A4-AB62-B3949FD97413}" dt="2024-02-24T10:07:19.211" v="5470" actId="20577"/>
        <pc:sldMkLst>
          <pc:docMk/>
          <pc:sldMk cId="989965708" sldId="380"/>
        </pc:sldMkLst>
        <pc:spChg chg="mod">
          <ac:chgData name="Fien Van Petegem" userId="ea110a70ba04e10b" providerId="LiveId" clId="{8A858826-D00C-42A4-AB62-B3949FD97413}" dt="2024-02-24T10:07:19.211" v="5470" actId="20577"/>
          <ac:spMkLst>
            <pc:docMk/>
            <pc:sldMk cId="989965708" sldId="380"/>
            <ac:spMk id="286" creationId="{EF28F742-080B-9412-A6C0-A7450F056391}"/>
          </ac:spMkLst>
        </pc:spChg>
      </pc:sldChg>
      <pc:sldChg chg="modSp add mod">
        <pc:chgData name="Fien Van Petegem" userId="ea110a70ba04e10b" providerId="LiveId" clId="{8A858826-D00C-42A4-AB62-B3949FD97413}" dt="2024-02-24T10:07:22.316" v="5477" actId="20577"/>
        <pc:sldMkLst>
          <pc:docMk/>
          <pc:sldMk cId="1129472349" sldId="381"/>
        </pc:sldMkLst>
        <pc:spChg chg="mod">
          <ac:chgData name="Fien Van Petegem" userId="ea110a70ba04e10b" providerId="LiveId" clId="{8A858826-D00C-42A4-AB62-B3949FD97413}" dt="2024-02-24T10:07:22.316" v="5477" actId="20577"/>
          <ac:spMkLst>
            <pc:docMk/>
            <pc:sldMk cId="1129472349" sldId="381"/>
            <ac:spMk id="286" creationId="{81F85C17-9DFF-26C4-7645-221AED8CFC3C}"/>
          </ac:spMkLst>
        </pc:spChg>
      </pc:sldChg>
      <pc:sldChg chg="modSp add mod">
        <pc:chgData name="Fien Van Petegem" userId="ea110a70ba04e10b" providerId="LiveId" clId="{8A858826-D00C-42A4-AB62-B3949FD97413}" dt="2024-02-24T10:07:26.051" v="5484" actId="20577"/>
        <pc:sldMkLst>
          <pc:docMk/>
          <pc:sldMk cId="1440582500" sldId="382"/>
        </pc:sldMkLst>
        <pc:spChg chg="mod">
          <ac:chgData name="Fien Van Petegem" userId="ea110a70ba04e10b" providerId="LiveId" clId="{8A858826-D00C-42A4-AB62-B3949FD97413}" dt="2024-02-24T10:07:26.051" v="5484" actId="20577"/>
          <ac:spMkLst>
            <pc:docMk/>
            <pc:sldMk cId="1440582500" sldId="382"/>
            <ac:spMk id="286" creationId="{FDFF2465-7882-F928-FFD6-AD6EBF99F46C}"/>
          </ac:spMkLst>
        </pc:spChg>
      </pc:sldChg>
      <pc:sldChg chg="modSp add mod">
        <pc:chgData name="Fien Van Petegem" userId="ea110a70ba04e10b" providerId="LiveId" clId="{8A858826-D00C-42A4-AB62-B3949FD97413}" dt="2024-02-24T10:07:29.411" v="5492" actId="20577"/>
        <pc:sldMkLst>
          <pc:docMk/>
          <pc:sldMk cId="4161818057" sldId="383"/>
        </pc:sldMkLst>
        <pc:spChg chg="mod">
          <ac:chgData name="Fien Van Petegem" userId="ea110a70ba04e10b" providerId="LiveId" clId="{8A858826-D00C-42A4-AB62-B3949FD97413}" dt="2024-02-24T10:07:29.411" v="5492" actId="20577"/>
          <ac:spMkLst>
            <pc:docMk/>
            <pc:sldMk cId="4161818057" sldId="383"/>
            <ac:spMk id="286" creationId="{56A8A7DE-EC5D-004C-0F4A-4973007C6E2A}"/>
          </ac:spMkLst>
        </pc:spChg>
      </pc:sldChg>
      <pc:sldChg chg="modSp add mod">
        <pc:chgData name="Fien Van Petegem" userId="ea110a70ba04e10b" providerId="LiveId" clId="{8A858826-D00C-42A4-AB62-B3949FD97413}" dt="2024-02-24T10:07:37.830" v="5506" actId="404"/>
        <pc:sldMkLst>
          <pc:docMk/>
          <pc:sldMk cId="4000796191" sldId="384"/>
        </pc:sldMkLst>
        <pc:spChg chg="mod">
          <ac:chgData name="Fien Van Petegem" userId="ea110a70ba04e10b" providerId="LiveId" clId="{8A858826-D00C-42A4-AB62-B3949FD97413}" dt="2024-02-24T10:07:37.830" v="5506" actId="404"/>
          <ac:spMkLst>
            <pc:docMk/>
            <pc:sldMk cId="4000796191" sldId="384"/>
            <ac:spMk id="286" creationId="{70F64E3A-4A88-0636-A1DF-AB1C6DCB19FA}"/>
          </ac:spMkLst>
        </pc:spChg>
      </pc:sldChg>
      <pc:sldChg chg="modSp add mod">
        <pc:chgData name="Fien Van Petegem" userId="ea110a70ba04e10b" providerId="LiveId" clId="{8A858826-D00C-42A4-AB62-B3949FD97413}" dt="2024-02-24T10:07:42.881" v="5521" actId="404"/>
        <pc:sldMkLst>
          <pc:docMk/>
          <pc:sldMk cId="2311662224" sldId="385"/>
        </pc:sldMkLst>
        <pc:spChg chg="mod">
          <ac:chgData name="Fien Van Petegem" userId="ea110a70ba04e10b" providerId="LiveId" clId="{8A858826-D00C-42A4-AB62-B3949FD97413}" dt="2024-02-24T10:07:42.881" v="5521" actId="404"/>
          <ac:spMkLst>
            <pc:docMk/>
            <pc:sldMk cId="2311662224" sldId="385"/>
            <ac:spMk id="286" creationId="{F5D82E90-F98D-A246-C0DF-1BA2E6C10C44}"/>
          </ac:spMkLst>
        </pc:spChg>
      </pc:sldChg>
      <pc:sldChg chg="modSp add mod">
        <pc:chgData name="Fien Van Petegem" userId="ea110a70ba04e10b" providerId="LiveId" clId="{8A858826-D00C-42A4-AB62-B3949FD97413}" dt="2024-02-24T10:07:46.101" v="5526" actId="20577"/>
        <pc:sldMkLst>
          <pc:docMk/>
          <pc:sldMk cId="2559359827" sldId="386"/>
        </pc:sldMkLst>
        <pc:spChg chg="mod">
          <ac:chgData name="Fien Van Petegem" userId="ea110a70ba04e10b" providerId="LiveId" clId="{8A858826-D00C-42A4-AB62-B3949FD97413}" dt="2024-02-24T10:07:46.101" v="5526" actId="20577"/>
          <ac:spMkLst>
            <pc:docMk/>
            <pc:sldMk cId="2559359827" sldId="386"/>
            <ac:spMk id="286" creationId="{036B03F7-E94D-7510-E460-E21F20E80B2F}"/>
          </ac:spMkLst>
        </pc:spChg>
      </pc:sldChg>
      <pc:sldChg chg="modSp add mod">
        <pc:chgData name="Fien Van Petegem" userId="ea110a70ba04e10b" providerId="LiveId" clId="{8A858826-D00C-42A4-AB62-B3949FD97413}" dt="2024-02-24T10:07:49.995" v="5537" actId="20577"/>
        <pc:sldMkLst>
          <pc:docMk/>
          <pc:sldMk cId="3459032161" sldId="387"/>
        </pc:sldMkLst>
        <pc:spChg chg="mod">
          <ac:chgData name="Fien Van Petegem" userId="ea110a70ba04e10b" providerId="LiveId" clId="{8A858826-D00C-42A4-AB62-B3949FD97413}" dt="2024-02-24T10:07:49.995" v="5537" actId="20577"/>
          <ac:spMkLst>
            <pc:docMk/>
            <pc:sldMk cId="3459032161" sldId="387"/>
            <ac:spMk id="286" creationId="{29F3BFC4-9A54-CBF5-B741-7E136B5E04B1}"/>
          </ac:spMkLst>
        </pc:spChg>
      </pc:sldChg>
      <pc:sldChg chg="modSp add mod">
        <pc:chgData name="Fien Van Petegem" userId="ea110a70ba04e10b" providerId="LiveId" clId="{8A858826-D00C-42A4-AB62-B3949FD97413}" dt="2024-02-24T10:07:54.786" v="5550" actId="20577"/>
        <pc:sldMkLst>
          <pc:docMk/>
          <pc:sldMk cId="1754328463" sldId="388"/>
        </pc:sldMkLst>
        <pc:spChg chg="mod">
          <ac:chgData name="Fien Van Petegem" userId="ea110a70ba04e10b" providerId="LiveId" clId="{8A858826-D00C-42A4-AB62-B3949FD97413}" dt="2024-02-24T10:07:54.786" v="5550" actId="20577"/>
          <ac:spMkLst>
            <pc:docMk/>
            <pc:sldMk cId="1754328463" sldId="388"/>
            <ac:spMk id="286" creationId="{17A996A5-3873-D60F-E65B-037B6B13668D}"/>
          </ac:spMkLst>
        </pc:spChg>
      </pc:sldChg>
      <pc:sldChg chg="modSp add mod">
        <pc:chgData name="Fien Van Petegem" userId="ea110a70ba04e10b" providerId="LiveId" clId="{8A858826-D00C-42A4-AB62-B3949FD97413}" dt="2024-02-24T10:07:58.250" v="5559" actId="20577"/>
        <pc:sldMkLst>
          <pc:docMk/>
          <pc:sldMk cId="2011125170" sldId="389"/>
        </pc:sldMkLst>
        <pc:spChg chg="mod">
          <ac:chgData name="Fien Van Petegem" userId="ea110a70ba04e10b" providerId="LiveId" clId="{8A858826-D00C-42A4-AB62-B3949FD97413}" dt="2024-02-24T10:07:58.250" v="5559" actId="20577"/>
          <ac:spMkLst>
            <pc:docMk/>
            <pc:sldMk cId="2011125170" sldId="389"/>
            <ac:spMk id="286" creationId="{9A89AA2B-C96B-EC8E-AE6A-CE824D4395A7}"/>
          </ac:spMkLst>
        </pc:spChg>
      </pc:sldChg>
      <pc:sldChg chg="modSp add mod">
        <pc:chgData name="Fien Van Petegem" userId="ea110a70ba04e10b" providerId="LiveId" clId="{8A858826-D00C-42A4-AB62-B3949FD97413}" dt="2024-02-24T10:08:01.760" v="5568" actId="20577"/>
        <pc:sldMkLst>
          <pc:docMk/>
          <pc:sldMk cId="1386299156" sldId="390"/>
        </pc:sldMkLst>
        <pc:spChg chg="mod">
          <ac:chgData name="Fien Van Petegem" userId="ea110a70ba04e10b" providerId="LiveId" clId="{8A858826-D00C-42A4-AB62-B3949FD97413}" dt="2024-02-24T10:08:01.760" v="5568" actId="20577"/>
          <ac:spMkLst>
            <pc:docMk/>
            <pc:sldMk cId="1386299156" sldId="390"/>
            <ac:spMk id="286" creationId="{A025FDF7-F7AB-AAA1-6362-706480334428}"/>
          </ac:spMkLst>
        </pc:spChg>
      </pc:sldChg>
      <pc:sldChg chg="modSp add mod">
        <pc:chgData name="Fien Van Petegem" userId="ea110a70ba04e10b" providerId="LiveId" clId="{8A858826-D00C-42A4-AB62-B3949FD97413}" dt="2024-02-24T10:08:07.180" v="5583" actId="20577"/>
        <pc:sldMkLst>
          <pc:docMk/>
          <pc:sldMk cId="3609091725" sldId="391"/>
        </pc:sldMkLst>
        <pc:spChg chg="mod">
          <ac:chgData name="Fien Van Petegem" userId="ea110a70ba04e10b" providerId="LiveId" clId="{8A858826-D00C-42A4-AB62-B3949FD97413}" dt="2024-02-24T10:08:07.180" v="5583" actId="20577"/>
          <ac:spMkLst>
            <pc:docMk/>
            <pc:sldMk cId="3609091725" sldId="391"/>
            <ac:spMk id="286" creationId="{653B9025-660F-66E8-504A-BA936ECE5E3D}"/>
          </ac:spMkLst>
        </pc:spChg>
      </pc:sldChg>
      <pc:sldChg chg="modSp add mod">
        <pc:chgData name="Fien Van Petegem" userId="ea110a70ba04e10b" providerId="LiveId" clId="{8A858826-D00C-42A4-AB62-B3949FD97413}" dt="2024-02-24T10:08:10.250" v="5590" actId="20577"/>
        <pc:sldMkLst>
          <pc:docMk/>
          <pc:sldMk cId="970761243" sldId="392"/>
        </pc:sldMkLst>
        <pc:spChg chg="mod">
          <ac:chgData name="Fien Van Petegem" userId="ea110a70ba04e10b" providerId="LiveId" clId="{8A858826-D00C-42A4-AB62-B3949FD97413}" dt="2024-02-24T10:08:10.250" v="5590" actId="20577"/>
          <ac:spMkLst>
            <pc:docMk/>
            <pc:sldMk cId="970761243" sldId="392"/>
            <ac:spMk id="286" creationId="{82B3C5E4-EC7D-52FA-5724-38CC6332FEE4}"/>
          </ac:spMkLst>
        </pc:spChg>
      </pc:sldChg>
      <pc:sldChg chg="modSp add mod">
        <pc:chgData name="Fien Van Petegem" userId="ea110a70ba04e10b" providerId="LiveId" clId="{8A858826-D00C-42A4-AB62-B3949FD97413}" dt="2024-02-24T10:08:13.147" v="5596" actId="20577"/>
        <pc:sldMkLst>
          <pc:docMk/>
          <pc:sldMk cId="3238452530" sldId="393"/>
        </pc:sldMkLst>
        <pc:spChg chg="mod">
          <ac:chgData name="Fien Van Petegem" userId="ea110a70ba04e10b" providerId="LiveId" clId="{8A858826-D00C-42A4-AB62-B3949FD97413}" dt="2024-02-24T10:08:13.147" v="5596" actId="20577"/>
          <ac:spMkLst>
            <pc:docMk/>
            <pc:sldMk cId="3238452530" sldId="393"/>
            <ac:spMk id="286" creationId="{C56A73BA-151C-BA49-BAA7-17C85977FDBF}"/>
          </ac:spMkLst>
        </pc:spChg>
      </pc:sldChg>
      <pc:sldChg chg="modSp add mod">
        <pc:chgData name="Fien Van Petegem" userId="ea110a70ba04e10b" providerId="LiveId" clId="{8A858826-D00C-42A4-AB62-B3949FD97413}" dt="2024-02-24T10:08:17.560" v="5604" actId="20577"/>
        <pc:sldMkLst>
          <pc:docMk/>
          <pc:sldMk cId="883489714" sldId="394"/>
        </pc:sldMkLst>
        <pc:spChg chg="mod">
          <ac:chgData name="Fien Van Petegem" userId="ea110a70ba04e10b" providerId="LiveId" clId="{8A858826-D00C-42A4-AB62-B3949FD97413}" dt="2024-02-24T10:08:17.560" v="5604" actId="20577"/>
          <ac:spMkLst>
            <pc:docMk/>
            <pc:sldMk cId="883489714" sldId="394"/>
            <ac:spMk id="286" creationId="{2F49370F-CAC5-D476-8D36-60488A46D050}"/>
          </ac:spMkLst>
        </pc:spChg>
      </pc:sldChg>
      <pc:sldChg chg="modSp add del mod">
        <pc:chgData name="Fien Van Petegem" userId="ea110a70ba04e10b" providerId="LiveId" clId="{8A858826-D00C-42A4-AB62-B3949FD97413}" dt="2024-02-24T10:40:54.948" v="6109" actId="47"/>
        <pc:sldMkLst>
          <pc:docMk/>
          <pc:sldMk cId="151292436" sldId="395"/>
        </pc:sldMkLst>
        <pc:spChg chg="mod">
          <ac:chgData name="Fien Van Petegem" userId="ea110a70ba04e10b" providerId="LiveId" clId="{8A858826-D00C-42A4-AB62-B3949FD97413}" dt="2024-02-24T10:08:54.324" v="5610" actId="20577"/>
          <ac:spMkLst>
            <pc:docMk/>
            <pc:sldMk cId="151292436" sldId="395"/>
            <ac:spMk id="286" creationId="{F18AFEF6-5441-B012-839E-EE002EB6B287}"/>
          </ac:spMkLst>
        </pc:spChg>
      </pc:sldChg>
      <pc:sldChg chg="add del">
        <pc:chgData name="Fien Van Petegem" userId="ea110a70ba04e10b" providerId="LiveId" clId="{8A858826-D00C-42A4-AB62-B3949FD97413}" dt="2024-02-24T10:08:23.410" v="5607" actId="47"/>
        <pc:sldMkLst>
          <pc:docMk/>
          <pc:sldMk cId="1172306357" sldId="395"/>
        </pc:sldMkLst>
      </pc:sldChg>
      <pc:sldChg chg="modSp add mod">
        <pc:chgData name="Fien Van Petegem" userId="ea110a70ba04e10b" providerId="LiveId" clId="{8A858826-D00C-42A4-AB62-B3949FD97413}" dt="2024-02-24T10:08:57.542" v="5616" actId="20577"/>
        <pc:sldMkLst>
          <pc:docMk/>
          <pc:sldMk cId="2542882767" sldId="396"/>
        </pc:sldMkLst>
        <pc:spChg chg="mod">
          <ac:chgData name="Fien Van Petegem" userId="ea110a70ba04e10b" providerId="LiveId" clId="{8A858826-D00C-42A4-AB62-B3949FD97413}" dt="2024-02-24T10:08:57.542" v="5616" actId="20577"/>
          <ac:spMkLst>
            <pc:docMk/>
            <pc:sldMk cId="2542882767" sldId="396"/>
            <ac:spMk id="286" creationId="{D52DAE1E-CCBF-C43E-A60F-8BD0D02BA7F5}"/>
          </ac:spMkLst>
        </pc:spChg>
      </pc:sldChg>
      <pc:sldChg chg="modSp add mod">
        <pc:chgData name="Fien Van Petegem" userId="ea110a70ba04e10b" providerId="LiveId" clId="{8A858826-D00C-42A4-AB62-B3949FD97413}" dt="2024-02-24T10:09:01.610" v="5627" actId="5793"/>
        <pc:sldMkLst>
          <pc:docMk/>
          <pc:sldMk cId="787290528" sldId="397"/>
        </pc:sldMkLst>
        <pc:spChg chg="mod">
          <ac:chgData name="Fien Van Petegem" userId="ea110a70ba04e10b" providerId="LiveId" clId="{8A858826-D00C-42A4-AB62-B3949FD97413}" dt="2024-02-24T10:09:01.610" v="5627" actId="5793"/>
          <ac:spMkLst>
            <pc:docMk/>
            <pc:sldMk cId="787290528" sldId="397"/>
            <ac:spMk id="286" creationId="{2E976FCA-AE12-061A-B2C2-6861DE0524E1}"/>
          </ac:spMkLst>
        </pc:spChg>
      </pc:sldChg>
      <pc:sldChg chg="modSp add mod">
        <pc:chgData name="Fien Van Petegem" userId="ea110a70ba04e10b" providerId="LiveId" clId="{8A858826-D00C-42A4-AB62-B3949FD97413}" dt="2024-02-24T10:09:05.241" v="5636" actId="20577"/>
        <pc:sldMkLst>
          <pc:docMk/>
          <pc:sldMk cId="3299781488" sldId="398"/>
        </pc:sldMkLst>
        <pc:spChg chg="mod">
          <ac:chgData name="Fien Van Petegem" userId="ea110a70ba04e10b" providerId="LiveId" clId="{8A858826-D00C-42A4-AB62-B3949FD97413}" dt="2024-02-24T10:09:05.241" v="5636" actId="20577"/>
          <ac:spMkLst>
            <pc:docMk/>
            <pc:sldMk cId="3299781488" sldId="398"/>
            <ac:spMk id="286" creationId="{3434922A-5E20-5C53-0E46-D1E9116B6C4C}"/>
          </ac:spMkLst>
        </pc:spChg>
      </pc:sldChg>
      <pc:sldChg chg="modSp add mod">
        <pc:chgData name="Fien Van Petegem" userId="ea110a70ba04e10b" providerId="LiveId" clId="{8A858826-D00C-42A4-AB62-B3949FD97413}" dt="2024-02-24T10:09:08.400" v="5644" actId="20577"/>
        <pc:sldMkLst>
          <pc:docMk/>
          <pc:sldMk cId="3067826304" sldId="399"/>
        </pc:sldMkLst>
        <pc:spChg chg="mod">
          <ac:chgData name="Fien Van Petegem" userId="ea110a70ba04e10b" providerId="LiveId" clId="{8A858826-D00C-42A4-AB62-B3949FD97413}" dt="2024-02-24T10:09:08.400" v="5644" actId="20577"/>
          <ac:spMkLst>
            <pc:docMk/>
            <pc:sldMk cId="3067826304" sldId="399"/>
            <ac:spMk id="286" creationId="{936CEA2C-6B80-FAB0-9E02-48B596C65530}"/>
          </ac:spMkLst>
        </pc:spChg>
      </pc:sldChg>
      <pc:sldChg chg="modSp add mod">
        <pc:chgData name="Fien Van Petegem" userId="ea110a70ba04e10b" providerId="LiveId" clId="{8A858826-D00C-42A4-AB62-B3949FD97413}" dt="2024-02-24T10:09:11.625" v="5652" actId="20577"/>
        <pc:sldMkLst>
          <pc:docMk/>
          <pc:sldMk cId="3682687957" sldId="400"/>
        </pc:sldMkLst>
        <pc:spChg chg="mod">
          <ac:chgData name="Fien Van Petegem" userId="ea110a70ba04e10b" providerId="LiveId" clId="{8A858826-D00C-42A4-AB62-B3949FD97413}" dt="2024-02-24T10:09:11.625" v="5652" actId="20577"/>
          <ac:spMkLst>
            <pc:docMk/>
            <pc:sldMk cId="3682687957" sldId="400"/>
            <ac:spMk id="286" creationId="{BF955DC8-277E-7C2F-E09B-3DD5701782D6}"/>
          </ac:spMkLst>
        </pc:spChg>
      </pc:sldChg>
      <pc:sldChg chg="modSp add mod">
        <pc:chgData name="Fien Van Petegem" userId="ea110a70ba04e10b" providerId="LiveId" clId="{8A858826-D00C-42A4-AB62-B3949FD97413}" dt="2024-02-24T10:09:15.646" v="5659" actId="20577"/>
        <pc:sldMkLst>
          <pc:docMk/>
          <pc:sldMk cId="1789407383" sldId="401"/>
        </pc:sldMkLst>
        <pc:spChg chg="mod">
          <ac:chgData name="Fien Van Petegem" userId="ea110a70ba04e10b" providerId="LiveId" clId="{8A858826-D00C-42A4-AB62-B3949FD97413}" dt="2024-02-24T10:09:15.646" v="5659" actId="20577"/>
          <ac:spMkLst>
            <pc:docMk/>
            <pc:sldMk cId="1789407383" sldId="401"/>
            <ac:spMk id="286" creationId="{5ED6BB0B-9B9E-47AF-EC2E-728D21C28C77}"/>
          </ac:spMkLst>
        </pc:spChg>
      </pc:sldChg>
      <pc:sldChg chg="modSp add mod">
        <pc:chgData name="Fien Van Petegem" userId="ea110a70ba04e10b" providerId="LiveId" clId="{8A858826-D00C-42A4-AB62-B3949FD97413}" dt="2024-02-24T10:09:18.710" v="5664" actId="20577"/>
        <pc:sldMkLst>
          <pc:docMk/>
          <pc:sldMk cId="3455262572" sldId="402"/>
        </pc:sldMkLst>
        <pc:spChg chg="mod">
          <ac:chgData name="Fien Van Petegem" userId="ea110a70ba04e10b" providerId="LiveId" clId="{8A858826-D00C-42A4-AB62-B3949FD97413}" dt="2024-02-24T10:09:18.710" v="5664" actId="20577"/>
          <ac:spMkLst>
            <pc:docMk/>
            <pc:sldMk cId="3455262572" sldId="402"/>
            <ac:spMk id="286" creationId="{4D7EA229-B007-1060-024B-5F12647A25A8}"/>
          </ac:spMkLst>
        </pc:spChg>
      </pc:sldChg>
      <pc:sldChg chg="modSp add mod">
        <pc:chgData name="Fien Van Petegem" userId="ea110a70ba04e10b" providerId="LiveId" clId="{8A858826-D00C-42A4-AB62-B3949FD97413}" dt="2024-02-28T11:30:49.368" v="12726" actId="20577"/>
        <pc:sldMkLst>
          <pc:docMk/>
          <pc:sldMk cId="3447124064" sldId="403"/>
        </pc:sldMkLst>
        <pc:spChg chg="mod">
          <ac:chgData name="Fien Van Petegem" userId="ea110a70ba04e10b" providerId="LiveId" clId="{8A858826-D00C-42A4-AB62-B3949FD97413}" dt="2024-02-28T11:30:49.368" v="12726" actId="20577"/>
          <ac:spMkLst>
            <pc:docMk/>
            <pc:sldMk cId="3447124064" sldId="403"/>
            <ac:spMk id="286" creationId="{2E9EC931-70B3-F1C6-4060-A2346DD2AA94}"/>
          </ac:spMkLst>
        </pc:spChg>
      </pc:sldChg>
      <pc:sldChg chg="addSp delSp modSp add mod modNotesTx">
        <pc:chgData name="Fien Van Petegem" userId="ea110a70ba04e10b" providerId="LiveId" clId="{8A858826-D00C-42A4-AB62-B3949FD97413}" dt="2024-02-28T11:34:51.923" v="13065" actId="20577"/>
        <pc:sldMkLst>
          <pc:docMk/>
          <pc:sldMk cId="1058801836" sldId="404"/>
        </pc:sldMkLst>
        <pc:spChg chg="add del mod ord">
          <ac:chgData name="Fien Van Petegem" userId="ea110a70ba04e10b" providerId="LiveId" clId="{8A858826-D00C-42A4-AB62-B3949FD97413}" dt="2024-02-28T11:34:04.661" v="12966" actId="478"/>
          <ac:spMkLst>
            <pc:docMk/>
            <pc:sldMk cId="1058801836" sldId="404"/>
            <ac:spMk id="2" creationId="{0C4D2D86-FDEC-5F82-D3B1-669F23930C41}"/>
          </ac:spMkLst>
        </pc:spChg>
        <pc:picChg chg="del">
          <ac:chgData name="Fien Van Petegem" userId="ea110a70ba04e10b" providerId="LiveId" clId="{8A858826-D00C-42A4-AB62-B3949FD97413}" dt="2024-02-28T11:32:42.114" v="12735" actId="478"/>
          <ac:picMkLst>
            <pc:docMk/>
            <pc:sldMk cId="1058801836" sldId="404"/>
            <ac:picMk id="15" creationId="{0FADF71B-CDD6-3530-8A1F-08A11EDD554D}"/>
          </ac:picMkLst>
        </pc:picChg>
        <pc:picChg chg="add mod">
          <ac:chgData name="Fien Van Petegem" userId="ea110a70ba04e10b" providerId="LiveId" clId="{8A858826-D00C-42A4-AB62-B3949FD97413}" dt="2024-02-28T11:34:02.382" v="12964" actId="1076"/>
          <ac:picMkLst>
            <pc:docMk/>
            <pc:sldMk cId="1058801836" sldId="404"/>
            <ac:picMk id="2050" creationId="{E55D227A-5967-7520-9153-C0679B0EF35B}"/>
          </ac:picMkLst>
        </pc:picChg>
        <pc:picChg chg="add mod">
          <ac:chgData name="Fien Van Petegem" userId="ea110a70ba04e10b" providerId="LiveId" clId="{8A858826-D00C-42A4-AB62-B3949FD97413}" dt="2024-02-28T11:34:03.805" v="12965" actId="1076"/>
          <ac:picMkLst>
            <pc:docMk/>
            <pc:sldMk cId="1058801836" sldId="404"/>
            <ac:picMk id="2052" creationId="{421CA76E-A9FD-EA93-0B18-4CE836CD2A9C}"/>
          </ac:picMkLst>
        </pc:picChg>
        <pc:picChg chg="del">
          <ac:chgData name="Fien Van Petegem" userId="ea110a70ba04e10b" providerId="LiveId" clId="{8A858826-D00C-42A4-AB62-B3949FD97413}" dt="2024-02-28T11:32:43.188" v="12736" actId="478"/>
          <ac:picMkLst>
            <pc:docMk/>
            <pc:sldMk cId="1058801836" sldId="404"/>
            <ac:picMk id="4098" creationId="{700015F8-C2B6-0E75-E983-4DCBC358AEDF}"/>
          </ac:picMkLst>
        </pc:picChg>
        <pc:picChg chg="del">
          <ac:chgData name="Fien Van Petegem" userId="ea110a70ba04e10b" providerId="LiveId" clId="{8A858826-D00C-42A4-AB62-B3949FD97413}" dt="2024-02-28T11:31:35.110" v="12732" actId="478"/>
          <ac:picMkLst>
            <pc:docMk/>
            <pc:sldMk cId="1058801836" sldId="404"/>
            <ac:picMk id="4100" creationId="{3518C205-0CB1-58A7-5324-EF6A639865E9}"/>
          </ac:picMkLst>
        </pc:picChg>
        <pc:picChg chg="del">
          <ac:chgData name="Fien Van Petegem" userId="ea110a70ba04e10b" providerId="LiveId" clId="{8A858826-D00C-42A4-AB62-B3949FD97413}" dt="2024-02-28T11:31:34.127" v="12731" actId="478"/>
          <ac:picMkLst>
            <pc:docMk/>
            <pc:sldMk cId="1058801836" sldId="404"/>
            <ac:picMk id="4102" creationId="{7BD95C3A-1CBE-0CF1-6D41-9EF546CEEC61}"/>
          </ac:picMkLst>
        </pc:picChg>
        <pc:picChg chg="del">
          <ac:chgData name="Fien Van Petegem" userId="ea110a70ba04e10b" providerId="LiveId" clId="{8A858826-D00C-42A4-AB62-B3949FD97413}" dt="2024-02-28T11:32:45.802" v="12738" actId="478"/>
          <ac:picMkLst>
            <pc:docMk/>
            <pc:sldMk cId="1058801836" sldId="404"/>
            <ac:picMk id="4104" creationId="{77AE2BE2-F445-DBBD-D42F-CC2FC8BAD710}"/>
          </ac:picMkLst>
        </pc:picChg>
      </pc:sldChg>
      <pc:sldMasterChg chg="delSldLayout">
        <pc:chgData name="Fien Van Petegem" userId="ea110a70ba04e10b" providerId="LiveId" clId="{8A858826-D00C-42A4-AB62-B3949FD97413}" dt="2024-02-19T19:52:23.884" v="1366" actId="47"/>
        <pc:sldMasterMkLst>
          <pc:docMk/>
          <pc:sldMasterMk cId="0" sldId="2147483684"/>
        </pc:sldMasterMkLst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48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49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50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51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52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53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54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56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57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59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60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62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63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64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65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66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67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68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69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70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71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72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73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74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75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76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77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78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4"/>
            <pc:sldLayoutMk cId="0" sldId="2147483679"/>
          </pc:sldLayoutMkLst>
        </pc:sldLayoutChg>
      </pc:sldMasterChg>
      <pc:sldMasterChg chg="del delSldLayout">
        <pc:chgData name="Fien Van Petegem" userId="ea110a70ba04e10b" providerId="LiveId" clId="{8A858826-D00C-42A4-AB62-B3949FD97413}" dt="2024-02-19T19:52:23.884" v="1366" actId="47"/>
        <pc:sldMasterMkLst>
          <pc:docMk/>
          <pc:sldMasterMk cId="0" sldId="2147483685"/>
        </pc:sldMasterMkLst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5"/>
            <pc:sldLayoutMk cId="0" sldId="2147483682"/>
          </pc:sldLayoutMkLst>
        </pc:sldLayoutChg>
        <pc:sldLayoutChg chg="del">
          <pc:chgData name="Fien Van Petegem" userId="ea110a70ba04e10b" providerId="LiveId" clId="{8A858826-D00C-42A4-AB62-B3949FD97413}" dt="2024-02-19T19:52:23.884" v="1366" actId="47"/>
          <pc:sldLayoutMkLst>
            <pc:docMk/>
            <pc:sldMasterMk cId="0" sldId="2147483685"/>
            <pc:sldLayoutMk cId="0" sldId="2147483683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469D7B-CCC0-BD3C-3955-D129FE5ED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F55C114-8C5E-A625-8C7F-D4C7CDB1F9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FC2D5EF-1747-AD88-12D4-794863F5DE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Diksmuide</a:t>
            </a:r>
          </a:p>
          <a:p>
            <a:pPr marL="158750" indent="0">
              <a:buNone/>
            </a:pPr>
            <a:r>
              <a:rPr lang="nl-BE" dirty="0"/>
              <a:t>We trekken richting West-Vlaanderen. Deze stad werd tijdens de Eerste Wereldoorlog bezet door de Duitsers. Dankzij een slimme sluiswachter ontstond er een </a:t>
            </a:r>
            <a:r>
              <a:rPr lang="nl-BE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waterlinie doordat men de IJzer liet overlopen. De loopgraven en IJzertoren kan je tot de dag van vandaag nog steeds bezoeken. </a:t>
            </a:r>
            <a:endParaRPr lang="nl-BE" dirty="0"/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BE" dirty="0"/>
              <a:t>Foto 1) ijzertoren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Dodengang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ijzerbedevaart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38278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A28884D9-9995-A096-26E3-DEF67C401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5FB30D97-E835-3AE4-B88E-88DB7B6B50A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83097D3A-A38F-74C7-EB83-8C8CBA5D27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894218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547B20-549B-A7B4-69DF-9A6426481D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9DBC374-B8FE-0CE5-286E-2F816846B8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40DD613D-A8DC-EBA2-C6AA-DD282079C5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>
                <a:highlight>
                  <a:srgbClr val="FFFF00"/>
                </a:highlight>
              </a:rPr>
              <a:t>Parijs </a:t>
            </a:r>
          </a:p>
          <a:p>
            <a:pPr marL="158750" indent="0">
              <a:buNone/>
            </a:pPr>
            <a:r>
              <a:rPr lang="nl-NL" dirty="0"/>
              <a:t>We zoeken de romantische hoofdstad van Frankrijk, waar je de Eiffeltoren, </a:t>
            </a:r>
            <a:r>
              <a:rPr lang="nl-NL" dirty="0" err="1"/>
              <a:t>Notre</a:t>
            </a:r>
            <a:r>
              <a:rPr lang="nl-NL" dirty="0"/>
              <a:t> Dame en het Louvre kan bezoeken. </a:t>
            </a:r>
          </a:p>
          <a:p>
            <a:pPr marL="158750" indent="0">
              <a:buNone/>
            </a:pP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Eiffeltoren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Louvre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Notre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Dame </a:t>
            </a:r>
          </a:p>
        </p:txBody>
      </p:sp>
    </p:spTree>
    <p:extLst>
      <p:ext uri="{BB962C8B-B14F-4D97-AF65-F5344CB8AC3E}">
        <p14:creationId xmlns:p14="http://schemas.microsoft.com/office/powerpoint/2010/main" val="3115272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E48ACF38-57BD-4A12-EC34-24DE759937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77F89099-3685-D792-3E72-85954D86B3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43DA6939-EEEB-808C-8CFD-1E52D986D6E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595173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26300-910A-D7CC-D4FB-BB97E36160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387C4C4C-9CB8-6649-0A60-19D90DE0D4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4F927CF6-AF87-D8A1-76DA-FA5768C92A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Brussel</a:t>
            </a:r>
          </a:p>
          <a:p>
            <a:pPr marL="158750" indent="0">
              <a:buNone/>
            </a:pPr>
            <a:r>
              <a:rPr lang="nl-BE" dirty="0"/>
              <a:t>We trekken naar de thuisbasis van de koning, ons gekend Manneke Pis en de 9 bollen van het </a:t>
            </a:r>
            <a:r>
              <a:rPr lang="nl-BE" dirty="0" err="1"/>
              <a:t>Atomium</a:t>
            </a:r>
            <a:r>
              <a:rPr lang="nl-BE" dirty="0"/>
              <a:t>.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Atomium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Manneke Pis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Warandepark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Koninklijk Paleis</a:t>
            </a:r>
          </a:p>
          <a:p>
            <a:pPr marL="158750" indent="0">
              <a:buNone/>
            </a:pPr>
            <a:r>
              <a:rPr lang="nl-B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37421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7BCE1442-4B34-69D9-41FC-B7A08C46F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D041F16F-B2CE-C41F-3FC2-023C89CB13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EBD31901-994C-0433-6125-8F196690C47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506379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EDD4C-EA86-68B8-4B7E-3FB6099E8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900FA6B0-3D24-D0F7-BF53-958307CB71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4F3100E0-3D9D-839F-8487-538444D2FD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Tienen</a:t>
            </a:r>
          </a:p>
          <a:p>
            <a:pPr marL="158750" indent="0">
              <a:buNone/>
            </a:pPr>
            <a:r>
              <a:rPr lang="nl-BE" dirty="0"/>
              <a:t>Deze Vlaams-Brabantse stad gekend door haar suikerfabriek heeft de enige Necropolis van België.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Necropolis (kerk dat begraafplaats is geworden)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Tiense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suiker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Grote markt 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221803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B3A61EFB-4705-FFB1-8D96-AB2332861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BE71ADD3-FAEB-6A74-18E0-7D6A7A61CE9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35E02D96-401E-C3EE-00FD-BDA05113E9D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245666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B2FCF-4E16-D405-4172-2AC1570072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42B5FB03-21FE-96E6-9A7D-DAE2E7FBB9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D795DFF5-CDEC-F489-168B-5031E49695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Oudenaarde </a:t>
            </a:r>
          </a:p>
          <a:p>
            <a:pPr marL="158750" indent="0">
              <a:buNone/>
            </a:pPr>
            <a:r>
              <a:rPr lang="nl-BE" dirty="0"/>
              <a:t>Deze wielerstad </a:t>
            </a:r>
            <a:r>
              <a:rPr lang="nl-NL" b="0" i="0" dirty="0">
                <a:solidFill>
                  <a:srgbClr val="4D5156"/>
                </a:solidFill>
                <a:effectLst/>
                <a:latin typeface="arial" panose="020B0604020202020204" pitchFamily="34" charset="0"/>
              </a:rPr>
              <a:t>in de provincie Oost-Vlaanderen heeft de gekende koppelberg en haar streekbier Ename. </a:t>
            </a:r>
            <a:endParaRPr lang="nl-BE" dirty="0"/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BE" dirty="0"/>
              <a:t>Foto 1) Aankomst ronde van Vlaanderen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Ename bier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Koppenberg 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0434461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6716DBFF-3EB5-4BD0-F400-A29F5C778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B5AF6340-2ABE-F2C1-5137-BFBEA795DF9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074D1856-4D2E-4E6C-CB38-582CC3336D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985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C1E53-CBB6-E12C-DD4D-DF2908A21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EA76C66-DC5D-BB0E-4C4F-DB98FFACBC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44385ED7-715A-8E69-079B-C399B1D7BF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Gent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De stad die we zoeken ligt in het hart van België. Het is de geboortestad van keizer Karel en de thuisbasis van het beroemde Lam Gods.</a:t>
            </a:r>
          </a:p>
          <a:p>
            <a:pPr marL="158750" indent="0">
              <a:buNone/>
            </a:pP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De Leie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Het Groot Vleeshuis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Het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Gravensteen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Gentse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Neuzekes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3326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ABDBA0-D4A4-0675-2EA9-046CA5B3A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5F994DA5-1FFD-D002-54C3-CC1C079562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546ACBF6-B98C-61CA-B2DB-A31EDF20F0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Zelzate </a:t>
            </a:r>
          </a:p>
          <a:p>
            <a:pPr marL="158750" indent="0">
              <a:buNone/>
            </a:pPr>
            <a:r>
              <a:rPr lang="nl-BE" dirty="0"/>
              <a:t>Deze buurgemeente van Gent ligt tegen de Nederlandse grens en staat gekend om haar industrie.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BE" dirty="0"/>
              <a:t>Foto 1) Zelzate tunnel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Mietje stroel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Arcelormittal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855905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7CDCC37B-F3C5-F46C-8FBE-ADDF94A52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7F5DEF0A-C59C-82D3-9057-999DC8FC94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6720BC5D-8517-F661-E4F0-6B21E92695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191657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6B8DF-C3F4-9119-B269-B3273B3D2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3DB779BA-ABD4-09EC-A194-F902D26801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D0B4FE83-F331-FDD1-1803-0C57666E9B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Barcelona 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BE" dirty="0"/>
              <a:t>We trekken richting Spanje, waar je de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Sagrada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Familia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en Park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Güell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kan bezoeken en voor de voetballiefhebbers onder ons, het stadium van FCB genaamd </a:t>
            </a:r>
            <a:r>
              <a:rPr lang="nl-BE" b="0" i="0" dirty="0">
                <a:solidFill>
                  <a:srgbClr val="202124"/>
                </a:solidFill>
                <a:effectLst/>
                <a:latin typeface="Google Sans"/>
              </a:rPr>
              <a:t>Camp Nou.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Sagrada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Familia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FC Barcelona 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Spaanse vlag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Park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Güell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286579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2A834BC0-DD56-85CF-A782-20B19AC55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79AF58DB-B013-C2AB-1F7F-0F822D0469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FEF739C8-2160-DF90-E53C-A7EAC5B54D0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684669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63C09B-CB0E-0DE4-AFB7-A26D40939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AC349695-C859-643D-3235-E235AC721F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9B9219C-D1A2-0CCB-7BA1-F8B4B91A11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 err="1"/>
              <a:t>Ertvelde</a:t>
            </a:r>
            <a:endParaRPr lang="nl-BE" b="1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We zoeken de woonplaats van Eddy Wally. En de thuisbasis van brouwerij Van Steenberge met bekende bieren zoals Augustijn, Gulden Draak </a:t>
            </a:r>
            <a:r>
              <a:rPr lang="nl-NL" b="0" i="0">
                <a:solidFill>
                  <a:srgbClr val="0D0D0D"/>
                </a:solidFill>
                <a:effectLst/>
                <a:latin typeface="Söhne"/>
              </a:rPr>
              <a:t>en Piraat. 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Brouwerij Van Steenberge (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Augsutijn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, Gulden Draak en Piraat)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Eddy Wally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653095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97E49793-9E78-E917-596A-E722D8E62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741EE840-FF0B-EE8E-F4CB-04BA4848BA1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55A55281-EF65-8C07-59EE-7033790CD0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388200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Luik</a:t>
            </a:r>
          </a:p>
          <a:p>
            <a:pPr marL="158750" indent="0">
              <a:buNone/>
            </a:pPr>
            <a:r>
              <a:rPr lang="nl-BE" b="0" dirty="0"/>
              <a:t>Deze Waalse stad draagt dezelfde naam als haar provincie en is gekend om haar lekkere siroop. </a:t>
            </a:r>
          </a:p>
          <a:p>
            <a:pPr marL="158750" indent="0">
              <a:buNone/>
            </a:pPr>
            <a:endParaRPr lang="nl-BE" b="0" dirty="0"/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</a:t>
            </a:r>
            <a:r>
              <a:rPr lang="nl-BE" b="0" i="0" u="none" strike="noStrike" dirty="0">
                <a:effectLst/>
                <a:latin typeface="Google Sans"/>
              </a:rPr>
              <a:t>Station Luik-</a:t>
            </a:r>
            <a:r>
              <a:rPr lang="nl-BE" b="0" i="0" u="none" strike="noStrike" dirty="0" err="1">
                <a:effectLst/>
                <a:latin typeface="Google Sans"/>
              </a:rPr>
              <a:t>Guillemins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Luikse siroop 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</a:t>
            </a:r>
            <a:r>
              <a:rPr lang="nl-BE" b="0" i="0" u="none" strike="noStrike" dirty="0">
                <a:effectLst/>
                <a:latin typeface="Google Sans"/>
              </a:rPr>
              <a:t> </a:t>
            </a:r>
            <a:r>
              <a:rPr lang="nl-BE" b="0" i="0" u="none" strike="noStrike" dirty="0" err="1">
                <a:effectLst/>
                <a:latin typeface="Google Sans"/>
              </a:rPr>
              <a:t>Montagne</a:t>
            </a:r>
            <a:r>
              <a:rPr lang="nl-BE" b="0" i="0" u="none" strike="noStrike" dirty="0">
                <a:effectLst/>
                <a:latin typeface="Google Sans"/>
              </a:rPr>
              <a:t> de Bueren en </a:t>
            </a:r>
            <a:r>
              <a:rPr lang="nl-BE" b="0" i="0" u="none" strike="noStrike" dirty="0" err="1">
                <a:effectLst/>
                <a:latin typeface="Google Sans"/>
              </a:rPr>
              <a:t>Citadelle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endParaRPr lang="nl-BE" b="0" dirty="0"/>
          </a:p>
        </p:txBody>
      </p:sp>
    </p:spTree>
    <p:extLst>
      <p:ext uri="{BB962C8B-B14F-4D97-AF65-F5344CB8AC3E}">
        <p14:creationId xmlns:p14="http://schemas.microsoft.com/office/powerpoint/2010/main" val="11326959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E97756F1-8DC6-CA9A-2C3D-2295F96FBF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77F567A1-6D88-2E51-862F-8EED1E5757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2D974479-3BD3-2B29-0088-D52CF4DABE0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15227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9CE378-78E8-A3A3-57EA-3CC33CB88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275526A-7B11-F875-295E-C828AD6ECA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41276C56-E564-BAD2-D614-AFFA00C7DB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Hasselt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Deze stad gelegen in Belgisch Limburg, omarmt een levendige mix van cultuur en natuur, met hoogtepunten zoals het Nationaal Jenevermuseum, de betoverende Japanse tuin.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Nationaal Jenevermuseum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Japanse tuin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Grote Markt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Sint-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Quintinuskathedraal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858451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0DA26D34-C25A-22BA-0017-C7F68AF3D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6D0CCBAF-7726-79BB-AECF-4CF1DE07BA9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57D28B4E-4101-71DF-3D34-6F4C07D11C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51593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32BA97E7-86F1-92B7-8C72-28A2A29CA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5FB0AF41-BFF2-89F8-AA44-C35FE809E76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F1A3A565-0A48-D802-2F66-7B13A6A4FE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181186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880DA-11D2-2EBA-0737-BE987C8D3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B73D8D68-95A9-AF3C-E406-DD78EEC541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78B8037C-2212-F9AD-3C64-0BB2E49D04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Rome </a:t>
            </a:r>
          </a:p>
          <a:p>
            <a:pPr marL="158750" indent="0">
              <a:buNone/>
            </a:pPr>
            <a:r>
              <a:rPr lang="nl-BE" dirty="0"/>
              <a:t>We zoeken een Italiaanse stad vol historische bouwwerken zoals het Colosseum, de </a:t>
            </a:r>
            <a:r>
              <a:rPr lang="nl-BE" dirty="0" err="1"/>
              <a:t>Trevifonteinen</a:t>
            </a:r>
            <a:r>
              <a:rPr lang="nl-BE" dirty="0"/>
              <a:t> en ministaat Vaticaanstad.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Colosseum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Trevifonteinen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Sint-Pietersplein 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</a:t>
            </a:r>
            <a:r>
              <a:rPr lang="nl-BE" b="0" i="0" dirty="0" err="1">
                <a:solidFill>
                  <a:srgbClr val="33475B"/>
                </a:solidFill>
                <a:effectLst/>
                <a:latin typeface="Verdana" panose="020B0604030504040204" pitchFamily="34" charset="0"/>
              </a:rPr>
              <a:t>Vittorio</a:t>
            </a:r>
            <a:r>
              <a:rPr lang="nl-BE" b="0" i="0" dirty="0">
                <a:solidFill>
                  <a:srgbClr val="33475B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nl-BE" b="0" i="0" dirty="0" err="1">
                <a:solidFill>
                  <a:srgbClr val="33475B"/>
                </a:solidFill>
                <a:effectLst/>
                <a:latin typeface="Verdana" panose="020B0604030504040204" pitchFamily="34" charset="0"/>
              </a:rPr>
              <a:t>Emanuele</a:t>
            </a:r>
            <a:r>
              <a:rPr lang="nl-BE" b="0" i="0" dirty="0">
                <a:solidFill>
                  <a:srgbClr val="33475B"/>
                </a:solidFill>
                <a:effectLst/>
                <a:latin typeface="Verdana" panose="020B0604030504040204" pitchFamily="34" charset="0"/>
              </a:rPr>
              <a:t> II Monument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771012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08C2EBEF-C146-0C40-5673-399F45F03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9E5CA088-8BEC-0234-D102-9B75234893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84FEFE29-7EEF-BE77-41B5-75D5CAD3B4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850743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FA687C-8BBE-B873-A523-63083863C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8975A4E9-A3E9-9037-9286-4B9EFBAAE8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AEFFCB8-0A5B-81DA-7211-9CB73B9FAA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Voeren</a:t>
            </a:r>
          </a:p>
          <a:p>
            <a:pPr marL="158750" indent="0">
              <a:buNone/>
            </a:pPr>
            <a:r>
              <a:rPr lang="nl-BE" dirty="0"/>
              <a:t>Deze gemeente en zijn bekende burgemeester José </a:t>
            </a:r>
            <a:r>
              <a:rPr lang="nl-BE" dirty="0" err="1"/>
              <a:t>Happart</a:t>
            </a:r>
            <a:r>
              <a:rPr lang="nl-BE" dirty="0"/>
              <a:t> kregen enorm veel media-aandacht in de jaren ‘80 omwille van de taalkwestie.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BE" dirty="0"/>
              <a:t>Foto 1) </a:t>
            </a:r>
            <a:r>
              <a:rPr lang="nl-BE" b="0" i="0" dirty="0">
                <a:solidFill>
                  <a:srgbClr val="202124"/>
                </a:solidFill>
                <a:effectLst/>
                <a:latin typeface="Google Sans"/>
              </a:rPr>
              <a:t>José </a:t>
            </a:r>
            <a:r>
              <a:rPr lang="nl-BE" b="0" i="0" dirty="0" err="1">
                <a:solidFill>
                  <a:srgbClr val="202124"/>
                </a:solidFill>
                <a:effectLst/>
                <a:latin typeface="Google Sans"/>
              </a:rPr>
              <a:t>Happart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Taalkwestie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02339022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14EE8A69-848F-FA9B-72BF-3DBC0CC960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0B41C103-11EF-481A-B383-8BA2DB64376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8A3FB90B-B293-8291-21EC-F1D7C0883E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175340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EE5F3E-AEA1-4800-ACA1-3DA17EBB51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5F1BDDF0-21C8-86BB-6387-026FDA8FDB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75A7E95-4830-3C6A-787B-8DD620CDE4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Geraardsbergen </a:t>
            </a:r>
          </a:p>
          <a:p>
            <a:pPr marL="158750" indent="0">
              <a:buNone/>
            </a:pPr>
            <a:r>
              <a:rPr lang="nl-BE" dirty="0"/>
              <a:t>Deze Oost-Vlaamse wielerstad is gekend om haar bekende muur en lekkere mattentaarten. </a:t>
            </a:r>
          </a:p>
          <a:p>
            <a:pPr marL="158750" indent="0">
              <a:buNone/>
            </a:pPr>
            <a:endParaRPr lang="nl-BE" dirty="0"/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Mattentaarten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Wielrenners 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Muur van Geraardsbergen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Stadhuis 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0790414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71F4F833-F0F9-3AD1-C61E-A8DE04B7F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83C0EF20-247C-4233-D480-37A4CB17161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4D6F31E5-E3DA-5C21-EC5D-A41E278F005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1158831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5D245-FE63-2E28-9784-B3E1FEC545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6FF90510-2353-345D-748E-F5385CD5CC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9E195F9-CED5-E25B-E5A8-67C35AB38A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Scherpenheuvel </a:t>
            </a:r>
          </a:p>
          <a:p>
            <a:pPr marL="158750" indent="0">
              <a:buNone/>
            </a:pPr>
            <a:r>
              <a:rPr lang="nl-BE" dirty="0"/>
              <a:t>In de provincie Vlaams-Brabant ligt deze bedevaartstad, gekend om haar basiliek, pepernoten en de Lekdreef.</a:t>
            </a:r>
          </a:p>
          <a:p>
            <a:pPr marL="158750" indent="0">
              <a:buNone/>
            </a:pPr>
            <a:endParaRPr lang="nl-BE" dirty="0"/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</a:t>
            </a:r>
            <a:r>
              <a:rPr lang="nl-NL" b="0" i="0" u="none" strike="noStrike" dirty="0">
                <a:effectLst/>
                <a:latin typeface="Google Sans"/>
              </a:rPr>
              <a:t>Basiliek van Onze-Lieve-Vrouw van Scherpenheuvel 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</a:t>
            </a:r>
            <a:r>
              <a:rPr lang="nl-BE" b="0" i="0" u="none" strike="noStrike" dirty="0">
                <a:solidFill>
                  <a:srgbClr val="0D0D0D"/>
                </a:solidFill>
                <a:effectLst/>
                <a:latin typeface="Google Sans"/>
              </a:rPr>
              <a:t>A</a:t>
            </a:r>
            <a:r>
              <a:rPr lang="nl-BE" b="0" i="0" u="none" strike="noStrike" dirty="0">
                <a:effectLst/>
                <a:latin typeface="Google Sans"/>
              </a:rPr>
              <a:t>bdij van </a:t>
            </a:r>
            <a:r>
              <a:rPr lang="nl-BE" b="0" i="0" u="none" strike="noStrike" dirty="0" err="1">
                <a:effectLst/>
                <a:latin typeface="Google Sans"/>
              </a:rPr>
              <a:t>Averbode</a:t>
            </a:r>
            <a:r>
              <a:rPr lang="nl-BE" b="0" i="0" u="none" strike="noStrike" dirty="0">
                <a:effectLst/>
                <a:latin typeface="Google Sans"/>
              </a:rPr>
              <a:t> 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</a:t>
            </a:r>
            <a:r>
              <a:rPr lang="nl-BE" b="0" i="0" dirty="0">
                <a:solidFill>
                  <a:srgbClr val="06170F"/>
                </a:solidFill>
                <a:effectLst/>
                <a:latin typeface="new-kansas"/>
              </a:rPr>
              <a:t> </a:t>
            </a:r>
            <a:r>
              <a:rPr lang="nl-BE" b="0" i="0" dirty="0" err="1">
                <a:solidFill>
                  <a:srgbClr val="06170F"/>
                </a:solidFill>
                <a:effectLst/>
                <a:latin typeface="new-kansas"/>
              </a:rPr>
              <a:t>Scherpenheuvelse</a:t>
            </a:r>
            <a:r>
              <a:rPr lang="nl-BE" b="0" i="0" dirty="0">
                <a:solidFill>
                  <a:srgbClr val="06170F"/>
                </a:solidFill>
                <a:effectLst/>
                <a:latin typeface="new-kansas"/>
              </a:rPr>
              <a:t> noppen en pepernoten </a:t>
            </a:r>
          </a:p>
          <a:p>
            <a:pPr marL="158750" indent="0">
              <a:buNone/>
            </a:pPr>
            <a:r>
              <a:rPr lang="nl-BE" b="0" i="0" dirty="0">
                <a:solidFill>
                  <a:srgbClr val="06170F"/>
                </a:solidFill>
                <a:effectLst/>
                <a:latin typeface="new-kansas"/>
              </a:rPr>
              <a:t>Foto 4) Lekdreef 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04276310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F94D6BB6-2C37-BF4A-7FE9-FD1498D16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FFED2C72-180E-314A-B6C3-60AC2A8363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50AB7B57-662F-3C0D-F608-F132F773C2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2128282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CA9520-49FE-7DBB-AE92-95FC995138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F1AEE670-6BB6-4F32-DD9B-4725E7D11D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4172E000-7CDC-CFD4-19D0-4E318779A1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Antwerpen </a:t>
            </a:r>
          </a:p>
          <a:p>
            <a:pPr marL="158750" indent="0">
              <a:buNone/>
            </a:pPr>
            <a:r>
              <a:rPr lang="nl-NL" dirty="0"/>
              <a:t>Deze bruisende havenstad aan de Schelde en geboorteplaats van de beroemde schilder Rubens, betovert met haar indrukwekkende architectuur, diverse cultuur, en levendige atmosfeer.</a:t>
            </a:r>
            <a:endParaRPr lang="nl-BE" dirty="0"/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De Zoo Van Antwerpen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Haven van Antwerpen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Het Station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Grote markt 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58060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8CC48B81-D18B-7735-B6E0-C430A4121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4A3ED17C-05DF-398A-2F8D-7CB4EA3EBE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B2762638-D51F-8F03-6E3B-FA0782A3FEF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55649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123DB5-FB57-F62E-21F4-F27866272A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02871A1-F832-64C6-213C-18180B9F18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6629572-A9B9-C52E-3B4C-87D862B387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Amsterdam </a:t>
            </a:r>
          </a:p>
          <a:p>
            <a:pPr marL="158750" indent="0">
              <a:buNone/>
            </a:pPr>
            <a:r>
              <a:rPr lang="nl-NL" dirty="0"/>
              <a:t>In deze hoofdstad van Nederland </a:t>
            </a:r>
            <a:r>
              <a:rPr lang="nl-BE" dirty="0"/>
              <a:t>met haar talloze grachten en duizenden tulpen woonde Anne Frank in het achterhuis.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Tulpen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Anne Frank 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79316842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71A05D-4FD9-811B-7D90-9A7239C9B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87FA55FF-7BFA-53E4-72E7-5F37B525D8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4AAC30A-367F-5EC3-7315-4AF8EF81F3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Brugge </a:t>
            </a:r>
          </a:p>
          <a:p>
            <a:pPr marL="158750" indent="0">
              <a:buNone/>
            </a:pPr>
            <a:r>
              <a:rPr lang="nl-BE" dirty="0"/>
              <a:t>De hoofdstad van West-Vlaanderen wordt ook wel het Venetië van België genoemd. Ze staat bekend om haar kantklossen en </a:t>
            </a:r>
            <a:r>
              <a:rPr lang="nl-BE" dirty="0" err="1"/>
              <a:t>stadstouren</a:t>
            </a:r>
            <a:r>
              <a:rPr lang="nl-BE" dirty="0"/>
              <a:t> met paard en kar.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Rondvaart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Brugse Zot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Brugge per koets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Kantklossen 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5125627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2FF44A9D-EB4A-BCAE-22EE-39B22F661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FAA1D147-D1DD-A4BE-13A3-60CD0728514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DC70FFC0-B66F-863F-7D12-86801C0C41B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0528628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AD970D-1ED0-6416-67FC-700BFABF3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35207EAA-F62E-99B1-79A7-61A8A3AAEE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F010D47-6CE9-D7D1-66FC-89C994B5BF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Londen 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NL" sz="1100" b="0" i="0" u="none" strike="noStrike" cap="none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We zoeken de hoofdstad van het Verenigd Koninkrijk waar de koninklijke wacht voor </a:t>
            </a:r>
            <a:r>
              <a:rPr lang="nl-NL" sz="1100" b="0" i="0" u="none" strike="noStrike" cap="none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Buckingham</a:t>
            </a:r>
            <a:r>
              <a:rPr lang="nl-NL" sz="1100" b="0" i="0" u="none" strike="noStrike" cap="none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</a:t>
            </a:r>
            <a:r>
              <a:rPr lang="nl-NL" sz="1100" b="0" i="0" u="none" strike="noStrike" cap="none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Palace</a:t>
            </a:r>
            <a:r>
              <a:rPr lang="nl-NL" sz="1100" b="0" i="0" u="none" strike="noStrike" cap="none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staat. Aan de oevers van de </a:t>
            </a:r>
            <a:r>
              <a:rPr lang="nl-BE" b="0" i="0" dirty="0">
                <a:solidFill>
                  <a:srgbClr val="202124"/>
                </a:solidFill>
                <a:effectLst/>
                <a:latin typeface="Google Sans"/>
              </a:rPr>
              <a:t>Theems zijn de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Tower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Bridge en de Big Ben te bewonderen. </a:t>
            </a:r>
            <a:endParaRPr lang="nl-BE" b="0" i="0" dirty="0">
              <a:solidFill>
                <a:srgbClr val="202124"/>
              </a:solidFill>
              <a:effectLst/>
              <a:latin typeface="Google Sans"/>
            </a:endParaRP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Big Ben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Tower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Bridge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Buckingham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palace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Britse vlag </a:t>
            </a:r>
          </a:p>
        </p:txBody>
      </p:sp>
    </p:spTree>
    <p:extLst>
      <p:ext uri="{BB962C8B-B14F-4D97-AF65-F5344CB8AC3E}">
        <p14:creationId xmlns:p14="http://schemas.microsoft.com/office/powerpoint/2010/main" val="8644762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DB53C897-558B-4DB3-9CCA-02C946D5D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A6212645-B959-24C8-661F-B90FE9777C1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EB1CE662-257E-3A4E-1CD1-6992B834E26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6703388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DD5AE2-DE7E-3E5B-A0CA-40A6D7D4F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26A5E39-183D-6E31-D149-F2DEC1060B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19AB117-B6A0-88B5-7F11-C992C13A4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Berlijn </a:t>
            </a:r>
          </a:p>
          <a:p>
            <a:pPr marL="158750" indent="0">
              <a:buNone/>
            </a:pPr>
            <a:r>
              <a:rPr lang="nl-BE" dirty="0"/>
              <a:t>In deze stad ligt de bekendste muur van Europa die tot 1989 de stad in 2 verdeelde. Je zou deze stad ook kunnen kennen van haar bekende lekkernij die ook bij onze bakkers te verkrijgen zijn.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Berlijnse muur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Berlijnse Bol 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</a:t>
            </a:r>
            <a:r>
              <a:rPr lang="nl-BE" b="0" i="0" u="none" strike="noStrike" dirty="0">
                <a:effectLst/>
                <a:latin typeface="Google Sans"/>
              </a:rPr>
              <a:t>Brandenburger Tor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6169389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2F913870-9254-39A1-E2F8-ACEB24031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D19C8C18-7A97-7EB8-43CB-0A6BA7E50B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5214B29F-8DD9-5177-7325-EE70576B6C0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7825552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FC134-BFB8-D2D2-2FB8-92967D7954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84D3278A-A200-A18D-206F-DF6C507CD0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A2D1299-FC6A-8207-59CF-0723A154CF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Knokke-Heist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Leopold Lippens was jaren de burgemeester van </a:t>
            </a:r>
            <a:r>
              <a:rPr lang="nl-BE" b="0" i="0" dirty="0">
                <a:solidFill>
                  <a:srgbClr val="0D0D0D"/>
                </a:solidFill>
                <a:effectLst/>
                <a:latin typeface="Söhne"/>
              </a:rPr>
              <a:t>d</a:t>
            </a:r>
            <a:r>
              <a:rPr lang="nl-BE" dirty="0"/>
              <a:t>eze chique kuststad. Ze heeft ook een bekend casino en je bent er met je frigobox niet welkom. </a:t>
            </a:r>
          </a:p>
          <a:p>
            <a:pPr marL="158750" indent="0">
              <a:buNone/>
            </a:pPr>
            <a:endParaRPr lang="nl-BE" dirty="0"/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</a:t>
            </a:r>
            <a:r>
              <a:rPr lang="nl-BE" b="0" i="0" u="none" strike="noStrike" dirty="0">
                <a:effectLst/>
                <a:latin typeface="Google Sans"/>
              </a:rPr>
              <a:t>Grand Casino Knokke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Golfkar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Leopold Lippens 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4613512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307C830E-C7CC-0065-2324-88307D337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F06F2E6F-1E56-C935-F4EC-AEF1F1693E4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7D901549-BFF3-0902-1FCB-17BFE001187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3921419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50789-991B-1424-2369-C9DEFF88C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EF8B5BAF-89E9-ADF9-425A-DE7CAEA806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146FD3C-9A04-FBD7-2ECE-8E7C178CFC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Dendermonde </a:t>
            </a:r>
          </a:p>
          <a:p>
            <a:pPr marL="158750" indent="0">
              <a:buNone/>
            </a:pPr>
            <a:r>
              <a:rPr lang="nl-BE" dirty="0"/>
              <a:t>In deze stad mondt de Dender in de Schelde en maakt </a:t>
            </a:r>
            <a:r>
              <a:rPr lang="nl-BE" dirty="0" err="1"/>
              <a:t>‘T</a:t>
            </a:r>
            <a:r>
              <a:rPr lang="nl-BE" dirty="0"/>
              <a:t> Ros Beiaard om de 10 jaar met de 4 heemskinderen de tocht door de stad. 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Ros Beiaard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Lakenhalle (Stadhuis)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dendermonde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Vleeshuismuseum 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445821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2F0700FA-6BFD-B456-07F5-5D7BF7571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D58354FD-E185-B863-5DC3-CEC9034334E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17CD05FD-B1C9-E0A3-0EE4-46A8B7DAECC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10951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1045200B-3840-BE74-7A08-9561388F9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D53949C9-87CA-5C2B-E91E-918F4496A67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9DBD732D-B2BD-A418-AF71-2A26CB0FE0E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2903883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C34D7E-8F67-0B97-03F4-3CEBF42525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0B7C5AD0-F415-E6BC-EEBE-4B091B2B44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421E505F-89E5-98F8-4C2B-FB06D95978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Lier </a:t>
            </a:r>
          </a:p>
          <a:p>
            <a:pPr marL="158750" indent="0">
              <a:buNone/>
            </a:pPr>
            <a:r>
              <a:rPr lang="nl-BE" b="0" dirty="0"/>
              <a:t>We zoeken een charmante stad gelegen in de provincie Antwerpen. De stad staat bekend om zijn 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sfeervolle Grote Markt en de historische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Zimmertoren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.</a:t>
            </a:r>
          </a:p>
          <a:p>
            <a:pPr marL="158750" indent="0">
              <a:buNone/>
            </a:pPr>
            <a:endParaRPr lang="nl-BE" b="0" dirty="0"/>
          </a:p>
          <a:p>
            <a:pPr marL="158750" indent="0">
              <a:buNone/>
            </a:pPr>
            <a:r>
              <a:rPr lang="nl-BE" b="0" dirty="0"/>
              <a:t>Foto 1) De </a:t>
            </a:r>
            <a:r>
              <a:rPr lang="nl-BE" b="0" dirty="0" err="1"/>
              <a:t>Zimmertoren</a:t>
            </a:r>
            <a:r>
              <a:rPr lang="nl-BE" b="0" dirty="0"/>
              <a:t> </a:t>
            </a:r>
          </a:p>
          <a:p>
            <a:pPr marL="158750" indent="0">
              <a:buNone/>
            </a:pPr>
            <a:r>
              <a:rPr lang="nl-BE" b="0" dirty="0"/>
              <a:t>Foto </a:t>
            </a:r>
            <a:r>
              <a:rPr lang="nl-BE" sz="1100" b="0" i="0" u="none" strike="noStrike" cap="none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2) Belfort </a:t>
            </a:r>
          </a:p>
          <a:p>
            <a:pPr marL="158750" indent="0">
              <a:buNone/>
            </a:pPr>
            <a:r>
              <a:rPr lang="nl-BE" sz="1100" b="0" i="0" u="none" strike="noStrike" cap="none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Foto 3) De 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Sint-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Gummaruskerk</a:t>
            </a:r>
            <a:endParaRPr lang="nl-BE" sz="1100" b="0" i="0" u="none" strike="noStrike" cap="none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158750" indent="0" algn="l">
              <a:buNone/>
            </a:pPr>
            <a:r>
              <a:rPr lang="nl-BE" sz="1100" b="0" i="0" u="none" strike="noStrike" cap="none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Foto 4) De </a:t>
            </a:r>
            <a:r>
              <a:rPr lang="nl-BE" sz="1100" b="0" i="0" u="none" strike="noStrike" cap="none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Binnennete</a:t>
            </a:r>
            <a:endParaRPr lang="nl-BE" sz="1100" b="0" i="0" u="none" strike="noStrike" cap="none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158750" indent="0">
              <a:buNone/>
            </a:pPr>
            <a:endParaRPr lang="nl-BE" b="1" dirty="0"/>
          </a:p>
        </p:txBody>
      </p:sp>
    </p:spTree>
    <p:extLst>
      <p:ext uri="{BB962C8B-B14F-4D97-AF65-F5344CB8AC3E}">
        <p14:creationId xmlns:p14="http://schemas.microsoft.com/office/powerpoint/2010/main" val="246036274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8389C44D-7E42-B3C8-DEE4-8FE74D9A9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E4564C29-84D0-94AA-4651-2CF9C19BB7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631DE805-0719-180E-F367-E0E99DB345D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3211408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29E258-F1E3-A624-4D35-610651A31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04212FD-780F-ABDB-3446-5D2CC4F033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42186F4E-6757-2EA1-1AFC-09258052B7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Kopenhagen </a:t>
            </a:r>
          </a:p>
          <a:p>
            <a:pPr marL="158750" indent="0">
              <a:buNone/>
            </a:pPr>
            <a:r>
              <a:rPr lang="nl-BE" dirty="0"/>
              <a:t>We zoeken de hoofdstad van Denemarken. Gekend om haar Kleine Zeemeermin en de brouwerij van Calsberg.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Kleine Zeemeermin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Calsberg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Vlag Denemarken 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7413034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FC76B24A-9452-BCF7-C363-420DAA0E5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80CA9B25-CB8D-FA04-FC77-7DA9155BD07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FFC5847E-5998-A38A-C42D-198C943DFA4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3181662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9F711-EF42-A93A-4E6C-2AFC4B574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DA92CB0-97CD-6D98-2816-F6808A7781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C989D24E-74E2-61FF-BF3B-C2578CC803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Sint-Niklaas </a:t>
            </a:r>
          </a:p>
          <a:p>
            <a:pPr marL="158750" indent="0">
              <a:buNone/>
            </a:pPr>
            <a:r>
              <a:rPr lang="nl-BE" dirty="0"/>
              <a:t>In deze Oost-Vlaamse stad, genoemd naar Sinterklaas, stijgen jaarlijks een vijftigtal luchtballonen op tijdens de vredesfeesten. Je zou deze stad ook kunnen kennen van haar bekende waasland shoppingcenter.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Waasland Shoppingcenter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Stadhuis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Vredefeesten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Sint Nicolaas 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4530854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1878F8E3-2C7C-0E1E-C591-173A6226E5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733E52BA-6322-3B81-682E-0F5708E8CD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E25DDAD4-D916-04C3-2D05-148208D53EA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8761048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2D4A9-290E-A66C-1558-004580BE8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583C49C4-C427-FCB3-4AC4-3070CBCDC1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0007725-AB07-B6F0-FF6E-999F3B8DC7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Kortrijk</a:t>
            </a:r>
          </a:p>
          <a:p>
            <a:pPr marL="158750" indent="0">
              <a:buNone/>
            </a:pPr>
            <a:r>
              <a:rPr lang="nl-BE" dirty="0"/>
              <a:t>De </a:t>
            </a:r>
            <a:r>
              <a:rPr lang="nl-BE" dirty="0" err="1"/>
              <a:t>Broeltorens</a:t>
            </a:r>
            <a:r>
              <a:rPr lang="nl-BE" dirty="0"/>
              <a:t> zijn hét kenmerk van deze West-Vlaamse stad, waar de Leie doorstroomt en die gekend is om haar textielgeschiedenis.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Broeltorens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Sint-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maartenskerk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Stadhuis </a:t>
            </a:r>
          </a:p>
          <a:p>
            <a:pPr marL="158750" indent="0">
              <a:buNone/>
            </a:pPr>
            <a:r>
              <a:rPr lang="nl-B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4615204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39852EAC-05E3-C331-BF6F-8E7E3D91BA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214B254D-A93E-84BC-9EF4-818B14AF820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A971E05A-DF51-2402-B7C0-9A52713FB8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9588915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A4A14-6792-7FEE-69A2-50D484F51B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C61CEFA-601D-88DC-83FB-4DBB94EA55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8994484C-2A47-51C5-0872-D06BB0F1EA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Waterloo</a:t>
            </a:r>
          </a:p>
          <a:p>
            <a:pPr marL="158750" indent="0">
              <a:buNone/>
            </a:pPr>
            <a:r>
              <a:rPr lang="nl-BE" dirty="0"/>
              <a:t>We zoeken een Waalse stad waarover ABBA ooit een liedje schreef en mee naar het Eurovisiesongfestival ging. De </a:t>
            </a:r>
            <a:r>
              <a:rPr lang="nl-NL" b="0" i="0" dirty="0">
                <a:solidFill>
                  <a:srgbClr val="040C28"/>
                </a:solidFill>
                <a:effectLst/>
                <a:latin typeface="Google Sans"/>
              </a:rPr>
              <a:t>Franse generaal Napoleon Bonaparte ging hier </a:t>
            </a:r>
            <a:r>
              <a:rPr lang="nl-NL" b="0" i="0" dirty="0" err="1">
                <a:solidFill>
                  <a:srgbClr val="040C28"/>
                </a:solidFill>
                <a:effectLst/>
                <a:latin typeface="Google Sans"/>
              </a:rPr>
              <a:t>tenonder</a:t>
            </a:r>
            <a:r>
              <a:rPr lang="nl-NL" b="0" i="0" dirty="0">
                <a:solidFill>
                  <a:srgbClr val="040C28"/>
                </a:solidFill>
                <a:effectLst/>
                <a:latin typeface="Google Sans"/>
              </a:rPr>
              <a:t>. </a:t>
            </a:r>
            <a:endParaRPr lang="nl-BE" dirty="0"/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Leeuw Van Waterloo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Napoleon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ABBA </a:t>
            </a:r>
          </a:p>
        </p:txBody>
      </p:sp>
    </p:spTree>
    <p:extLst>
      <p:ext uri="{BB962C8B-B14F-4D97-AF65-F5344CB8AC3E}">
        <p14:creationId xmlns:p14="http://schemas.microsoft.com/office/powerpoint/2010/main" val="172857291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8CB238EA-D79D-B4FE-8940-FC587950C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2CFD6FF5-BD9E-8A2B-DCB7-B92227C3E6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E67CADBE-CDAA-D945-E242-9EF585EBC5F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674207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9FD89-26A0-814E-4B9B-42AB2149D4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4C3E7286-B83B-8606-5F0D-FD9497A3D5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EBEDB42-BDD1-C4E4-1C13-FE9F4026EB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Genk </a:t>
            </a:r>
          </a:p>
          <a:p>
            <a:pPr marL="158750" indent="0">
              <a:buNone/>
            </a:pPr>
            <a:r>
              <a:rPr lang="nl-BE" dirty="0"/>
              <a:t>In de provincie Limburg ligt deze stad bekent om de steenkoolmijnen en de Limburgse vlaai. Hier woonden veel Italiaanse gastarbeiders waaronder de bekende Rocco </a:t>
            </a:r>
            <a:r>
              <a:rPr lang="nl-BE" dirty="0" err="1"/>
              <a:t>Granata</a:t>
            </a:r>
            <a:r>
              <a:rPr lang="nl-BE" dirty="0"/>
              <a:t>.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C-mine (koolmijnen)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Koolsteen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Limburgse vlaai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Rocco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Granata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05587920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9E01E-7B9E-08A6-0081-B0DE66D05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44B1FC08-4F35-E02D-A66F-E94D19C5C1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ACBA03B6-194E-9E93-F225-A4A52FB3B2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New York </a:t>
            </a:r>
          </a:p>
          <a:p>
            <a:pPr marL="158750" indent="0">
              <a:buNone/>
            </a:pPr>
            <a:r>
              <a:rPr lang="nl-BE" dirty="0"/>
              <a:t>We trekken over de Atlantische Oceaan richting Amerika, waar het vrijheidsbeeld je verwelkomt en tot 2002 de </a:t>
            </a:r>
            <a:r>
              <a:rPr lang="nl-BE" dirty="0" err="1"/>
              <a:t>Twin</a:t>
            </a:r>
            <a:r>
              <a:rPr lang="nl-BE" dirty="0"/>
              <a:t> Towers het beeld van de stad vormden tot ze verwoest werden door gruwelijke aanslagen.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Vrijheidsbeeld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Twin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towers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Times Square 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6450639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04AEBF0D-6491-E7A9-F264-71DA2B8105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67DCF3CA-7146-D3EA-92EB-52081358D4B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337BD8DA-5B9F-CE72-75B9-075E970D07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3218296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4AFFBB-D214-ACBE-545D-5FE0790DA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E75ED61-F032-0265-8880-77800E727B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80C6A2F-860B-88E7-25B7-CD15D75C0A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Athene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In deze Griekse historische stad vonden de eerste Olympische spelen plaats en kan je het bekende Akropolis bezoeken. </a:t>
            </a:r>
          </a:p>
          <a:p>
            <a:pPr marL="158750" indent="0">
              <a:buNone/>
            </a:pP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Akropolis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Odeon of Herodes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Atticus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(theatergebouw)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Vlag Griekenland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Olympische spelen </a:t>
            </a:r>
          </a:p>
        </p:txBody>
      </p:sp>
    </p:spTree>
    <p:extLst>
      <p:ext uri="{BB962C8B-B14F-4D97-AF65-F5344CB8AC3E}">
        <p14:creationId xmlns:p14="http://schemas.microsoft.com/office/powerpoint/2010/main" val="6296802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81CF6C06-9086-B18E-870F-4FD58D20D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CD7C07F2-90C7-9D1A-A378-7E647D8C8D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9C37A1A7-B55B-3A31-9FC9-666F5EDF825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8249991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34E054-5EB6-5384-5A24-C4898B2BE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C6D90D1B-983F-BC41-C039-9B5B7B17B5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773D910-99A9-D71D-7D31-CB80A6FC77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Aalst </a:t>
            </a:r>
          </a:p>
          <a:p>
            <a:pPr marL="158750" indent="0">
              <a:buNone/>
            </a:pPr>
            <a:r>
              <a:rPr lang="nl-BE" dirty="0"/>
              <a:t>Deze carnavalsstad waar de bewoners Ajuinen genoemd worden en de </a:t>
            </a:r>
            <a:r>
              <a:rPr lang="nl-BE" dirty="0" err="1"/>
              <a:t>Voil</a:t>
            </a:r>
            <a:r>
              <a:rPr lang="nl-BE" dirty="0"/>
              <a:t> </a:t>
            </a:r>
            <a:r>
              <a:rPr lang="nl-BE" dirty="0" err="1"/>
              <a:t>Janetten</a:t>
            </a:r>
            <a:r>
              <a:rPr lang="nl-BE" dirty="0"/>
              <a:t> eenmaal per jaar paraderen is de ludieke tegenhanger van de stad Dendermonde.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 en 2) Carnaval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Ajuin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Belfort Aalst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305137954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30491B06-448C-66C1-8B15-9F14688BC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03924FFD-38FE-2DA4-3D45-9EED462FCDC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4C9DFA52-A3C9-9AD9-F516-76E8E637BDC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2754900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FFD114-764A-D1FA-A5CD-1E8578078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EDE3C3AE-26B2-5DA5-F5CA-3318606E12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3842A3A-2C01-E2F4-7C1D-22BFB4C7B5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Waregem </a:t>
            </a:r>
          </a:p>
          <a:p>
            <a:pPr marL="158750" indent="0">
              <a:buNone/>
            </a:pPr>
            <a:r>
              <a:rPr lang="nl-BE" dirty="0"/>
              <a:t>In deze West-Vlaamse stad vinden jaarlijks paardenkoersen plaats. De vrouwen pronken hier met hun grote hoeden.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Waregem Koerse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Logo zulte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waregem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Hoeden op Waregem Koerse </a:t>
            </a:r>
          </a:p>
        </p:txBody>
      </p:sp>
    </p:spTree>
    <p:extLst>
      <p:ext uri="{BB962C8B-B14F-4D97-AF65-F5344CB8AC3E}">
        <p14:creationId xmlns:p14="http://schemas.microsoft.com/office/powerpoint/2010/main" val="332536466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F659BB9C-D652-57CF-3EA2-DC5F5B6C0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E90FA683-A88B-FCBD-78CE-487599B563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0B437796-7E1E-B148-6142-965C0261CEC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0141640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45831-7558-27AD-4F52-48FF9EE46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0CBCD23C-4E57-544C-ECFD-8F523017F3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C4226FA8-7D6E-98B3-ED33-326A379042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Ieper </a:t>
            </a:r>
          </a:p>
          <a:p>
            <a:pPr marL="158750" indent="0">
              <a:buNone/>
            </a:pPr>
            <a:r>
              <a:rPr lang="nl-BE" dirty="0"/>
              <a:t>We zoeken een stad met heel wat oorlogsherinneringen. Dagelijks wordt hier de Last Post aan de Menenpoort gespeeld. Je zou deze stad ook kunnen kennen van haar lakenhal en de kattenstoet.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Lakenhal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Menenpoort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Kerkhoven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Kattenstoet 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5823839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1F19D21B-F75A-051E-0D62-9762805A3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BB8750CB-A75B-02A4-A53A-73AF6AE690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BB3FF845-1FAA-E0DA-222A-10B3226216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82166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2428C073-808E-FB58-6355-82C04F052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A70486EE-9C33-FB70-7108-A11E120AC4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B1A2054F-55CD-5AE5-463A-FE8B9B26EEC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65467586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AAD36-01DE-8D20-1D08-FA4B2A912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B62FB319-9290-35A8-BFAD-958D6568EF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4918E3D5-24B9-9A9D-03E6-AF9A53F784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Oostende </a:t>
            </a:r>
          </a:p>
          <a:p>
            <a:pPr marL="158750" indent="0">
              <a:buNone/>
            </a:pPr>
            <a:r>
              <a:rPr lang="nl-BE" dirty="0"/>
              <a:t>In de grootste kuststad van België vindt je bekende gebouwen zoals de </a:t>
            </a:r>
            <a:r>
              <a:rPr lang="nl-BE" dirty="0" err="1"/>
              <a:t>venetiaanse</a:t>
            </a:r>
            <a:r>
              <a:rPr lang="nl-BE" dirty="0"/>
              <a:t> gaanderijen en het kursaal. Het is ook de thuisbasis van de Mercator.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</a:t>
            </a:r>
            <a:r>
              <a:rPr lang="nl-BE" sz="1800" b="0" i="0" dirty="0">
                <a:solidFill>
                  <a:srgbClr val="0D0D0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</a:t>
            </a:r>
            <a:r>
              <a:rPr lang="nl-BE" sz="1800" b="0" i="0" dirty="0" err="1">
                <a:solidFill>
                  <a:srgbClr val="0D0D0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nl-BE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enetiaanse</a:t>
            </a:r>
            <a:r>
              <a:rPr lang="nl-B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gaanderijen 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Mercator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Kursaal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Rode blokken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3414203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321244F7-D307-0432-565B-9EAF6FFCB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8D132D0F-EE33-F983-78FC-5C0F1D7C5A5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6BD1C889-EEA5-C693-971A-7B4A627D2E5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8481639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0F517-E9A5-5E0B-09C5-4B6273B27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C22B7CC8-9F61-1BEA-6658-73F9CCCAFA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7415F7B-BFBF-D161-1F06-CF1E4C8049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Mechelen </a:t>
            </a:r>
          </a:p>
          <a:p>
            <a:pPr marL="158750" indent="0">
              <a:buNone/>
            </a:pPr>
            <a:r>
              <a:rPr lang="nl-BE" dirty="0"/>
              <a:t>De bewoners van deze stad worden ook wel de </a:t>
            </a:r>
            <a:r>
              <a:rPr lang="nl-BE" dirty="0" err="1"/>
              <a:t>Manenblussers</a:t>
            </a:r>
            <a:r>
              <a:rPr lang="nl-BE" dirty="0"/>
              <a:t> genoemd. Je vindt er de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Dossinkazerne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  <a:r>
              <a:rPr lang="nl-BE" dirty="0"/>
              <a:t> en de 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Sint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Romboutstoren</a:t>
            </a:r>
            <a:endParaRPr lang="nl-BE" dirty="0"/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Sint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Romboutskathedraal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en -toren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Stadhuis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Dossinkazerne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Manenblusser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8665728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69B0746C-B5C3-76EE-E862-EDD202368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8437E77F-D51A-EEA5-F1E1-B0F1CED0639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79D22D72-6125-83E7-5199-7503ED2FD4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85543606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8C688-B9B0-93A8-B6D7-7916337C6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BE999FEA-6B4E-EE01-601B-8DB197CFC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AED25B9D-40F1-368D-75C4-39AC0ADE2A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Lourdes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in het zuidwesten van Frankrijk bevindt zicht een beroemd bedevaartsoord, bekend vanwege de verschijningen van de Maagd Maria aan Bernadette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Soubirous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.</a:t>
            </a:r>
          </a:p>
          <a:p>
            <a:pPr marL="158750" indent="0">
              <a:buNone/>
            </a:pP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</a:t>
            </a:r>
            <a:r>
              <a:rPr lang="nl-BE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Rozenkransplein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Franse vlag </a:t>
            </a:r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</a:t>
            </a:r>
            <a:r>
              <a:rPr lang="nl-BE" b="0" i="0" dirty="0">
                <a:solidFill>
                  <a:srgbClr val="333333"/>
                </a:solidFill>
                <a:effectLst/>
                <a:latin typeface="inherit"/>
              </a:rPr>
              <a:t>De crypte</a:t>
            </a: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Basiliek van Pius X</a:t>
            </a:r>
          </a:p>
        </p:txBody>
      </p:sp>
    </p:spTree>
    <p:extLst>
      <p:ext uri="{BB962C8B-B14F-4D97-AF65-F5344CB8AC3E}">
        <p14:creationId xmlns:p14="http://schemas.microsoft.com/office/powerpoint/2010/main" val="253759195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00CF0025-C4D2-DBAE-B15F-D6EF76FC2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3F361BC5-CAF7-431E-996D-0E84515B6D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20A81CC4-79A5-7611-0F15-632D5BECD4C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6747977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6A049-213E-90D6-B188-0047AAB1B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A98F58C-BC85-716D-5C6D-89AD54D08E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94B76BC7-6D3C-5CAB-B466-768D19B612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 err="1"/>
              <a:t>Bokrijk</a:t>
            </a:r>
            <a:endParaRPr lang="nl-BE" b="1" dirty="0"/>
          </a:p>
          <a:p>
            <a:pPr marL="158750" indent="0">
              <a:buNone/>
            </a:pPr>
            <a:r>
              <a:rPr lang="nl-NL" b="0" dirty="0"/>
              <a:t>We zoeken het Limburgs openluchtmuseum middenin de groene natuur waar middeleeuwse huizen en traditionele ambachten tot leven komen. </a:t>
            </a:r>
          </a:p>
          <a:p>
            <a:pPr marL="158750" indent="0">
              <a:buNone/>
            </a:pPr>
            <a:endParaRPr lang="nl-NL" b="0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1, 2 en 3) Openluchtcentrum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Bokrijk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Fietsbrug </a:t>
            </a:r>
          </a:p>
          <a:p>
            <a:pPr marL="158750" indent="0">
              <a:buNone/>
            </a:pPr>
            <a:endParaRPr lang="nl-BE" b="0" dirty="0"/>
          </a:p>
        </p:txBody>
      </p:sp>
    </p:spTree>
    <p:extLst>
      <p:ext uri="{BB962C8B-B14F-4D97-AF65-F5344CB8AC3E}">
        <p14:creationId xmlns:p14="http://schemas.microsoft.com/office/powerpoint/2010/main" val="261875203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F6D7300B-80C3-FF4F-11EF-31178EEE5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959AD700-6392-9CCC-01A8-26DB02C81D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C70E41EB-DBB3-7BB5-E66D-08C61FCBD4C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9534598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4A1F8-58FE-0239-D9F4-6EDCC246A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F86D5127-7164-24C7-7F64-826E9EC531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A15753A6-8A60-01DF-C4DF-8838BE9FCE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Durbuy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In het hart van de Ardennen ligt het zogenaamde kleinste stadje ter wereld. Je kan hier kajakken op de Ourthe. De rijke Marc Coucke heeft hier bijna de hele stad opgekocht. </a:t>
            </a:r>
          </a:p>
          <a:p>
            <a:pPr marL="158750" indent="0">
              <a:buNone/>
            </a:pPr>
            <a:endParaRPr lang="nl-NL" b="0" i="0" dirty="0">
              <a:solidFill>
                <a:srgbClr val="0D0D0D"/>
              </a:solidFill>
              <a:effectLst/>
              <a:latin typeface="Söhne"/>
            </a:endParaRP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</a:t>
            </a:r>
            <a:r>
              <a:rPr lang="nl-NL" b="0" i="0" dirty="0" err="1">
                <a:solidFill>
                  <a:srgbClr val="0D0D0D"/>
                </a:solidFill>
                <a:effectLst/>
                <a:latin typeface="Söhne"/>
              </a:rPr>
              <a:t>Bohon</a:t>
            </a: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 grotten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Marc Coucke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Ourthe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3797584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663C7876-161D-34FF-BC65-DC7324E595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1A45F23E-1047-9CE9-BFC3-B3E3D97E6FA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B2BEA50F-3804-B790-3FB8-F8F49E6968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650031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0860E-9B62-0C61-4FD3-E1A42D643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58DB93CA-1E46-E014-A495-EFB9F64A25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E961E339-DA14-4D24-3A48-692BFB4841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Leuven </a:t>
            </a:r>
          </a:p>
          <a:p>
            <a:pPr marL="158750" indent="0">
              <a:buNone/>
            </a:pPr>
            <a:r>
              <a:rPr lang="nl-BE" dirty="0"/>
              <a:t>Deze studentenstad staat gekend om haar historisch stadhuis, de Stella Artois brouwerij en het universitair ziekenhuis Gasthuisberg. </a:t>
            </a:r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1) Stadhuis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Stella Artois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Oude Markt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Gasthuisberg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541425709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70A0F-AC46-80A5-D5A3-2A73FF71A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6804D919-C06A-A950-835D-BB621C41BA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A88E9B9B-1F02-D360-371C-7AB92AFBFD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nl-BE" b="1" dirty="0"/>
              <a:t>Pisa </a:t>
            </a:r>
          </a:p>
          <a:p>
            <a:pPr marL="158750" indent="0">
              <a:buNone/>
            </a:pPr>
            <a:r>
              <a:rPr lang="nl-BE" dirty="0"/>
              <a:t>Deze Italiaanse stad staat bekend om haar </a:t>
            </a:r>
            <a:r>
              <a:rPr lang="nl-BE"/>
              <a:t>scheve toren.</a:t>
            </a:r>
            <a:endParaRPr lang="nl-BE" dirty="0"/>
          </a:p>
          <a:p>
            <a:pPr marL="158750" indent="0">
              <a:buNone/>
            </a:pPr>
            <a:endParaRPr lang="nl-BE" dirty="0"/>
          </a:p>
          <a:p>
            <a:pPr marL="158750" indent="0">
              <a:buNone/>
            </a:pPr>
            <a:r>
              <a:rPr lang="nl-BE" dirty="0"/>
              <a:t>Foto 1) Toren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2) Vlag Italië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3) Pizza </a:t>
            </a:r>
          </a:p>
          <a:p>
            <a:pPr marL="158750" indent="0">
              <a:buNone/>
            </a:pPr>
            <a:r>
              <a:rPr lang="nl-NL" b="0" i="0" dirty="0">
                <a:solidFill>
                  <a:srgbClr val="0D0D0D"/>
                </a:solidFill>
                <a:effectLst/>
                <a:latin typeface="Söhne"/>
              </a:rPr>
              <a:t>Foto 4) </a:t>
            </a:r>
          </a:p>
          <a:p>
            <a:pPr marL="15875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85049365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121FAE37-2863-560C-2470-D9569BF00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AD223907-2941-C101-70D5-65526DEF683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74AC6F81-78CC-8B1E-EDB9-A71EAC2E381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956685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>
          <a:extLst>
            <a:ext uri="{FF2B5EF4-FFF2-40B4-BE49-F238E27FC236}">
              <a16:creationId xmlns:a16="http://schemas.microsoft.com/office/drawing/2014/main" id="{410ED32C-5273-EBE7-CBEF-6BBE9EB3D2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2a811de0552_2_68:notes">
            <a:extLst>
              <a:ext uri="{FF2B5EF4-FFF2-40B4-BE49-F238E27FC236}">
                <a16:creationId xmlns:a16="http://schemas.microsoft.com/office/drawing/2014/main" id="{76BF8889-C633-851C-1454-FECE673EFCF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2a811de0552_2_68:notes">
            <a:extLst>
              <a:ext uri="{FF2B5EF4-FFF2-40B4-BE49-F238E27FC236}">
                <a16:creationId xmlns:a16="http://schemas.microsoft.com/office/drawing/2014/main" id="{857C8349-3C29-69BC-775C-9054D39FC13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4278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9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 flipH="1">
            <a:off x="0" y="-1637"/>
            <a:ext cx="9144000" cy="5146766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9"/>
          <p:cNvSpPr/>
          <p:nvPr/>
        </p:nvSpPr>
        <p:spPr>
          <a:xfrm>
            <a:off x="220750" y="186750"/>
            <a:ext cx="8702100" cy="4770000"/>
          </a:xfrm>
          <a:prstGeom prst="plaque">
            <a:avLst>
              <a:gd name="adj" fmla="val 3405"/>
            </a:avLst>
          </a:prstGeom>
          <a:noFill/>
          <a:ln w="19050" cap="flat" cmpd="thinThick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50" name="Google Shape;50;p9"/>
          <p:cNvGrpSpPr/>
          <p:nvPr/>
        </p:nvGrpSpPr>
        <p:grpSpPr>
          <a:xfrm>
            <a:off x="536107" y="1104900"/>
            <a:ext cx="8083550" cy="2933700"/>
            <a:chOff x="533400" y="1104900"/>
            <a:chExt cx="8083550" cy="2933700"/>
          </a:xfrm>
        </p:grpSpPr>
        <p:cxnSp>
          <p:nvCxnSpPr>
            <p:cNvPr id="51" name="Google Shape;51;p9"/>
            <p:cNvCxnSpPr/>
            <p:nvPr/>
          </p:nvCxnSpPr>
          <p:spPr>
            <a:xfrm>
              <a:off x="533400" y="1104900"/>
              <a:ext cx="0" cy="29337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diamond" w="med" len="med"/>
              <a:tailEnd type="diamond" w="med" len="med"/>
            </a:ln>
          </p:spPr>
        </p:cxnSp>
        <p:cxnSp>
          <p:nvCxnSpPr>
            <p:cNvPr id="52" name="Google Shape;52;p9"/>
            <p:cNvCxnSpPr/>
            <p:nvPr/>
          </p:nvCxnSpPr>
          <p:spPr>
            <a:xfrm>
              <a:off x="8616950" y="1104900"/>
              <a:ext cx="0" cy="2933700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diamond" w="med" len="med"/>
              <a:tailEnd type="diamond" w="med" len="med"/>
            </a:ln>
          </p:spPr>
        </p:cxnSp>
      </p:grpSp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2135550" y="1338002"/>
            <a:ext cx="4872900" cy="137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100"/>
              <a:buNone/>
              <a:defRPr sz="9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2135550" y="3134388"/>
            <a:ext cx="48729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11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5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 flipH="1">
            <a:off x="0" y="-1637"/>
            <a:ext cx="9144000" cy="5146766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5"/>
          <p:cNvSpPr/>
          <p:nvPr/>
        </p:nvSpPr>
        <p:spPr>
          <a:xfrm>
            <a:off x="220750" y="186750"/>
            <a:ext cx="8702100" cy="4770000"/>
          </a:xfrm>
          <a:prstGeom prst="plaque">
            <a:avLst>
              <a:gd name="adj" fmla="val 3405"/>
            </a:avLst>
          </a:prstGeom>
          <a:noFill/>
          <a:ln w="19050" cap="flat" cmpd="thinThick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1" name="Google Shape;91;p15"/>
          <p:cNvSpPr txBox="1">
            <a:spLocks noGrp="1"/>
          </p:cNvSpPr>
          <p:nvPr>
            <p:ph type="title"/>
          </p:nvPr>
        </p:nvSpPr>
        <p:spPr>
          <a:xfrm>
            <a:off x="5371975" y="1520150"/>
            <a:ext cx="2906400" cy="1491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2" name="Google Shape;92;p15"/>
          <p:cNvSpPr txBox="1">
            <a:spLocks noGrp="1"/>
          </p:cNvSpPr>
          <p:nvPr>
            <p:ph type="title" idx="2" hasCustomPrompt="1"/>
          </p:nvPr>
        </p:nvSpPr>
        <p:spPr>
          <a:xfrm>
            <a:off x="865625" y="2146500"/>
            <a:ext cx="994500" cy="8505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3" name="Google Shape;93;p15"/>
          <p:cNvSpPr txBox="1">
            <a:spLocks noGrp="1"/>
          </p:cNvSpPr>
          <p:nvPr>
            <p:ph type="subTitle" idx="1"/>
          </p:nvPr>
        </p:nvSpPr>
        <p:spPr>
          <a:xfrm>
            <a:off x="5371975" y="3011950"/>
            <a:ext cx="2235600" cy="6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5"/>
          <p:cNvSpPr>
            <a:spLocks noGrp="1"/>
          </p:cNvSpPr>
          <p:nvPr>
            <p:ph type="pic" idx="3"/>
          </p:nvPr>
        </p:nvSpPr>
        <p:spPr>
          <a:xfrm>
            <a:off x="2141238" y="1142050"/>
            <a:ext cx="2509800" cy="2859600"/>
          </a:xfrm>
          <a:prstGeom prst="plaque">
            <a:avLst>
              <a:gd name="adj" fmla="val 16667"/>
            </a:avLst>
          </a:prstGeom>
          <a:noFill/>
          <a:ln w="19050" cap="flat" cmpd="thinThick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bg>
      <p:bgPr>
        <a:solidFill>
          <a:schemeClr val="accent2"/>
        </a:solidFill>
        <a:effectLst/>
      </p:bgPr>
    </p:bg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Google Shape;225;p34"/>
          <p:cNvGrpSpPr/>
          <p:nvPr/>
        </p:nvGrpSpPr>
        <p:grpSpPr>
          <a:xfrm>
            <a:off x="226367" y="186750"/>
            <a:ext cx="8702100" cy="4770000"/>
            <a:chOff x="220750" y="186750"/>
            <a:chExt cx="8702100" cy="4770000"/>
          </a:xfrm>
        </p:grpSpPr>
        <p:sp>
          <p:nvSpPr>
            <p:cNvPr id="226" name="Google Shape;226;p34"/>
            <p:cNvSpPr/>
            <p:nvPr/>
          </p:nvSpPr>
          <p:spPr>
            <a:xfrm>
              <a:off x="220750" y="186750"/>
              <a:ext cx="8702100" cy="4770000"/>
            </a:xfrm>
            <a:prstGeom prst="plus">
              <a:avLst>
                <a:gd name="adj" fmla="val 3388"/>
              </a:avLst>
            </a:prstGeom>
            <a:solidFill>
              <a:schemeClr val="lt1"/>
            </a:solidFill>
            <a:ln w="19050" cap="flat" cmpd="thinThick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227" name="Google Shape;227;p34"/>
            <p:cNvSpPr/>
            <p:nvPr/>
          </p:nvSpPr>
          <p:spPr>
            <a:xfrm>
              <a:off x="220750" y="186750"/>
              <a:ext cx="8702100" cy="4770000"/>
            </a:xfrm>
            <a:prstGeom prst="plaque">
              <a:avLst>
                <a:gd name="adj" fmla="val 6323"/>
              </a:avLst>
            </a:prstGeom>
            <a:solidFill>
              <a:schemeClr val="lt1"/>
            </a:solidFill>
            <a:ln w="19050" cap="flat" cmpd="thinThick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bg>
      <p:bgPr>
        <a:solidFill>
          <a:schemeClr val="dk2"/>
        </a:solidFill>
        <a:effectLst/>
      </p:bgPr>
    </p:bg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" name="Google Shape;229;p35"/>
          <p:cNvGrpSpPr/>
          <p:nvPr/>
        </p:nvGrpSpPr>
        <p:grpSpPr>
          <a:xfrm>
            <a:off x="89433" y="88800"/>
            <a:ext cx="8975950" cy="4965900"/>
            <a:chOff x="89433" y="88800"/>
            <a:chExt cx="8975950" cy="4965900"/>
          </a:xfrm>
        </p:grpSpPr>
        <p:sp>
          <p:nvSpPr>
            <p:cNvPr id="230" name="Google Shape;230;p35"/>
            <p:cNvSpPr/>
            <p:nvPr/>
          </p:nvSpPr>
          <p:spPr>
            <a:xfrm>
              <a:off x="188100" y="165000"/>
              <a:ext cx="8767800" cy="4813500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bin"/>
                <a:ea typeface="Cabin"/>
                <a:cs typeface="Cabin"/>
                <a:sym typeface="Cabin"/>
              </a:endParaRPr>
            </a:p>
          </p:txBody>
        </p:sp>
        <p:grpSp>
          <p:nvGrpSpPr>
            <p:cNvPr id="231" name="Google Shape;231;p35"/>
            <p:cNvGrpSpPr/>
            <p:nvPr/>
          </p:nvGrpSpPr>
          <p:grpSpPr>
            <a:xfrm>
              <a:off x="89433" y="88800"/>
              <a:ext cx="8975950" cy="4965900"/>
              <a:chOff x="89433" y="88800"/>
              <a:chExt cx="8975950" cy="4965900"/>
            </a:xfrm>
          </p:grpSpPr>
          <p:grpSp>
            <p:nvGrpSpPr>
              <p:cNvPr id="232" name="Google Shape;232;p35"/>
              <p:cNvGrpSpPr/>
              <p:nvPr/>
            </p:nvGrpSpPr>
            <p:grpSpPr>
              <a:xfrm>
                <a:off x="89433" y="88800"/>
                <a:ext cx="488700" cy="4965900"/>
                <a:chOff x="111900" y="88800"/>
                <a:chExt cx="488700" cy="4965900"/>
              </a:xfrm>
            </p:grpSpPr>
            <p:sp>
              <p:nvSpPr>
                <p:cNvPr id="233" name="Google Shape;233;p35"/>
                <p:cNvSpPr/>
                <p:nvPr/>
              </p:nvSpPr>
              <p:spPr>
                <a:xfrm>
                  <a:off x="111900" y="88800"/>
                  <a:ext cx="488700" cy="488700"/>
                </a:xfrm>
                <a:prstGeom prst="halfFrame">
                  <a:avLst>
                    <a:gd name="adj1" fmla="val 33333"/>
                    <a:gd name="adj2" fmla="val 33333"/>
                  </a:avLst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Cabin"/>
                    <a:ea typeface="Cabin"/>
                    <a:cs typeface="Cabin"/>
                    <a:sym typeface="Cabin"/>
                  </a:endParaRPr>
                </a:p>
              </p:txBody>
            </p:sp>
            <p:sp>
              <p:nvSpPr>
                <p:cNvPr id="234" name="Google Shape;234;p35"/>
                <p:cNvSpPr/>
                <p:nvPr/>
              </p:nvSpPr>
              <p:spPr>
                <a:xfrm rot="10800000" flipH="1">
                  <a:off x="111900" y="4566000"/>
                  <a:ext cx="488700" cy="488700"/>
                </a:xfrm>
                <a:prstGeom prst="halfFrame">
                  <a:avLst>
                    <a:gd name="adj1" fmla="val 33333"/>
                    <a:gd name="adj2" fmla="val 33333"/>
                  </a:avLst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Cabin"/>
                    <a:ea typeface="Cabin"/>
                    <a:cs typeface="Cabin"/>
                    <a:sym typeface="Cabin"/>
                  </a:endParaRPr>
                </a:p>
              </p:txBody>
            </p:sp>
          </p:grpSp>
          <p:grpSp>
            <p:nvGrpSpPr>
              <p:cNvPr id="235" name="Google Shape;235;p35"/>
              <p:cNvGrpSpPr/>
              <p:nvPr/>
            </p:nvGrpSpPr>
            <p:grpSpPr>
              <a:xfrm flipH="1">
                <a:off x="8576683" y="88800"/>
                <a:ext cx="488700" cy="4965900"/>
                <a:chOff x="111900" y="88800"/>
                <a:chExt cx="488700" cy="4965900"/>
              </a:xfrm>
            </p:grpSpPr>
            <p:sp>
              <p:nvSpPr>
                <p:cNvPr id="236" name="Google Shape;236;p35"/>
                <p:cNvSpPr/>
                <p:nvPr/>
              </p:nvSpPr>
              <p:spPr>
                <a:xfrm>
                  <a:off x="111900" y="88800"/>
                  <a:ext cx="488700" cy="488700"/>
                </a:xfrm>
                <a:prstGeom prst="halfFrame">
                  <a:avLst>
                    <a:gd name="adj1" fmla="val 33333"/>
                    <a:gd name="adj2" fmla="val 33333"/>
                  </a:avLst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Cabin"/>
                    <a:ea typeface="Cabin"/>
                    <a:cs typeface="Cabin"/>
                    <a:sym typeface="Cabin"/>
                  </a:endParaRPr>
                </a:p>
              </p:txBody>
            </p:sp>
            <p:sp>
              <p:nvSpPr>
                <p:cNvPr id="237" name="Google Shape;237;p35"/>
                <p:cNvSpPr/>
                <p:nvPr/>
              </p:nvSpPr>
              <p:spPr>
                <a:xfrm rot="10800000" flipH="1">
                  <a:off x="111900" y="4566000"/>
                  <a:ext cx="488700" cy="488700"/>
                </a:xfrm>
                <a:prstGeom prst="halfFrame">
                  <a:avLst>
                    <a:gd name="adj1" fmla="val 33333"/>
                    <a:gd name="adj2" fmla="val 33333"/>
                  </a:avLst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Cabin"/>
                    <a:ea typeface="Cabin"/>
                    <a:cs typeface="Cabin"/>
                    <a:sym typeface="Cabin"/>
                  </a:endParaRPr>
                </a:p>
              </p:txBody>
            </p:sp>
          </p:grp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Crimson Text"/>
              <a:buNone/>
              <a:defRPr sz="3100">
                <a:solidFill>
                  <a:schemeClr val="dk1"/>
                </a:solidFill>
                <a:latin typeface="Crimson Text"/>
                <a:ea typeface="Crimson Text"/>
                <a:cs typeface="Crimson Text"/>
                <a:sym typeface="Crimson Tex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rimson Text"/>
              <a:buNone/>
              <a:defRPr sz="3000" b="1">
                <a:solidFill>
                  <a:schemeClr val="dk1"/>
                </a:solidFill>
                <a:latin typeface="Crimson Text"/>
                <a:ea typeface="Crimson Text"/>
                <a:cs typeface="Crimson Text"/>
                <a:sym typeface="Crimson Tex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rimson Text"/>
              <a:buNone/>
              <a:defRPr sz="3000" b="1">
                <a:solidFill>
                  <a:schemeClr val="dk1"/>
                </a:solidFill>
                <a:latin typeface="Crimson Text"/>
                <a:ea typeface="Crimson Text"/>
                <a:cs typeface="Crimson Text"/>
                <a:sym typeface="Crimson Tex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rimson Text"/>
              <a:buNone/>
              <a:defRPr sz="3000" b="1">
                <a:solidFill>
                  <a:schemeClr val="dk1"/>
                </a:solidFill>
                <a:latin typeface="Crimson Text"/>
                <a:ea typeface="Crimson Text"/>
                <a:cs typeface="Crimson Text"/>
                <a:sym typeface="Crimson Tex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rimson Text"/>
              <a:buNone/>
              <a:defRPr sz="3000" b="1">
                <a:solidFill>
                  <a:schemeClr val="dk1"/>
                </a:solidFill>
                <a:latin typeface="Crimson Text"/>
                <a:ea typeface="Crimson Text"/>
                <a:cs typeface="Crimson Text"/>
                <a:sym typeface="Crimson Tex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rimson Text"/>
              <a:buNone/>
              <a:defRPr sz="3000" b="1">
                <a:solidFill>
                  <a:schemeClr val="dk1"/>
                </a:solidFill>
                <a:latin typeface="Crimson Text"/>
                <a:ea typeface="Crimson Text"/>
                <a:cs typeface="Crimson Text"/>
                <a:sym typeface="Crimson Tex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rimson Text"/>
              <a:buNone/>
              <a:defRPr sz="3000" b="1">
                <a:solidFill>
                  <a:schemeClr val="dk1"/>
                </a:solidFill>
                <a:latin typeface="Crimson Text"/>
                <a:ea typeface="Crimson Text"/>
                <a:cs typeface="Crimson Text"/>
                <a:sym typeface="Crimson Tex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rimson Text"/>
              <a:buNone/>
              <a:defRPr sz="3000" b="1">
                <a:solidFill>
                  <a:schemeClr val="dk1"/>
                </a:solidFill>
                <a:latin typeface="Crimson Text"/>
                <a:ea typeface="Crimson Text"/>
                <a:cs typeface="Crimson Text"/>
                <a:sym typeface="Crimson Tex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rimson Text"/>
              <a:buNone/>
              <a:defRPr sz="3000" b="1">
                <a:solidFill>
                  <a:schemeClr val="dk1"/>
                </a:solidFill>
                <a:latin typeface="Crimson Text"/>
                <a:ea typeface="Crimson Text"/>
                <a:cs typeface="Crimson Text"/>
                <a:sym typeface="Crimson Tex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8" r:id="rId2"/>
    <p:sldLayoutId id="2147483661" r:id="rId3"/>
    <p:sldLayoutId id="2147483680" r:id="rId4"/>
    <p:sldLayoutId id="2147483681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microsoft.com/office/2007/relationships/hdphoto" Target="../media/hdphoto1.wdp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jpeg"/><Relationship Id="rId5" Type="http://schemas.openxmlformats.org/officeDocument/2006/relationships/image" Target="../media/image39.gif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62.jpe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2.png"/><Relationship Id="rId4" Type="http://schemas.openxmlformats.org/officeDocument/2006/relationships/image" Target="../media/image81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7" Type="http://schemas.openxmlformats.org/officeDocument/2006/relationships/image" Target="../media/image119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118.png"/><Relationship Id="rId4" Type="http://schemas.openxmlformats.org/officeDocument/2006/relationships/image" Target="../media/image117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2.png"/><Relationship Id="rId4" Type="http://schemas.openxmlformats.org/officeDocument/2006/relationships/image" Target="../media/image121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0.jpe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132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8.jpeg"/><Relationship Id="rId5" Type="http://schemas.openxmlformats.org/officeDocument/2006/relationships/image" Target="../media/image137.jpeg"/><Relationship Id="rId4" Type="http://schemas.openxmlformats.org/officeDocument/2006/relationships/image" Target="../media/image136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2.jpeg"/><Relationship Id="rId5" Type="http://schemas.openxmlformats.org/officeDocument/2006/relationships/image" Target="../media/image141.jpeg"/><Relationship Id="rId4" Type="http://schemas.openxmlformats.org/officeDocument/2006/relationships/image" Target="../media/image140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6.jpeg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9.png"/><Relationship Id="rId4" Type="http://schemas.openxmlformats.org/officeDocument/2006/relationships/image" Target="../media/image148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/>
          <p:cNvSpPr txBox="1">
            <a:spLocks noGrp="1"/>
          </p:cNvSpPr>
          <p:nvPr>
            <p:ph type="title"/>
          </p:nvPr>
        </p:nvSpPr>
        <p:spPr>
          <a:xfrm>
            <a:off x="530679" y="195943"/>
            <a:ext cx="8082641" cy="427808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STEDEN</a:t>
            </a:r>
            <a:br>
              <a:rPr lang="en" sz="11500" dirty="0"/>
            </a:br>
            <a:r>
              <a:rPr lang="en" sz="11500" dirty="0"/>
              <a:t>BINGO</a:t>
            </a:r>
            <a:endParaRPr sz="11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8A1FC0-C798-1DEE-881C-3478F59D1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odengang lokt record aan bezoekers | Diksmuide | hln.be">
            <a:extLst>
              <a:ext uri="{FF2B5EF4-FFF2-40B4-BE49-F238E27FC236}">
                <a16:creationId xmlns:a16="http://schemas.microsoft.com/office/drawing/2014/main" id="{7A1BF9BC-7968-05CC-5156-4799C64E47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0"/>
          <a:stretch/>
        </p:blipFill>
        <p:spPr bwMode="auto">
          <a:xfrm>
            <a:off x="4664058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iksmuide - De nieuwe IJzertoren">
            <a:extLst>
              <a:ext uri="{FF2B5EF4-FFF2-40B4-BE49-F238E27FC236}">
                <a16:creationId xmlns:a16="http://schemas.microsoft.com/office/drawing/2014/main" id="{4E86C44C-92B6-1CE1-B8FF-0EB6D96E4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755" y="321447"/>
            <a:ext cx="3054578" cy="450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Jzerwake verhuist naar zelfde dag IJzerbedevaart | De Morgen">
            <a:extLst>
              <a:ext uri="{FF2B5EF4-FFF2-40B4-BE49-F238E27FC236}">
                <a16:creationId xmlns:a16="http://schemas.microsoft.com/office/drawing/2014/main" id="{F5EE98C4-F3B4-ACDD-AB51-5A844D495C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5" r="7635"/>
          <a:stretch/>
        </p:blipFill>
        <p:spPr bwMode="auto">
          <a:xfrm>
            <a:off x="4664058" y="2662053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7058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3B057045-C20B-5402-7248-2A06F068B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23861782-AE13-D105-37AD-86082CAC72B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Diksmuide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33691272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7D464A-D62B-457D-89A7-73287EB835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Eiffeltoren - Wikipedia">
            <a:extLst>
              <a:ext uri="{FF2B5EF4-FFF2-40B4-BE49-F238E27FC236}">
                <a16:creationId xmlns:a16="http://schemas.microsoft.com/office/drawing/2014/main" id="{5D9C1F2C-FFD1-77A0-F722-9EA74D03C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822" y="317631"/>
            <a:ext cx="2434630" cy="450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Notre Dame: bezoek de gerestaureerde kathedraal (in 2024)">
            <a:extLst>
              <a:ext uri="{FF2B5EF4-FFF2-40B4-BE49-F238E27FC236}">
                <a16:creationId xmlns:a16="http://schemas.microsoft.com/office/drawing/2014/main" id="{46239F01-3B80-166D-FFF2-EE941C75F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177" y="2660781"/>
            <a:ext cx="310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0" name="Picture 8" descr="Februari 2024: gezinsworkshops en mini-bezoeken aan het Louvre Museum -  Sortiraparis.com">
            <a:extLst>
              <a:ext uri="{FF2B5EF4-FFF2-40B4-BE49-F238E27FC236}">
                <a16:creationId xmlns:a16="http://schemas.microsoft.com/office/drawing/2014/main" id="{BB1421EE-9775-8D63-62ED-E9EB6CDD71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176" y="322719"/>
            <a:ext cx="3099999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5487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293621BF-2105-9FDC-5773-47DBB0F32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FB1CC559-019F-63ED-78D5-422FE004781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Parijs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14623707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5DA5B8-6964-046D-55C7-22AD9539D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Atomium | History, Description, &amp; Facts | Britannica">
            <a:extLst>
              <a:ext uri="{FF2B5EF4-FFF2-40B4-BE49-F238E27FC236}">
                <a16:creationId xmlns:a16="http://schemas.microsoft.com/office/drawing/2014/main" id="{E389AFC3-B3AD-6D51-33E2-FA34C36D7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33" y="321447"/>
            <a:ext cx="3238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Manneken Pis in Brussel - tips &amp; info">
            <a:extLst>
              <a:ext uri="{FF2B5EF4-FFF2-40B4-BE49-F238E27FC236}">
                <a16:creationId xmlns:a16="http://schemas.microsoft.com/office/drawing/2014/main" id="{4D65802B-90C1-D20D-8C2B-9D8DC8339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321447"/>
            <a:ext cx="3206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Warandepark - tussen natuur en geschiedenis VOLZET | C.I.II.III.IV.A">
            <a:extLst>
              <a:ext uri="{FF2B5EF4-FFF2-40B4-BE49-F238E27FC236}">
                <a16:creationId xmlns:a16="http://schemas.microsoft.com/office/drawing/2014/main" id="{89C4C744-087A-F978-8CC2-2AA65C66A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00" y="2662053"/>
            <a:ext cx="331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4" name="Picture 8" descr="Koninklijk paleis van Brussel in Bovenstad | Expedia">
            <a:extLst>
              <a:ext uri="{FF2B5EF4-FFF2-40B4-BE49-F238E27FC236}">
                <a16:creationId xmlns:a16="http://schemas.microsoft.com/office/drawing/2014/main" id="{36FC931D-9E12-C265-D060-0DBEF7E6E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2662053"/>
            <a:ext cx="323733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002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BEA7C0F4-B7E2-05A2-7B87-1F7CE443F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AFEBD2C6-76E4-883F-71CD-2C6CA176A4B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Brussel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4173346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EAB289-7283-4529-A1EF-6B47E544E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Necropolis">
            <a:extLst>
              <a:ext uri="{FF2B5EF4-FFF2-40B4-BE49-F238E27FC236}">
                <a16:creationId xmlns:a16="http://schemas.microsoft.com/office/drawing/2014/main" id="{457294E2-43F8-22EC-A451-55515F02E0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 bwMode="auto">
          <a:xfrm>
            <a:off x="1236333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Suikerklontjes Tiense suiker doos 1kg /160 stuks">
            <a:extLst>
              <a:ext uri="{FF2B5EF4-FFF2-40B4-BE49-F238E27FC236}">
                <a16:creationId xmlns:a16="http://schemas.microsoft.com/office/drawing/2014/main" id="{8B7C00AB-7CAE-BD10-555A-FDEA3F225E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2667" r="96750">
                        <a14:foregroundMark x1="5500" y1="62667" x2="7000" y2="30333"/>
                        <a14:foregroundMark x1="2667" y1="30333" x2="2667" y2="30333"/>
                        <a14:foregroundMark x1="94750" y1="55917" x2="94750" y2="55917"/>
                        <a14:foregroundMark x1="95083" y1="53917" x2="95083" y2="53917"/>
                        <a14:foregroundMark x1="96750" y1="60083" x2="96750" y2="60083"/>
                        <a14:foregroundMark x1="94917" y1="48250" x2="94917" y2="48250"/>
                        <a14:foregroundMark x1="94000" y1="31250" x2="94000" y2="31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649" b="21403"/>
          <a:stretch/>
        </p:blipFill>
        <p:spPr bwMode="auto">
          <a:xfrm>
            <a:off x="4664057" y="446423"/>
            <a:ext cx="3240001" cy="190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Grote Markt Tienen">
            <a:extLst>
              <a:ext uri="{FF2B5EF4-FFF2-40B4-BE49-F238E27FC236}">
                <a16:creationId xmlns:a16="http://schemas.microsoft.com/office/drawing/2014/main" id="{6055B39F-3D23-6D0F-599D-E9AB3E963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058" y="2662054"/>
            <a:ext cx="432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6CDB08BF-9F91-8648-BE6F-F2DAD437D96A}"/>
              </a:ext>
            </a:extLst>
          </p:cNvPr>
          <p:cNvSpPr/>
          <p:nvPr/>
        </p:nvSpPr>
        <p:spPr>
          <a:xfrm>
            <a:off x="1236333" y="2662054"/>
            <a:ext cx="2347725" cy="2159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9600" dirty="0">
                <a:solidFill>
                  <a:srgbClr val="131A1A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9819074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EAA12B24-E1F0-C081-7257-0A3D5647D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7BAB5876-9CDC-3846-5F8C-31F80F54122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Tienen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19407236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47BE66-F04A-EFC7-8FFB-115AAA661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6E163E3D-0FD6-049E-A226-AF4C0A3549E4}"/>
              </a:ext>
            </a:extLst>
          </p:cNvPr>
          <p:cNvSpPr/>
          <p:nvPr/>
        </p:nvSpPr>
        <p:spPr>
          <a:xfrm>
            <a:off x="4965666" y="321447"/>
            <a:ext cx="2824511" cy="823862"/>
          </a:xfrm>
          <a:prstGeom prst="rect">
            <a:avLst/>
          </a:prstGeom>
          <a:solidFill>
            <a:srgbClr val="9670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3600" dirty="0">
                <a:solidFill>
                  <a:schemeClr val="accent5"/>
                </a:solidFill>
              </a:rPr>
              <a:t>Koppenberg</a:t>
            </a:r>
            <a:endParaRPr lang="nl-BE" sz="600" dirty="0">
              <a:solidFill>
                <a:schemeClr val="accent5"/>
              </a:solidFill>
            </a:endParaRPr>
          </a:p>
        </p:txBody>
      </p:sp>
      <p:pic>
        <p:nvPicPr>
          <p:cNvPr id="3076" name="Picture 4" descr="Oudenaarde behoudt de finish van de Ronde al zeker tot 2028 | sporza">
            <a:extLst>
              <a:ext uri="{FF2B5EF4-FFF2-40B4-BE49-F238E27FC236}">
                <a16:creationId xmlns:a16="http://schemas.microsoft.com/office/drawing/2014/main" id="{65F6B565-4FAF-A292-9AA2-7360466F51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5"/>
          <a:stretch/>
        </p:blipFill>
        <p:spPr bwMode="auto">
          <a:xfrm>
            <a:off x="1537939" y="321447"/>
            <a:ext cx="324000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FFF6C452-9D9A-334A-969D-639C12013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666" y="1145309"/>
            <a:ext cx="2824511" cy="367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Ename Blond | Roman">
            <a:extLst>
              <a:ext uri="{FF2B5EF4-FFF2-40B4-BE49-F238E27FC236}">
                <a16:creationId xmlns:a16="http://schemas.microsoft.com/office/drawing/2014/main" id="{5B8C2931-0C77-CA77-FD25-14F99DACB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939" y="2662053"/>
            <a:ext cx="1862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89966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CBCCAE79-D065-E549-2C1F-5343893B9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41ADCEFC-3071-8C63-366E-F4A0831026C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Oudenaarde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1613034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AF98AC-60C5-376C-B78F-0767CA8A2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Wat te doen in Gent: 15 tips en bezienswaardigheden - Reisgenie">
            <a:extLst>
              <a:ext uri="{FF2B5EF4-FFF2-40B4-BE49-F238E27FC236}">
                <a16:creationId xmlns:a16="http://schemas.microsoft.com/office/drawing/2014/main" id="{91ACD519-9400-5CBC-E6C1-1E507A217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33" y="321447"/>
            <a:ext cx="3240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ET GROOT VLEESHUIS, Gent - Restaurantbeoordelingen, foto's en  telefoonnummer">
            <a:extLst>
              <a:ext uri="{FF2B5EF4-FFF2-40B4-BE49-F238E27FC236}">
                <a16:creationId xmlns:a16="http://schemas.microsoft.com/office/drawing/2014/main" id="{FD518D7E-F172-5368-99A3-2A692FA84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001" y="321447"/>
            <a:ext cx="323705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tad Gent maakt Gravensteen toegankelijk met kleiner paviljoen | Stad Gent  (Persruimte)">
            <a:extLst>
              <a:ext uri="{FF2B5EF4-FFF2-40B4-BE49-F238E27FC236}">
                <a16:creationId xmlns:a16="http://schemas.microsoft.com/office/drawing/2014/main" id="{F9A1DF6C-8F92-7D90-8BF9-DC30840DB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34" y="2662053"/>
            <a:ext cx="3240666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uberdons | Visit Gent">
            <a:extLst>
              <a:ext uri="{FF2B5EF4-FFF2-40B4-BE49-F238E27FC236}">
                <a16:creationId xmlns:a16="http://schemas.microsoft.com/office/drawing/2014/main" id="{9C95CA7B-EDE8-9E8F-656F-EB1E05550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2662053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289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4CAD54-05D8-1A28-316C-4BDCB2DAFA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Mietje Stroel - Wikipedia">
            <a:extLst>
              <a:ext uri="{FF2B5EF4-FFF2-40B4-BE49-F238E27FC236}">
                <a16:creationId xmlns:a16="http://schemas.microsoft.com/office/drawing/2014/main" id="{2BAC64DE-C7A9-26B6-45CB-0DDCF1CA5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995" y="321447"/>
            <a:ext cx="3001793" cy="450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Zelzate Tunnel (Zelzate) | Structurae">
            <a:extLst>
              <a:ext uri="{FF2B5EF4-FFF2-40B4-BE49-F238E27FC236}">
                <a16:creationId xmlns:a16="http://schemas.microsoft.com/office/drawing/2014/main" id="{0086C1DF-70C3-DE13-E0E5-0F7D8F15BA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241" y="307980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7107B997-2623-F0D9-DD4C-9845D5C3A757}"/>
              </a:ext>
            </a:extLst>
          </p:cNvPr>
          <p:cNvSpPr/>
          <p:nvPr/>
        </p:nvSpPr>
        <p:spPr>
          <a:xfrm>
            <a:off x="4646268" y="321447"/>
            <a:ext cx="3001793" cy="823862"/>
          </a:xfrm>
          <a:prstGeom prst="rect">
            <a:avLst/>
          </a:prstGeom>
          <a:solidFill>
            <a:srgbClr val="D2BC7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3600" dirty="0">
                <a:solidFill>
                  <a:schemeClr val="accent5"/>
                </a:solidFill>
              </a:rPr>
              <a:t>Mietje Stroel</a:t>
            </a:r>
            <a:endParaRPr lang="nl-BE" sz="600" dirty="0">
              <a:solidFill>
                <a:schemeClr val="accent5"/>
              </a:solidFill>
            </a:endParaRPr>
          </a:p>
        </p:txBody>
      </p:sp>
      <p:pic>
        <p:nvPicPr>
          <p:cNvPr id="4106" name="Picture 10" descr="Zware brand bij ArcelorMittal in Gent onder controle | De Morgen">
            <a:extLst>
              <a:ext uri="{FF2B5EF4-FFF2-40B4-BE49-F238E27FC236}">
                <a16:creationId xmlns:a16="http://schemas.microsoft.com/office/drawing/2014/main" id="{04FFBF2D-C7D6-1A4D-D5BB-37397810C9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83"/>
          <a:stretch/>
        </p:blipFill>
        <p:spPr bwMode="auto">
          <a:xfrm>
            <a:off x="1537241" y="2662053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9549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0D699F8D-A7F0-0B41-B97A-36B99B8B8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AB16C1E3-D199-0060-6BD3-C95DBA9BDC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Zelzate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12569049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F4EF2-B406-BB4A-C70B-10F0E0828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e 10 beste tours en tickets - Heilige Familie - Viator">
            <a:extLst>
              <a:ext uri="{FF2B5EF4-FFF2-40B4-BE49-F238E27FC236}">
                <a16:creationId xmlns:a16="http://schemas.microsoft.com/office/drawing/2014/main" id="{602B4FD5-A4CE-5963-7C70-27C0A84E8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726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Vlag Spanje kopen? -">
            <a:extLst>
              <a:ext uri="{FF2B5EF4-FFF2-40B4-BE49-F238E27FC236}">
                <a16:creationId xmlns:a16="http://schemas.microsoft.com/office/drawing/2014/main" id="{04C78FBF-7A15-5F5D-3FB0-E5EA64867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059" y="2662054"/>
            <a:ext cx="324333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Barcelona nieuws, wedstrijden en spelers.">
            <a:extLst>
              <a:ext uri="{FF2B5EF4-FFF2-40B4-BE49-F238E27FC236}">
                <a16:creationId xmlns:a16="http://schemas.microsoft.com/office/drawing/2014/main" id="{A3B242EB-411C-5DD5-71FB-9CD191BD6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794" y="321447"/>
            <a:ext cx="217107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Park Güell. The garden shaped by Gaudí's imagination">
            <a:extLst>
              <a:ext uri="{FF2B5EF4-FFF2-40B4-BE49-F238E27FC236}">
                <a16:creationId xmlns:a16="http://schemas.microsoft.com/office/drawing/2014/main" id="{01CE510E-2F3F-8C25-E56D-DC93AE9C3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333" y="2625453"/>
            <a:ext cx="270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46953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01A9B141-7D61-7E4B-0DB1-0FDC6C9C1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7956251D-C87E-1FCD-039E-6871C726FEB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Barcelona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33395188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29695C-BE04-D856-B603-B55DBC2AC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ddy Wally — The Movie Database (TMDB)">
            <a:extLst>
              <a:ext uri="{FF2B5EF4-FFF2-40B4-BE49-F238E27FC236}">
                <a16:creationId xmlns:a16="http://schemas.microsoft.com/office/drawing/2014/main" id="{E55D227A-5967-7520-9153-C0679B0EF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308" y="315356"/>
            <a:ext cx="2999001" cy="450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rouwerij Van Steenberge - Ertvelde | Wonderbox">
            <a:extLst>
              <a:ext uri="{FF2B5EF4-FFF2-40B4-BE49-F238E27FC236}">
                <a16:creationId xmlns:a16="http://schemas.microsoft.com/office/drawing/2014/main" id="{421CA76E-A9FD-EA93-0B18-4CE836CD2A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77" y="1183909"/>
            <a:ext cx="4158093" cy="276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8018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F1EBCE38-2B6D-E846-B826-687CAF217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2E9EC931-70B3-F1C6-4060-A2346DD2AA9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Ertvelde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34471240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6" name="Picture 8" descr="Station Luik-Guillemins - Wikipedia">
            <a:extLst>
              <a:ext uri="{FF2B5EF4-FFF2-40B4-BE49-F238E27FC236}">
                <a16:creationId xmlns:a16="http://schemas.microsoft.com/office/drawing/2014/main" id="{4D695A80-F3BF-FF6B-D4F7-BB560F982A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6" r="5369"/>
          <a:stretch/>
        </p:blipFill>
        <p:spPr bwMode="auto">
          <a:xfrm>
            <a:off x="1485979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Shopmium | Luikse Siroop">
            <a:extLst>
              <a:ext uri="{FF2B5EF4-FFF2-40B4-BE49-F238E27FC236}">
                <a16:creationId xmlns:a16="http://schemas.microsoft.com/office/drawing/2014/main" id="{864B8C17-544A-02F7-896F-C79F9489D8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93" t="14879" r="14683" b="13237"/>
          <a:stretch/>
        </p:blipFill>
        <p:spPr bwMode="auto">
          <a:xfrm>
            <a:off x="4917315" y="1102456"/>
            <a:ext cx="2932044" cy="293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 descr="Top 10 bezienswaardigheden van Luik">
            <a:extLst>
              <a:ext uri="{FF2B5EF4-FFF2-40B4-BE49-F238E27FC236}">
                <a16:creationId xmlns:a16="http://schemas.microsoft.com/office/drawing/2014/main" id="{0BF6D213-2936-8F95-2707-CF16D29EFD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312" y="2662053"/>
            <a:ext cx="3238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hthoek 15">
            <a:extLst>
              <a:ext uri="{FF2B5EF4-FFF2-40B4-BE49-F238E27FC236}">
                <a16:creationId xmlns:a16="http://schemas.microsoft.com/office/drawing/2014/main" id="{B733D51D-F186-4EC4-6446-D235036D8E47}"/>
              </a:ext>
            </a:extLst>
          </p:cNvPr>
          <p:cNvSpPr/>
          <p:nvPr/>
        </p:nvSpPr>
        <p:spPr>
          <a:xfrm>
            <a:off x="5989638" y="2054225"/>
            <a:ext cx="720726" cy="96838"/>
          </a:xfrm>
          <a:prstGeom prst="rect">
            <a:avLst/>
          </a:prstGeom>
          <a:solidFill>
            <a:srgbClr val="131A1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C6B2CE1D-956D-DE9C-0B9B-BD3A0DFF0F46}"/>
              </a:ext>
            </a:extLst>
          </p:cNvPr>
          <p:cNvSpPr/>
          <p:nvPr/>
        </p:nvSpPr>
        <p:spPr>
          <a:xfrm>
            <a:off x="5979450" y="2130425"/>
            <a:ext cx="171451" cy="105434"/>
          </a:xfrm>
          <a:prstGeom prst="rect">
            <a:avLst/>
          </a:prstGeom>
          <a:solidFill>
            <a:srgbClr val="131A1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CC5CF438-9970-5130-A062-256A07528616}"/>
              </a:ext>
            </a:extLst>
          </p:cNvPr>
          <p:cNvSpPr/>
          <p:nvPr/>
        </p:nvSpPr>
        <p:spPr>
          <a:xfrm>
            <a:off x="6143624" y="2130425"/>
            <a:ext cx="171451" cy="96838"/>
          </a:xfrm>
          <a:prstGeom prst="rect">
            <a:avLst/>
          </a:prstGeom>
          <a:solidFill>
            <a:srgbClr val="131A1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2F077BFB-9CD0-8FF3-90A7-FC6182CBA13B}"/>
              </a:ext>
            </a:extLst>
          </p:cNvPr>
          <p:cNvSpPr/>
          <p:nvPr/>
        </p:nvSpPr>
        <p:spPr>
          <a:xfrm>
            <a:off x="6289672" y="2105819"/>
            <a:ext cx="171451" cy="96838"/>
          </a:xfrm>
          <a:prstGeom prst="rect">
            <a:avLst/>
          </a:prstGeom>
          <a:solidFill>
            <a:srgbClr val="131A1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4CFF4952-9ABF-66F4-36C4-30D5A3039D1A}"/>
              </a:ext>
            </a:extLst>
          </p:cNvPr>
          <p:cNvSpPr/>
          <p:nvPr/>
        </p:nvSpPr>
        <p:spPr>
          <a:xfrm>
            <a:off x="6443659" y="2082006"/>
            <a:ext cx="192091" cy="96838"/>
          </a:xfrm>
          <a:prstGeom prst="rect">
            <a:avLst/>
          </a:prstGeom>
          <a:solidFill>
            <a:srgbClr val="131A1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DFD07E04-9EFB-C5C1-BB54-42AA8823419F}"/>
              </a:ext>
            </a:extLst>
          </p:cNvPr>
          <p:cNvSpPr/>
          <p:nvPr/>
        </p:nvSpPr>
        <p:spPr>
          <a:xfrm rot="20931188">
            <a:off x="6146455" y="2000920"/>
            <a:ext cx="558167" cy="113867"/>
          </a:xfrm>
          <a:prstGeom prst="rect">
            <a:avLst/>
          </a:prstGeom>
          <a:solidFill>
            <a:srgbClr val="131A1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3D5153A1-A189-0C18-213C-B7979521EDC5}"/>
              </a:ext>
            </a:extLst>
          </p:cNvPr>
          <p:cNvSpPr/>
          <p:nvPr/>
        </p:nvSpPr>
        <p:spPr>
          <a:xfrm rot="21174832">
            <a:off x="5948716" y="2017635"/>
            <a:ext cx="422674" cy="91125"/>
          </a:xfrm>
          <a:prstGeom prst="rect">
            <a:avLst/>
          </a:prstGeom>
          <a:solidFill>
            <a:srgbClr val="131A1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232929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DCD5B9B9-B862-0A61-054D-CFE5404F79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18041AFA-8491-1F0C-DEC6-C71E0A13FD0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Luik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11805648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F9D38-0363-598D-DBE3-43021C455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BA83CEAA-7A8A-B246-FC6F-A631D05CAB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276" y="321447"/>
            <a:ext cx="3238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D09DCE5B-16B7-2325-6363-1CE4B234D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057" y="321447"/>
            <a:ext cx="3238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asselt, Sint-Quintinuskathedraal. | De Sint-Quintinuskathed… | Flickr">
            <a:extLst>
              <a:ext uri="{FF2B5EF4-FFF2-40B4-BE49-F238E27FC236}">
                <a16:creationId xmlns:a16="http://schemas.microsoft.com/office/drawing/2014/main" id="{9AFCEBFB-10C5-279F-6156-406D30FFD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056" y="2662053"/>
            <a:ext cx="3238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BEB10AED-613F-F32D-70D7-7855A0B3C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277" y="2662053"/>
            <a:ext cx="3238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1704412B-4ABA-32F1-3270-C964D58F498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6032" t="13301" r="59270"/>
          <a:stretch/>
        </p:blipFill>
        <p:spPr>
          <a:xfrm>
            <a:off x="3221665" y="315358"/>
            <a:ext cx="1259279" cy="216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510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5F52EB15-46A7-4A2C-E430-21A5399C24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1A95C083-D325-2417-4D6C-1FD38EB25B3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Hasselt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1831467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6E88CC54-08B4-4F73-485A-6B4CA20A1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1429EC5B-3F2D-0C0E-607C-3BC3E3DA194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Gent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33299288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78DFF-1978-D11F-1D5A-074658327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olosseum - Wikipedia">
            <a:extLst>
              <a:ext uri="{FF2B5EF4-FFF2-40B4-BE49-F238E27FC236}">
                <a16:creationId xmlns:a16="http://schemas.microsoft.com/office/drawing/2014/main" id="{0CE87837-B907-FAE5-4EB1-3985ED2B1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333" y="321447"/>
            <a:ext cx="3082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De Trevifontein in Rome (Fontana di Trevi)">
            <a:extLst>
              <a:ext uri="{FF2B5EF4-FFF2-40B4-BE49-F238E27FC236}">
                <a16:creationId xmlns:a16="http://schemas.microsoft.com/office/drawing/2014/main" id="{72BE2BFD-CE89-35D7-B4A7-FA87F75E6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314728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4" descr="Sint-Pietersplein - Wikipedia">
            <a:extLst>
              <a:ext uri="{FF2B5EF4-FFF2-40B4-BE49-F238E27FC236}">
                <a16:creationId xmlns:a16="http://schemas.microsoft.com/office/drawing/2014/main" id="{8FA0C8A7-C3CD-105E-9BAC-4891FEA47A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3" r="8331"/>
          <a:stretch/>
        </p:blipFill>
        <p:spPr bwMode="auto">
          <a:xfrm>
            <a:off x="1394331" y="2662053"/>
            <a:ext cx="308200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2" name="Picture 6" descr="Victor Emmanuel II Monument - Wikipedia">
            <a:extLst>
              <a:ext uri="{FF2B5EF4-FFF2-40B4-BE49-F238E27FC236}">
                <a16:creationId xmlns:a16="http://schemas.microsoft.com/office/drawing/2014/main" id="{1EA9A1A1-2666-8B35-D332-096EC75F8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2668773"/>
            <a:ext cx="3424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26818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29B6F685-77D9-A2CC-F6D0-A281CF6EB5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26B3A839-769C-5B83-5403-B0404BC62F6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Rome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10607855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A0F1D9-C660-96D9-B6C1-3D80B7AAE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Waalse haan verbroedert met Vlaamse leeuw op kunstbiënnale Venetië | Gazet  van Antwerpen Mobile">
            <a:extLst>
              <a:ext uri="{FF2B5EF4-FFF2-40B4-BE49-F238E27FC236}">
                <a16:creationId xmlns:a16="http://schemas.microsoft.com/office/drawing/2014/main" id="{56E88C98-3472-8FF9-E223-C85BDBF9F1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33" y="2674682"/>
            <a:ext cx="324133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ix après les élections de 1988, José Happart quitte la scène fouronnaise -  Le Soir">
            <a:extLst>
              <a:ext uri="{FF2B5EF4-FFF2-40B4-BE49-F238E27FC236}">
                <a16:creationId xmlns:a16="http://schemas.microsoft.com/office/drawing/2014/main" id="{4D93BC3B-69EA-AD18-8915-C24C06AC5B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8" r="7797"/>
          <a:stretch/>
        </p:blipFill>
        <p:spPr bwMode="auto">
          <a:xfrm>
            <a:off x="1236333" y="321447"/>
            <a:ext cx="3239999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otogeniek België - Foto's Voerstreek">
            <a:extLst>
              <a:ext uri="{FF2B5EF4-FFF2-40B4-BE49-F238E27FC236}">
                <a16:creationId xmlns:a16="http://schemas.microsoft.com/office/drawing/2014/main" id="{7D960E88-F940-5F20-6407-B71D4E362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6" y="1294773"/>
            <a:ext cx="3239999" cy="2734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ijl: omlaag 1">
            <a:extLst>
              <a:ext uri="{FF2B5EF4-FFF2-40B4-BE49-F238E27FC236}">
                <a16:creationId xmlns:a16="http://schemas.microsoft.com/office/drawing/2014/main" id="{54E56534-82B6-EA39-E894-9B57459C743A}"/>
              </a:ext>
            </a:extLst>
          </p:cNvPr>
          <p:cNvSpPr/>
          <p:nvPr/>
        </p:nvSpPr>
        <p:spPr>
          <a:xfrm rot="1228769">
            <a:off x="7401979" y="1102311"/>
            <a:ext cx="397036" cy="1208728"/>
          </a:xfrm>
          <a:prstGeom prst="downArrow">
            <a:avLst/>
          </a:prstGeom>
          <a:solidFill>
            <a:srgbClr val="FE020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836007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47EE3E1E-A408-FDB5-ADBF-B0E514A6C6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8C49C43B-2E48-1850-E134-610AFDE97D0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Voeren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41741478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63C7EE-BEB4-EB48-DD28-BA3E40A066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uur van Geraardsbergen · ROUTE42">
            <a:extLst>
              <a:ext uri="{FF2B5EF4-FFF2-40B4-BE49-F238E27FC236}">
                <a16:creationId xmlns:a16="http://schemas.microsoft.com/office/drawing/2014/main" id="{108E0C6F-C4F7-8542-9EC5-A49A134B97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665" y="2662053"/>
            <a:ext cx="324333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4" name="Picture 2" descr="Mattentaart krijgt eigen tentoonstelling | Geraardsbergen | hln.be">
            <a:extLst>
              <a:ext uri="{FF2B5EF4-FFF2-40B4-BE49-F238E27FC236}">
                <a16:creationId xmlns:a16="http://schemas.microsoft.com/office/drawing/2014/main" id="{EC914298-A4AD-1A3C-E4E0-5250523362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331" y="321446"/>
            <a:ext cx="3237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0" name="Picture 8" descr="B&amp;B Blue Garden, Geraardsbergen – Bijgewerkte prijzen 2024">
            <a:extLst>
              <a:ext uri="{FF2B5EF4-FFF2-40B4-BE49-F238E27FC236}">
                <a16:creationId xmlns:a16="http://schemas.microsoft.com/office/drawing/2014/main" id="{05C1A988-2017-2885-4713-5A67F371F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334" y="2662054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27C091CB-0DA0-992E-C7E9-9685EAA9EC5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1272"/>
          <a:stretch/>
        </p:blipFill>
        <p:spPr>
          <a:xfrm>
            <a:off x="4849334" y="321446"/>
            <a:ext cx="288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9349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F9208E0B-B497-F835-1AA0-F3FE7701D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038F383D-24C2-28DD-2069-CE9BFC87030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dirty="0"/>
              <a:t>Geraardsbergen</a:t>
            </a:r>
            <a:endParaRPr sz="9600" dirty="0"/>
          </a:p>
        </p:txBody>
      </p:sp>
    </p:spTree>
    <p:extLst>
      <p:ext uri="{BB962C8B-B14F-4D97-AF65-F5344CB8AC3E}">
        <p14:creationId xmlns:p14="http://schemas.microsoft.com/office/powerpoint/2010/main" val="34795021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089FA-41A3-77EF-6420-28B9B08D6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De abdij van Averbode">
            <a:extLst>
              <a:ext uri="{FF2B5EF4-FFF2-40B4-BE49-F238E27FC236}">
                <a16:creationId xmlns:a16="http://schemas.microsoft.com/office/drawing/2014/main" id="{C7F5B4F0-4386-D7B9-A86D-7F9838BEF0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11"/>
          <a:stretch/>
        </p:blipFill>
        <p:spPr bwMode="auto">
          <a:xfrm>
            <a:off x="4664058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 descr="Basiliek van Onze-Lieve-Vrouw van Scherpenheuvel - Wikipedia">
            <a:extLst>
              <a:ext uri="{FF2B5EF4-FFF2-40B4-BE49-F238E27FC236}">
                <a16:creationId xmlns:a16="http://schemas.microsoft.com/office/drawing/2014/main" id="{5769A7DB-134C-0A77-1E73-ADD22C2E83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7" b="3774"/>
          <a:stretch/>
        </p:blipFill>
        <p:spPr bwMode="auto">
          <a:xfrm>
            <a:off x="1236333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Unieke erfgoedparels in de kijker op 9 en 10 september | Foto | hln.be">
            <a:extLst>
              <a:ext uri="{FF2B5EF4-FFF2-40B4-BE49-F238E27FC236}">
                <a16:creationId xmlns:a16="http://schemas.microsoft.com/office/drawing/2014/main" id="{2CA9B4DD-05E5-9FB2-8C1E-E51D0477E4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33" y="2662054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Lekdreef | Stad SZ">
            <a:extLst>
              <a:ext uri="{FF2B5EF4-FFF2-40B4-BE49-F238E27FC236}">
                <a16:creationId xmlns:a16="http://schemas.microsoft.com/office/drawing/2014/main" id="{A186CFF3-482A-F24C-C542-45D394F7E2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6" r="10609"/>
          <a:stretch/>
        </p:blipFill>
        <p:spPr bwMode="auto">
          <a:xfrm>
            <a:off x="4664058" y="2662053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Fotobehang Ijsje met drie varianten van echte ijs">
            <a:extLst>
              <a:ext uri="{FF2B5EF4-FFF2-40B4-BE49-F238E27FC236}">
                <a16:creationId xmlns:a16="http://schemas.microsoft.com/office/drawing/2014/main" id="{3E876A36-B64E-1F4B-4ECC-E7EB6D1B0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429" b="94571" l="9636" r="89936">
                        <a14:foregroundMark x1="52034" y1="8286" x2="52034" y2="8286"/>
                        <a14:foregroundMark x1="56531" y1="6571" x2="56531" y2="6571"/>
                        <a14:foregroundMark x1="49893" y1="89857" x2="49893" y2="89857"/>
                        <a14:foregroundMark x1="51392" y1="94571" x2="51392" y2="94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450" y="2662053"/>
            <a:ext cx="144133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5559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95ED541D-74AB-E54C-1C2D-40B7212BF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4D0BB04E-4675-FC6F-8CCA-5FF0B38E028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dirty="0"/>
              <a:t>S</a:t>
            </a:r>
            <a:r>
              <a:rPr lang="nl-BE" sz="9600" dirty="0"/>
              <a:t>c</a:t>
            </a:r>
            <a:r>
              <a:rPr lang="en" sz="9600" dirty="0"/>
              <a:t>herpenheuvel </a:t>
            </a:r>
            <a:endParaRPr sz="9600" dirty="0"/>
          </a:p>
        </p:txBody>
      </p:sp>
    </p:spTree>
    <p:extLst>
      <p:ext uri="{BB962C8B-B14F-4D97-AF65-F5344CB8AC3E}">
        <p14:creationId xmlns:p14="http://schemas.microsoft.com/office/powerpoint/2010/main" val="22821514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93ED15-3744-4D9B-6F57-C367F4BDC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Lager Dekoration Ostern zoo van antwerpen prijs Begünstigter Opa Hoppla">
            <a:extLst>
              <a:ext uri="{FF2B5EF4-FFF2-40B4-BE49-F238E27FC236}">
                <a16:creationId xmlns:a16="http://schemas.microsoft.com/office/drawing/2014/main" id="{52576FD4-F01A-4F71-6C75-B5C0B15DF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33" y="321447"/>
            <a:ext cx="324000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Ooit bijna afgebroken, maar binnenkort straalt het station als nooit  tevoren: wist je dit al over het Centraal Station in Antwerpen? | Antwerpen  | hln.be">
            <a:extLst>
              <a:ext uri="{FF2B5EF4-FFF2-40B4-BE49-F238E27FC236}">
                <a16:creationId xmlns:a16="http://schemas.microsoft.com/office/drawing/2014/main" id="{E2AC798D-BDC5-467B-65A7-B968648D69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33" y="2662053"/>
            <a:ext cx="3237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Stedentrip Antwerpen → Wat te doen? 15x weekendje Antwerpen tips!">
            <a:extLst>
              <a:ext uri="{FF2B5EF4-FFF2-40B4-BE49-F238E27FC236}">
                <a16:creationId xmlns:a16="http://schemas.microsoft.com/office/drawing/2014/main" id="{C14D966B-5EE3-827C-7EF7-5BCD5BB1C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2662053"/>
            <a:ext cx="3224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usie van havens van Antwerpen en Zeebrugge resulteert in grootste  exporthaven van Europa">
            <a:extLst>
              <a:ext uri="{FF2B5EF4-FFF2-40B4-BE49-F238E27FC236}">
                <a16:creationId xmlns:a16="http://schemas.microsoft.com/office/drawing/2014/main" id="{AD085EBF-16E4-88B0-DC84-0279816FB8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321447"/>
            <a:ext cx="3224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6866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DA3B9078-D5C8-EC5A-630D-42BCA2C0B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EF28F742-080B-9412-A6C0-A7450F05639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Antwerpen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989965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9EF0CC-F4AB-EFF8-C23C-FB038BAA4C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0 Most Popular Streets in Amsterdam - Take a Walk Down Amsterdam's Streets  and Squares - Go Guides">
            <a:extLst>
              <a:ext uri="{FF2B5EF4-FFF2-40B4-BE49-F238E27FC236}">
                <a16:creationId xmlns:a16="http://schemas.microsoft.com/office/drawing/2014/main" id="{4A8E31EE-A339-4A4E-37C0-4C0098A68B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74" y="347955"/>
            <a:ext cx="3242026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Alles over Tulpen | QFB Gardening">
            <a:extLst>
              <a:ext uri="{FF2B5EF4-FFF2-40B4-BE49-F238E27FC236}">
                <a16:creationId xmlns:a16="http://schemas.microsoft.com/office/drawing/2014/main" id="{9B5479A9-FACF-B5A5-0F45-1D47A9BD6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358017"/>
            <a:ext cx="3242026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Wie is Anne Frank? | Anne Frank Stichting">
            <a:extLst>
              <a:ext uri="{FF2B5EF4-FFF2-40B4-BE49-F238E27FC236}">
                <a16:creationId xmlns:a16="http://schemas.microsoft.com/office/drawing/2014/main" id="{F68CC7E1-6CF3-2F18-43A5-3EDE554292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" r="12408"/>
          <a:stretch/>
        </p:blipFill>
        <p:spPr bwMode="auto">
          <a:xfrm>
            <a:off x="1231974" y="2662053"/>
            <a:ext cx="3242026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Amsterdam-pakketreizen vanaf € 309 | KAYAK">
            <a:extLst>
              <a:ext uri="{FF2B5EF4-FFF2-40B4-BE49-F238E27FC236}">
                <a16:creationId xmlns:a16="http://schemas.microsoft.com/office/drawing/2014/main" id="{1023BDAC-F928-7D52-6928-7E889CEC42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25"/>
          <a:stretch/>
        </p:blipFill>
        <p:spPr bwMode="auto">
          <a:xfrm>
            <a:off x="4664058" y="2662053"/>
            <a:ext cx="3242026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22998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F8DB0-26DA-649A-B0E7-B0B2518B9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Brugse legenden en verhalen: De legende van Serena en de Brugse kant">
            <a:extLst>
              <a:ext uri="{FF2B5EF4-FFF2-40B4-BE49-F238E27FC236}">
                <a16:creationId xmlns:a16="http://schemas.microsoft.com/office/drawing/2014/main" id="{78102672-6DDE-0A0F-929A-9FDDC10E38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569" y="2662053"/>
            <a:ext cx="3239489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ondvaart of boottocht in Brugge 2024? Onze tips + wat is er te zien?">
            <a:extLst>
              <a:ext uri="{FF2B5EF4-FFF2-40B4-BE49-F238E27FC236}">
                <a16:creationId xmlns:a16="http://schemas.microsoft.com/office/drawing/2014/main" id="{4887FA55-4DD8-683B-00D5-5947F01E75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333" y="321447"/>
            <a:ext cx="3236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Brugse Zot Blond | Brugse zot">
            <a:extLst>
              <a:ext uri="{FF2B5EF4-FFF2-40B4-BE49-F238E27FC236}">
                <a16:creationId xmlns:a16="http://schemas.microsoft.com/office/drawing/2014/main" id="{F2B45465-239B-05B9-71AC-D3BA480A9D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72"/>
          <a:stretch/>
        </p:blipFill>
        <p:spPr bwMode="auto">
          <a:xfrm>
            <a:off x="5202394" y="321447"/>
            <a:ext cx="1081664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Brugse Zot Blond | Brugse zot">
            <a:extLst>
              <a:ext uri="{FF2B5EF4-FFF2-40B4-BE49-F238E27FC236}">
                <a16:creationId xmlns:a16="http://schemas.microsoft.com/office/drawing/2014/main" id="{235576DE-14FE-959F-C3AD-A5D876D97D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46"/>
          <a:stretch/>
        </p:blipFill>
        <p:spPr bwMode="auto">
          <a:xfrm>
            <a:off x="6105236" y="221673"/>
            <a:ext cx="1078728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E753238E-EBC9-0319-4B9C-2BFF15AD9DED}"/>
              </a:ext>
            </a:extLst>
          </p:cNvPr>
          <p:cNvSpPr/>
          <p:nvPr/>
        </p:nvSpPr>
        <p:spPr>
          <a:xfrm>
            <a:off x="5618163" y="1770063"/>
            <a:ext cx="46037" cy="142875"/>
          </a:xfrm>
          <a:prstGeom prst="rect">
            <a:avLst/>
          </a:prstGeom>
          <a:solidFill>
            <a:srgbClr val="E6D8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164CDB15-BA87-6677-7EFB-7B5379F36A22}"/>
              </a:ext>
            </a:extLst>
          </p:cNvPr>
          <p:cNvSpPr/>
          <p:nvPr/>
        </p:nvSpPr>
        <p:spPr>
          <a:xfrm>
            <a:off x="5627542" y="1846897"/>
            <a:ext cx="203345" cy="81916"/>
          </a:xfrm>
          <a:prstGeom prst="rect">
            <a:avLst/>
          </a:prstGeom>
          <a:solidFill>
            <a:srgbClr val="E6D8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A6C6B725-8417-7B86-A53B-8B11B08232C1}"/>
              </a:ext>
            </a:extLst>
          </p:cNvPr>
          <p:cNvSpPr/>
          <p:nvPr/>
        </p:nvSpPr>
        <p:spPr>
          <a:xfrm>
            <a:off x="6324454" y="759460"/>
            <a:ext cx="85871" cy="81916"/>
          </a:xfrm>
          <a:prstGeom prst="rect">
            <a:avLst/>
          </a:prstGeom>
          <a:solidFill>
            <a:srgbClr val="F1DB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0F881183-B405-90B7-40B5-4E492686A29B}"/>
              </a:ext>
            </a:extLst>
          </p:cNvPr>
          <p:cNvSpPr/>
          <p:nvPr/>
        </p:nvSpPr>
        <p:spPr>
          <a:xfrm>
            <a:off x="6324454" y="841376"/>
            <a:ext cx="268434" cy="61912"/>
          </a:xfrm>
          <a:prstGeom prst="rect">
            <a:avLst/>
          </a:prstGeom>
          <a:solidFill>
            <a:srgbClr val="FFE4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ED718E1F-B2D9-3870-A5E4-CEC6D90888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7280" y="2662053"/>
            <a:ext cx="3242105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6256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7A29C6EC-B973-4938-2F59-AB92B37DF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81F85C17-9DFF-26C4-7645-221AED8CFC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Brugge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11294723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E8BEB2-0A22-0699-935F-8E800FEEC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e 10 beste tours en tickets - Houses of Parliament en Big Ben - Viator">
            <a:extLst>
              <a:ext uri="{FF2B5EF4-FFF2-40B4-BE49-F238E27FC236}">
                <a16:creationId xmlns:a16="http://schemas.microsoft.com/office/drawing/2014/main" id="{3CE3A7E4-E269-1A48-2E0F-529AA568DA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176" y="321447"/>
            <a:ext cx="323515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Londen">
            <a:extLst>
              <a:ext uri="{FF2B5EF4-FFF2-40B4-BE49-F238E27FC236}">
                <a16:creationId xmlns:a16="http://schemas.microsoft.com/office/drawing/2014/main" id="{EA96E5CA-917C-9BF7-F940-CF5239A7F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Prince Charles Could Turn Buckingham Palace into a Museum | Marie Claire">
            <a:extLst>
              <a:ext uri="{FF2B5EF4-FFF2-40B4-BE49-F238E27FC236}">
                <a16:creationId xmlns:a16="http://schemas.microsoft.com/office/drawing/2014/main" id="{659AAACE-AA4D-3266-6F52-C379AF61E4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1" r="3775"/>
          <a:stretch/>
        </p:blipFill>
        <p:spPr bwMode="auto">
          <a:xfrm>
            <a:off x="1241175" y="2662054"/>
            <a:ext cx="323515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Vlag Verenigd Koninkrijk 90x150cm - Best Value | Vlaggenclub">
            <a:extLst>
              <a:ext uri="{FF2B5EF4-FFF2-40B4-BE49-F238E27FC236}">
                <a16:creationId xmlns:a16="http://schemas.microsoft.com/office/drawing/2014/main" id="{879D961B-032C-94B3-2FC7-B66249AB8C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9" t="13947" r="4654" b="9881"/>
          <a:stretch/>
        </p:blipFill>
        <p:spPr bwMode="auto">
          <a:xfrm>
            <a:off x="4664058" y="2662053"/>
            <a:ext cx="323515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5010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CCC61060-35EE-08CA-C060-0F6F4550D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FDFF2465-7882-F928-FFD6-AD6EBF99F46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Londen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14405825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CFB36-4C64-8851-DD8E-5437DE0667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Brandenburger Tor, symbool voor herenigd Duitsland | Historiek">
            <a:extLst>
              <a:ext uri="{FF2B5EF4-FFF2-40B4-BE49-F238E27FC236}">
                <a16:creationId xmlns:a16="http://schemas.microsoft.com/office/drawing/2014/main" id="{78141DD6-B7C0-9D56-CBC2-525E7C19CC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0" r="2499"/>
          <a:stretch/>
        </p:blipFill>
        <p:spPr bwMode="auto">
          <a:xfrm>
            <a:off x="1373749" y="2662054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Berlijnse Muur - Wikikids">
            <a:extLst>
              <a:ext uri="{FF2B5EF4-FFF2-40B4-BE49-F238E27FC236}">
                <a16:creationId xmlns:a16="http://schemas.microsoft.com/office/drawing/2014/main" id="{7875CE03-7695-5482-99AF-B9FC9304D3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81"/>
          <a:stretch/>
        </p:blipFill>
        <p:spPr bwMode="auto">
          <a:xfrm>
            <a:off x="1373749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Boules de Berlin - Recepten - njam!">
            <a:extLst>
              <a:ext uri="{FF2B5EF4-FFF2-40B4-BE49-F238E27FC236}">
                <a16:creationId xmlns:a16="http://schemas.microsoft.com/office/drawing/2014/main" id="{7F54D7E6-53A7-7817-E480-17FBE8F3E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474" y="321446"/>
            <a:ext cx="2968776" cy="450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24549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A096EC4F-DEC9-685D-C6E5-69DE7927A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56A8A7DE-EC5D-004C-0F4A-4973007C6E2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Berlijn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416181805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545589-6495-13AC-B52F-950CBDFF9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Burgemeester Lippens start juridische oorlog tegen kusteiland Knokke">
            <a:extLst>
              <a:ext uri="{FF2B5EF4-FFF2-40B4-BE49-F238E27FC236}">
                <a16:creationId xmlns:a16="http://schemas.microsoft.com/office/drawing/2014/main" id="{CB1E53C2-AD53-FCBF-B18B-69ACBC0AAB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767" y="2447371"/>
            <a:ext cx="320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Golfkar in Knokke-Heist - Park and Drive">
            <a:extLst>
              <a:ext uri="{FF2B5EF4-FFF2-40B4-BE49-F238E27FC236}">
                <a16:creationId xmlns:a16="http://schemas.microsoft.com/office/drawing/2014/main" id="{BB42D259-F825-8553-23BB-FDCAE55959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33" y="2436131"/>
            <a:ext cx="3245902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>
            <a:extLst>
              <a:ext uri="{FF2B5EF4-FFF2-40B4-BE49-F238E27FC236}">
                <a16:creationId xmlns:a16="http://schemas.microsoft.com/office/drawing/2014/main" id="{32E231B7-B2BB-7EC0-DB99-4FB0157E31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7" r="-1" b="19878"/>
          <a:stretch/>
        </p:blipFill>
        <p:spPr bwMode="auto">
          <a:xfrm>
            <a:off x="1182503" y="536128"/>
            <a:ext cx="6721555" cy="1730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9956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97880404-89C7-9F47-293B-03ACFB865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70F64E3A-4A88-0636-A1DF-AB1C6DCB19F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dirty="0"/>
              <a:t>Knokke-Heist</a:t>
            </a:r>
            <a:endParaRPr sz="9600" dirty="0"/>
          </a:p>
        </p:txBody>
      </p:sp>
    </p:spTree>
    <p:extLst>
      <p:ext uri="{BB962C8B-B14F-4D97-AF65-F5344CB8AC3E}">
        <p14:creationId xmlns:p14="http://schemas.microsoft.com/office/powerpoint/2010/main" val="40007961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534343-0B3E-6E17-E497-F2436A587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Ros Beiaard - Stad Dendermonde">
            <a:extLst>
              <a:ext uri="{FF2B5EF4-FFF2-40B4-BE49-F238E27FC236}">
                <a16:creationId xmlns:a16="http://schemas.microsoft.com/office/drawing/2014/main" id="{24503DB9-0B22-96E0-A906-635F7B19A6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942" y="1260012"/>
            <a:ext cx="3671202" cy="2442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8" descr="Stadhuis, Belfort en Lakenhalle - Toerisme stad Dendermonde">
            <a:extLst>
              <a:ext uri="{FF2B5EF4-FFF2-40B4-BE49-F238E27FC236}">
                <a16:creationId xmlns:a16="http://schemas.microsoft.com/office/drawing/2014/main" id="{E661342C-9C6B-37CA-7715-A84877F3DF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058" y="321447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2" name="Picture 12" descr="Meat House Museum (Vleeshuismuseum) (Dendermonde) - Alles wat u moet weten  VOORDAT je gaat (met foto's) - Tripadvisor">
            <a:extLst>
              <a:ext uri="{FF2B5EF4-FFF2-40B4-BE49-F238E27FC236}">
                <a16:creationId xmlns:a16="http://schemas.microsoft.com/office/drawing/2014/main" id="{EFE176F8-81A3-C70A-907F-E9EC58C86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058" y="2662053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55410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5BBB0A8F-2BAC-08E6-9332-109FCBE06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F5D82E90-F98D-A246-C0DF-1BA2E6C10C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dirty="0"/>
              <a:t>Dendermonde</a:t>
            </a:r>
            <a:endParaRPr sz="9600" dirty="0"/>
          </a:p>
        </p:txBody>
      </p:sp>
    </p:spTree>
    <p:extLst>
      <p:ext uri="{BB962C8B-B14F-4D97-AF65-F5344CB8AC3E}">
        <p14:creationId xmlns:p14="http://schemas.microsoft.com/office/powerpoint/2010/main" val="2311662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447DAAA6-C74C-4AC7-8438-CA4CFC2F1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91A24863-3C66-08BD-EA4A-8746576B05C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Amsterdam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15076591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479A9-1F10-088D-FCE7-047725484D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11 leuke tips in Lier: ontdek de mooiste bezienswaardigheden">
            <a:extLst>
              <a:ext uri="{FF2B5EF4-FFF2-40B4-BE49-F238E27FC236}">
                <a16:creationId xmlns:a16="http://schemas.microsoft.com/office/drawing/2014/main" id="{625DED11-9C08-27E2-E11C-6D20C6F13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725" y="2662053"/>
            <a:ext cx="324333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>
            <a:extLst>
              <a:ext uri="{FF2B5EF4-FFF2-40B4-BE49-F238E27FC236}">
                <a16:creationId xmlns:a16="http://schemas.microsoft.com/office/drawing/2014/main" id="{6B0B990D-3B8D-0942-C2EC-E61CFAB68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725" y="321447"/>
            <a:ext cx="3264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Geleid bezoek aan de Zimmertoren en het Zimmermuseum | ie-net">
            <a:extLst>
              <a:ext uri="{FF2B5EF4-FFF2-40B4-BE49-F238E27FC236}">
                <a16:creationId xmlns:a16="http://schemas.microsoft.com/office/drawing/2014/main" id="{1A972E5B-8875-88D5-3205-CC410189D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695" y="321447"/>
            <a:ext cx="320158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Sint-Gummaruskerk, Lier | De Sint-Gummaruskerk in Lier is ee… | Flickr">
            <a:extLst>
              <a:ext uri="{FF2B5EF4-FFF2-40B4-BE49-F238E27FC236}">
                <a16:creationId xmlns:a16="http://schemas.microsoft.com/office/drawing/2014/main" id="{C84D42FC-3041-1D9B-FB5B-72062F1087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276" y="2662053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38693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5889A31D-76B7-C9B4-1582-4EF5342A8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036B03F7-E94D-7510-E460-E21F20E80B2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Lier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255935982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EAF392-BBAC-C3BF-8716-FFB317A6FD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Kopenhagen | Verhoeven">
            <a:extLst>
              <a:ext uri="{FF2B5EF4-FFF2-40B4-BE49-F238E27FC236}">
                <a16:creationId xmlns:a16="http://schemas.microsoft.com/office/drawing/2014/main" id="{777F2A1C-A0FF-FD01-2234-26B4FFD7D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137" y="321371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Kleine Zeemeermin in Kopenhagen - KijkopStad.nl">
            <a:extLst>
              <a:ext uri="{FF2B5EF4-FFF2-40B4-BE49-F238E27FC236}">
                <a16:creationId xmlns:a16="http://schemas.microsoft.com/office/drawing/2014/main" id="{5984AA0E-059D-5FDB-A120-89492DD9C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862" y="321371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 descr="Vlag van Denemarken - Wikipedia">
            <a:extLst>
              <a:ext uri="{FF2B5EF4-FFF2-40B4-BE49-F238E27FC236}">
                <a16:creationId xmlns:a16="http://schemas.microsoft.com/office/drawing/2014/main" id="{8BDADAB1-2B59-0FC8-F324-046EAEE33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862" y="2662053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Carlsberg 25Cl - Koop bier online - Belgian Beer Heaven">
            <a:extLst>
              <a:ext uri="{FF2B5EF4-FFF2-40B4-BE49-F238E27FC236}">
                <a16:creationId xmlns:a16="http://schemas.microsoft.com/office/drawing/2014/main" id="{FF9E1320-820A-400C-C2C6-DEE935E1D7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6" t="22114" r="33419"/>
          <a:stretch/>
        </p:blipFill>
        <p:spPr bwMode="auto">
          <a:xfrm>
            <a:off x="2174652" y="2662053"/>
            <a:ext cx="863485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Carlsberg">
            <a:extLst>
              <a:ext uri="{FF2B5EF4-FFF2-40B4-BE49-F238E27FC236}">
                <a16:creationId xmlns:a16="http://schemas.microsoft.com/office/drawing/2014/main" id="{05AA1406-DA44-B964-0F0C-4B34894416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99" y="3132667"/>
            <a:ext cx="950541" cy="168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EF9E1654-C5DA-8D82-324D-646314A469C8}"/>
              </a:ext>
            </a:extLst>
          </p:cNvPr>
          <p:cNvSpPr/>
          <p:nvPr/>
        </p:nvSpPr>
        <p:spPr>
          <a:xfrm>
            <a:off x="3295650" y="3806825"/>
            <a:ext cx="223838" cy="45719"/>
          </a:xfrm>
          <a:prstGeom prst="rect">
            <a:avLst/>
          </a:prstGeom>
          <a:solidFill>
            <a:srgbClr val="F3B60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D6E80ACC-73DE-EDFD-1FDA-981E5E121B7A}"/>
              </a:ext>
            </a:extLst>
          </p:cNvPr>
          <p:cNvSpPr/>
          <p:nvPr/>
        </p:nvSpPr>
        <p:spPr>
          <a:xfrm>
            <a:off x="2590800" y="4178300"/>
            <a:ext cx="174625" cy="36000"/>
          </a:xfrm>
          <a:prstGeom prst="rect">
            <a:avLst/>
          </a:prstGeom>
          <a:solidFill>
            <a:srgbClr val="0C6F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68839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B4770378-5C0F-F0A4-E799-075FE3709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29F3BFC4-9A54-CBF5-B741-7E136B5E04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Kopenhagen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345903216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756EE7-B9FD-C92D-7E39-CE5CBE179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Maximaal drieduizend bezoekers tegelijkertijd”: Waasland Shopping neemt  hele reeks maatregelen voor heropening maandag | Sint-Niklaas | hln.be">
            <a:extLst>
              <a:ext uri="{FF2B5EF4-FFF2-40B4-BE49-F238E27FC236}">
                <a16:creationId xmlns:a16="http://schemas.microsoft.com/office/drawing/2014/main" id="{391E0FB6-93D0-D7EB-9842-1E3334257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33" y="321447"/>
            <a:ext cx="3237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Stadhuis | Ontdek Sint-Niklaas">
            <a:extLst>
              <a:ext uri="{FF2B5EF4-FFF2-40B4-BE49-F238E27FC236}">
                <a16:creationId xmlns:a16="http://schemas.microsoft.com/office/drawing/2014/main" id="{0E453508-34E2-475E-BCCB-56DB4A4E78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391" y="321447"/>
            <a:ext cx="3244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allonfestival | Vredefeesten">
            <a:extLst>
              <a:ext uri="{FF2B5EF4-FFF2-40B4-BE49-F238E27FC236}">
                <a16:creationId xmlns:a16="http://schemas.microsoft.com/office/drawing/2014/main" id="{174FAB3B-5295-2A9A-960A-891296D2BF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33" y="2662053"/>
            <a:ext cx="3237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ulpsinterklaas is een eufemisme voor een zwakbegaafde sukkel die zich laat  misbruiken door mensen zonder enig moreel besef'">
            <a:extLst>
              <a:ext uri="{FF2B5EF4-FFF2-40B4-BE49-F238E27FC236}">
                <a16:creationId xmlns:a16="http://schemas.microsoft.com/office/drawing/2014/main" id="{FB2757A3-E2FB-7C94-911C-1343208DC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002" y="2662053"/>
            <a:ext cx="3238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49427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18F8A9C4-3333-0D08-409D-C19206F46F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17A996A5-3873-D60F-E65B-037B6B13668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Sint-Niklaas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175432846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2A8B67-6AE1-1F22-C917-B279FC64C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Broeltorens - Wikipedia">
            <a:extLst>
              <a:ext uri="{FF2B5EF4-FFF2-40B4-BE49-F238E27FC236}">
                <a16:creationId xmlns:a16="http://schemas.microsoft.com/office/drawing/2014/main" id="{2B403BE3-4D26-89F1-BB58-67694150D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333" y="321447"/>
            <a:ext cx="3188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Bezoek gratis stadhuis, Broeltorens en Sint-Maartenskerk | Kortrijk | hln.be">
            <a:extLst>
              <a:ext uri="{FF2B5EF4-FFF2-40B4-BE49-F238E27FC236}">
                <a16:creationId xmlns:a16="http://schemas.microsoft.com/office/drawing/2014/main" id="{C3F1C4B5-9B82-6B51-3113-5659B1789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666" y="2662053"/>
            <a:ext cx="3237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Uitkijktoren Sint-Maartenskerk opent in zomer 2020, maar gratis brochure is  er nu al | Kortrijk | hln.be">
            <a:extLst>
              <a:ext uri="{FF2B5EF4-FFF2-40B4-BE49-F238E27FC236}">
                <a16:creationId xmlns:a16="http://schemas.microsoft.com/office/drawing/2014/main" id="{A8827D5B-6E7A-F73A-0CA5-C7B82A53BA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322924"/>
            <a:ext cx="2959150" cy="4499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26917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B33DEA86-B393-A488-1C90-E0D865A2AB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9A89AA2B-C96B-EC8E-AE6A-CE824D4395A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Kortrijk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201112517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A36A5A-10AB-25D7-6D01-42B25D58D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De aambeien die geschiedenis schreven: hoe Napoleon een niet te verliezen  oorlog verloor (en wat als hij wél gewonnen had?) | Het Nieuwsblad Mobile">
            <a:extLst>
              <a:ext uri="{FF2B5EF4-FFF2-40B4-BE49-F238E27FC236}">
                <a16:creationId xmlns:a16="http://schemas.microsoft.com/office/drawing/2014/main" id="{EF645B42-4494-6DCB-CADA-89467C589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470" y="324850"/>
            <a:ext cx="3764325" cy="4497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 descr="Leeuw van Waterloo - foto van BenDeWinter - Landschap - Zoom.nl">
            <a:extLst>
              <a:ext uri="{FF2B5EF4-FFF2-40B4-BE49-F238E27FC236}">
                <a16:creationId xmlns:a16="http://schemas.microsoft.com/office/drawing/2014/main" id="{0CE69D95-91ED-6B69-A3FF-D3304B6A18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11"/>
          <a:stretch/>
        </p:blipFill>
        <p:spPr bwMode="auto">
          <a:xfrm>
            <a:off x="1068033" y="324850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Nieuwe muziek van Abba op komst' | De Standaard Mobile">
            <a:extLst>
              <a:ext uri="{FF2B5EF4-FFF2-40B4-BE49-F238E27FC236}">
                <a16:creationId xmlns:a16="http://schemas.microsoft.com/office/drawing/2014/main" id="{8727571F-3674-D769-03B8-928ACF7362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033" y="2658650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69480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2EAC7D3A-81A0-7BF5-989A-BEC520FFB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A025FDF7-F7AB-AAA1-6362-7064803344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Waterloo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1386299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660C5-507E-115C-26C4-2357CB4E0E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Steenkoolmijn van Winterslag - Wikipedia">
            <a:extLst>
              <a:ext uri="{FF2B5EF4-FFF2-40B4-BE49-F238E27FC236}">
                <a16:creationId xmlns:a16="http://schemas.microsoft.com/office/drawing/2014/main" id="{C5B07FE9-3D8C-D05B-78BF-F89711828B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33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steenkool - Brandstoffen Baillieux">
            <a:extLst>
              <a:ext uri="{FF2B5EF4-FFF2-40B4-BE49-F238E27FC236}">
                <a16:creationId xmlns:a16="http://schemas.microsoft.com/office/drawing/2014/main" id="{3142838D-0461-07C8-E49A-0496083C24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321447"/>
            <a:ext cx="287672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Limburgse Vlaai - Sonneveld">
            <a:extLst>
              <a:ext uri="{FF2B5EF4-FFF2-40B4-BE49-F238E27FC236}">
                <a16:creationId xmlns:a16="http://schemas.microsoft.com/office/drawing/2014/main" id="{D0A2197B-CA71-EC75-BCF3-98842F9B8C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95"/>
          <a:stretch/>
        </p:blipFill>
        <p:spPr bwMode="auto">
          <a:xfrm>
            <a:off x="1236333" y="2662053"/>
            <a:ext cx="4047936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Legertje accordeonisten onthaalt Rocco Granata voor openluchtfilm Marina |  NNieuws">
            <a:extLst>
              <a:ext uri="{FF2B5EF4-FFF2-40B4-BE49-F238E27FC236}">
                <a16:creationId xmlns:a16="http://schemas.microsoft.com/office/drawing/2014/main" id="{E64C3734-DF95-332F-9B3A-A6EC3E60E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119" y="2662053"/>
            <a:ext cx="2104666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1566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A3078-65DE-3A46-1F16-B7430AE94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New York City | Study Abroad/Away | Centrenet">
            <a:extLst>
              <a:ext uri="{FF2B5EF4-FFF2-40B4-BE49-F238E27FC236}">
                <a16:creationId xmlns:a16="http://schemas.microsoft.com/office/drawing/2014/main" id="{E926066C-9190-E913-E324-AB459A1C19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2" r="8773"/>
          <a:stretch/>
        </p:blipFill>
        <p:spPr bwMode="auto">
          <a:xfrm>
            <a:off x="4556991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8" name="Picture 4" descr="Times Square | Location, Description, History, &amp; Facts | Britannica">
            <a:extLst>
              <a:ext uri="{FF2B5EF4-FFF2-40B4-BE49-F238E27FC236}">
                <a16:creationId xmlns:a16="http://schemas.microsoft.com/office/drawing/2014/main" id="{B0634F01-7975-A96D-F4FC-658503A523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110" y="2660247"/>
            <a:ext cx="322388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Deze week in 1885: wereldberoemd Vrijheidsbeeld arriveert in New York, met  Frans oorlogsschip en in 350 stukken | Buitenland | hln.be">
            <a:extLst>
              <a:ext uri="{FF2B5EF4-FFF2-40B4-BE49-F238E27FC236}">
                <a16:creationId xmlns:a16="http://schemas.microsoft.com/office/drawing/2014/main" id="{E3C4D1D7-DEE9-7799-B18F-8A5C920EC3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008" y="316029"/>
            <a:ext cx="3022258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Remembering the 9/11 Terrorist Attacks, 20 Years Later">
            <a:extLst>
              <a:ext uri="{FF2B5EF4-FFF2-40B4-BE49-F238E27FC236}">
                <a16:creationId xmlns:a16="http://schemas.microsoft.com/office/drawing/2014/main" id="{4D9B03F1-9190-C220-5E6F-C89BC450DD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06"/>
          <a:stretch/>
        </p:blipFill>
        <p:spPr bwMode="auto">
          <a:xfrm>
            <a:off x="1347008" y="2667472"/>
            <a:ext cx="3022258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190938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26EFADAC-F409-5E2F-7F51-EA07A8E22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653B9025-660F-66E8-504A-BA936ECE5E3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New York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360909172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06886-AD30-67B8-641D-FC54DA440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Odeon of Herodes Atticus - Wikipedia">
            <a:extLst>
              <a:ext uri="{FF2B5EF4-FFF2-40B4-BE49-F238E27FC236}">
                <a16:creationId xmlns:a16="http://schemas.microsoft.com/office/drawing/2014/main" id="{A1B98090-7F4B-5405-ED9F-F77A53858E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4" r="7158"/>
          <a:stretch/>
        </p:blipFill>
        <p:spPr bwMode="auto">
          <a:xfrm>
            <a:off x="4664058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Athene Bezienswaardigheden - 20x Wat te doen in Athene">
            <a:extLst>
              <a:ext uri="{FF2B5EF4-FFF2-40B4-BE49-F238E27FC236}">
                <a16:creationId xmlns:a16="http://schemas.microsoft.com/office/drawing/2014/main" id="{3117556B-F3E5-EAB9-7212-49F5B94B0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33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9E125D10-F001-610D-DC34-BFF57388B4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6333" y="2662053"/>
            <a:ext cx="3240000" cy="2160000"/>
          </a:xfrm>
          <a:prstGeom prst="rect">
            <a:avLst/>
          </a:prstGeom>
        </p:spPr>
      </p:pic>
      <p:pic>
        <p:nvPicPr>
          <p:cNvPr id="14344" name="Picture 8" descr="1932: Olympische Spelen Los Angeles - Tioga Tours">
            <a:extLst>
              <a:ext uri="{FF2B5EF4-FFF2-40B4-BE49-F238E27FC236}">
                <a16:creationId xmlns:a16="http://schemas.microsoft.com/office/drawing/2014/main" id="{E15FF7F4-F4A9-5B07-9EF0-99411F77C8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2932053"/>
            <a:ext cx="324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90354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BB38A8B0-6B80-703A-04D1-32A1CFAC53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82B3C5E4-EC7D-52FA-5724-38CC6332FEE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Athene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97076124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D1C57-910D-9E45-64BF-510D872F48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et bezorgdheid zien we Aalst Carnaval 2020 tegemoet | De Morgen">
            <a:extLst>
              <a:ext uri="{FF2B5EF4-FFF2-40B4-BE49-F238E27FC236}">
                <a16:creationId xmlns:a16="http://schemas.microsoft.com/office/drawing/2014/main" id="{18A67D69-13CE-5795-65F3-5CE9A51CA8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806" y="321447"/>
            <a:ext cx="3244252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et verdriet van Aalst: al twee jaar geen carnaval | De Standaard Mobile">
            <a:extLst>
              <a:ext uri="{FF2B5EF4-FFF2-40B4-BE49-F238E27FC236}">
                <a16:creationId xmlns:a16="http://schemas.microsoft.com/office/drawing/2014/main" id="{1F13C8E0-E1BC-5017-B3A5-C7D56B38B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33" y="321447"/>
            <a:ext cx="3238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Spotnamen | Ajoinpedia | Fandom">
            <a:extLst>
              <a:ext uri="{FF2B5EF4-FFF2-40B4-BE49-F238E27FC236}">
                <a16:creationId xmlns:a16="http://schemas.microsoft.com/office/drawing/2014/main" id="{88CE0748-B220-8E18-BFE7-0BC5D7226E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00" b="79167" l="17986" r="84173">
                        <a14:foregroundMark x1="55755" y1="23056" x2="55755" y2="23056"/>
                        <a14:foregroundMark x1="19424" y1="58611" x2="19424" y2="58611"/>
                        <a14:foregroundMark x1="48921" y1="77778" x2="48921" y2="77778"/>
                        <a14:foregroundMark x1="60791" y1="79167" x2="60791" y2="79167"/>
                        <a14:foregroundMark x1="84532" y1="55556" x2="84532" y2="55556"/>
                        <a14:foregroundMark x1="57914" y1="20000" x2="57914" y2="2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48" t="16861" r="9043" b="15853"/>
          <a:stretch/>
        </p:blipFill>
        <p:spPr bwMode="auto">
          <a:xfrm>
            <a:off x="1854965" y="2662053"/>
            <a:ext cx="2000736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Belfort Aalst | riebedebie.be">
            <a:extLst>
              <a:ext uri="{FF2B5EF4-FFF2-40B4-BE49-F238E27FC236}">
                <a16:creationId xmlns:a16="http://schemas.microsoft.com/office/drawing/2014/main" id="{5C27E908-3A4E-2AA2-E6AA-3B4F8CC51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806" y="2662053"/>
            <a:ext cx="3247334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21956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8E23C8A4-A5EE-2430-6F7F-3748340E1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C56A73BA-151C-BA49-BAA7-17C85977FDB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Aalst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323845253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B4ADD-E89B-6CA0-DAC2-F79DC625E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Waregem Koerse / Waregem Koerse op dinsdag 29 augustus 2023">
            <a:extLst>
              <a:ext uri="{FF2B5EF4-FFF2-40B4-BE49-F238E27FC236}">
                <a16:creationId xmlns:a16="http://schemas.microsoft.com/office/drawing/2014/main" id="{3D549CE0-795D-DD7B-115C-5B222C0C2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33" y="321447"/>
            <a:ext cx="3239334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Van flamingo's tot pauwen: dit waren de mooiste en meest opvallende hoeden  op Waregem Koerse | Mode &amp; Beauty | hln.be">
            <a:extLst>
              <a:ext uri="{FF2B5EF4-FFF2-40B4-BE49-F238E27FC236}">
                <a16:creationId xmlns:a16="http://schemas.microsoft.com/office/drawing/2014/main" id="{A014BAB5-F658-702B-983F-141582D86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915" y="2662053"/>
            <a:ext cx="4114286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S.V. Zulte Waregem - Wikipedia">
            <a:extLst>
              <a:ext uri="{FF2B5EF4-FFF2-40B4-BE49-F238E27FC236}">
                <a16:creationId xmlns:a16="http://schemas.microsoft.com/office/drawing/2014/main" id="{783D1A50-7895-48CA-FA48-DA1F48168B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09"/>
          <a:stretch/>
        </p:blipFill>
        <p:spPr bwMode="auto">
          <a:xfrm>
            <a:off x="5110989" y="321447"/>
            <a:ext cx="234613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96711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0A661AE8-7F7A-9CE8-F35B-45B5492C08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2F49370F-CAC5-D476-8D36-60488A46D05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Waregem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88348971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C40E2-3EA9-EA1A-6B62-C20F752FF1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Menenpoort - Wikipedia">
            <a:extLst>
              <a:ext uri="{FF2B5EF4-FFF2-40B4-BE49-F238E27FC236}">
                <a16:creationId xmlns:a16="http://schemas.microsoft.com/office/drawing/2014/main" id="{D35F9AC2-EB9F-2E74-EE99-7C04CC68FE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2"/>
          <a:stretch/>
        </p:blipFill>
        <p:spPr bwMode="auto">
          <a:xfrm>
            <a:off x="4664058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19 x bezienswaardigheden Ieper: wat zien en doen? + verblijftips">
            <a:extLst>
              <a:ext uri="{FF2B5EF4-FFF2-40B4-BE49-F238E27FC236}">
                <a16:creationId xmlns:a16="http://schemas.microsoft.com/office/drawing/2014/main" id="{09144C8D-72A7-5217-FC04-7CDB8AEBF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666" y="321447"/>
            <a:ext cx="3226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lagvelden &amp; begraafplaatsen in de Westhoek | Routes langs oorlogsgraven">
            <a:extLst>
              <a:ext uri="{FF2B5EF4-FFF2-40B4-BE49-F238E27FC236}">
                <a16:creationId xmlns:a16="http://schemas.microsoft.com/office/drawing/2014/main" id="{B33A1E89-12C0-BC89-F5BB-01B3A24BDC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666" y="2662053"/>
            <a:ext cx="3226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Kattenstoet 2024 in Belgium - Dates">
            <a:extLst>
              <a:ext uri="{FF2B5EF4-FFF2-40B4-BE49-F238E27FC236}">
                <a16:creationId xmlns:a16="http://schemas.microsoft.com/office/drawing/2014/main" id="{40AE59C1-A936-42F0-5392-9C2D8F55C3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2662053"/>
            <a:ext cx="334733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60226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AFF6B767-8302-1206-C020-CE0EF22A6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D52DAE1E-CCBF-C43E-A60F-8BD0D02BA7F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Ieper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2542882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C117F2D9-852E-2EFC-F92C-4D0F4ABE1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3A03FA28-9901-59B8-A0B2-3CB8825813B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Genk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180385575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4469C9-D0A5-19BB-FAED-F7F2ECA5C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Solve Oostende de Venetiaanse gaanderijen. jigsaw puzzle online with 60  pieces">
            <a:extLst>
              <a:ext uri="{FF2B5EF4-FFF2-40B4-BE49-F238E27FC236}">
                <a16:creationId xmlns:a16="http://schemas.microsoft.com/office/drawing/2014/main" id="{32AD2FE5-8E67-986B-2A61-96DB137BC7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9"/>
          <a:stretch/>
        </p:blipFill>
        <p:spPr bwMode="auto">
          <a:xfrm>
            <a:off x="1236333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4" name="Picture 2" descr="Tickets voor Mercator | Oostende">
            <a:extLst>
              <a:ext uri="{FF2B5EF4-FFF2-40B4-BE49-F238E27FC236}">
                <a16:creationId xmlns:a16="http://schemas.microsoft.com/office/drawing/2014/main" id="{8281F80B-8052-596B-19C2-F2BDCF50CE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321447"/>
            <a:ext cx="3252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8" name="Picture 6" descr="Kursaal Oostende | Toerisme Oostende">
            <a:extLst>
              <a:ext uri="{FF2B5EF4-FFF2-40B4-BE49-F238E27FC236}">
                <a16:creationId xmlns:a16="http://schemas.microsoft.com/office/drawing/2014/main" id="{069B2803-7270-49A6-8A85-668C22D9CD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000" y="2662053"/>
            <a:ext cx="331733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0" name="Picture 8" descr="Omstreden 'Rock Strangers' van Arne Quinze mogen blijven staan in Oostende ( Oostende) | Het Nieuwsblad Mobile">
            <a:extLst>
              <a:ext uri="{FF2B5EF4-FFF2-40B4-BE49-F238E27FC236}">
                <a16:creationId xmlns:a16="http://schemas.microsoft.com/office/drawing/2014/main" id="{80466382-5D8E-179C-C289-A8BFD9CD2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2662053"/>
            <a:ext cx="324133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01015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D31D4831-4289-220F-2360-8CC9368A54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2E976FCA-AE12-061A-B2C2-6861DE0524E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BE" sz="11500" dirty="0"/>
              <a:t>O</a:t>
            </a:r>
            <a:r>
              <a:rPr lang="en" sz="11500" dirty="0"/>
              <a:t>ostende 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78729052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587FF-F6D2-B297-3540-1356DB353F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Sint-Romboutskathedraal en -toren - Mechelenmakers">
            <a:extLst>
              <a:ext uri="{FF2B5EF4-FFF2-40B4-BE49-F238E27FC236}">
                <a16:creationId xmlns:a16="http://schemas.microsoft.com/office/drawing/2014/main" id="{ADFB5538-7839-C56F-0EB5-96B40B41AC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84"/>
          <a:stretch/>
        </p:blipFill>
        <p:spPr bwMode="auto">
          <a:xfrm>
            <a:off x="1236333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Dé 31 x mooiste bezienswaardigheden van Mechelen + hidden spots">
            <a:extLst>
              <a:ext uri="{FF2B5EF4-FFF2-40B4-BE49-F238E27FC236}">
                <a16:creationId xmlns:a16="http://schemas.microsoft.com/office/drawing/2014/main" id="{06D8A2CC-351F-2B25-6E42-BBEF709A3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058" y="321447"/>
            <a:ext cx="3236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6" name="Picture 6" descr="Kazerne Dossin | Sint-Gabriëlcollege Boechout">
            <a:extLst>
              <a:ext uri="{FF2B5EF4-FFF2-40B4-BE49-F238E27FC236}">
                <a16:creationId xmlns:a16="http://schemas.microsoft.com/office/drawing/2014/main" id="{303BEC9F-4911-9625-84D0-160CB35F0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33" y="2662053"/>
            <a:ext cx="3247334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Welkom | Maneblusser - Mechels stadsbier">
            <a:extLst>
              <a:ext uri="{FF2B5EF4-FFF2-40B4-BE49-F238E27FC236}">
                <a16:creationId xmlns:a16="http://schemas.microsoft.com/office/drawing/2014/main" id="{CA2A47BF-AA39-AC76-6F2C-B485D96F58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058" y="2662053"/>
            <a:ext cx="1198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B8375537-B784-53F0-E332-1711DAAC9C8F}"/>
              </a:ext>
            </a:extLst>
          </p:cNvPr>
          <p:cNvSpPr/>
          <p:nvPr/>
        </p:nvSpPr>
        <p:spPr>
          <a:xfrm>
            <a:off x="5959475" y="3490913"/>
            <a:ext cx="96838" cy="45719"/>
          </a:xfrm>
          <a:prstGeom prst="rect">
            <a:avLst/>
          </a:prstGeom>
          <a:solidFill>
            <a:srgbClr val="F3B60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16A31028-C3D5-1BC8-C79E-E1B183427DDF}"/>
              </a:ext>
            </a:extLst>
          </p:cNvPr>
          <p:cNvSpPr/>
          <p:nvPr/>
        </p:nvSpPr>
        <p:spPr>
          <a:xfrm>
            <a:off x="6426199" y="4456113"/>
            <a:ext cx="157163" cy="55562"/>
          </a:xfrm>
          <a:prstGeom prst="rect">
            <a:avLst/>
          </a:prstGeom>
          <a:solidFill>
            <a:srgbClr val="B127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5132797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5C1596BE-C4FE-2670-CA94-99F43A6E3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3434922A-5E20-5C53-0E46-D1E9116B6C4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Mechelen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329978148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A1F4B-E2AD-3690-46C4-027537C6A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10 x bezienswaardigheden in Lourdes: Bezoek deze heilige plaats">
            <a:extLst>
              <a:ext uri="{FF2B5EF4-FFF2-40B4-BE49-F238E27FC236}">
                <a16:creationId xmlns:a16="http://schemas.microsoft.com/office/drawing/2014/main" id="{38C09B11-2FBC-FA91-6C96-AB95ED834D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333" y="321447"/>
            <a:ext cx="3238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Vlag van Frankrijk afbeelding en betekenis Franse vlag - Country flags">
            <a:extLst>
              <a:ext uri="{FF2B5EF4-FFF2-40B4-BE49-F238E27FC236}">
                <a16:creationId xmlns:a16="http://schemas.microsoft.com/office/drawing/2014/main" id="{5403F761-7709-F224-6160-4A9A4E4FA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10 x bezienswaardigheden in Lourdes: Bezoek deze heilige plaats">
            <a:extLst>
              <a:ext uri="{FF2B5EF4-FFF2-40B4-BE49-F238E27FC236}">
                <a16:creationId xmlns:a16="http://schemas.microsoft.com/office/drawing/2014/main" id="{D1ADFCB1-C94D-AB70-827D-FE3B1BEFBA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333" y="2662053"/>
            <a:ext cx="3236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Basiliek van Sint-Pius X (Lourdes) - Wikipedia">
            <a:extLst>
              <a:ext uri="{FF2B5EF4-FFF2-40B4-BE49-F238E27FC236}">
                <a16:creationId xmlns:a16="http://schemas.microsoft.com/office/drawing/2014/main" id="{2D2068BF-05BF-2100-1B81-27060051C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7" y="2662053"/>
            <a:ext cx="3235999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65381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E3D6BDFF-F3B3-802A-B384-0235B707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936CEA2C-6B80-FAB0-9E02-48B596C655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Lourdes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306782630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601E25-BF8A-B599-B2BF-873C6BEB4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Bokrijk (domein) - Wikipedia">
            <a:extLst>
              <a:ext uri="{FF2B5EF4-FFF2-40B4-BE49-F238E27FC236}">
                <a16:creationId xmlns:a16="http://schemas.microsoft.com/office/drawing/2014/main" id="{129682EA-E8B6-26DB-927E-F4819B1BCC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52"/>
          <a:stretch/>
        </p:blipFill>
        <p:spPr bwMode="auto">
          <a:xfrm>
            <a:off x="1233390" y="321447"/>
            <a:ext cx="324361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Openluchtmuseum Bokrijk (tijdelijk gesloten) | museumPASSmusées">
            <a:extLst>
              <a:ext uri="{FF2B5EF4-FFF2-40B4-BE49-F238E27FC236}">
                <a16:creationId xmlns:a16="http://schemas.microsoft.com/office/drawing/2014/main" id="{B05C2E61-7FA4-C92B-82CF-DE6E5396A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321447"/>
            <a:ext cx="3312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Te doen - Bokrijk - Bed and Breakfast Nummer5">
            <a:extLst>
              <a:ext uri="{FF2B5EF4-FFF2-40B4-BE49-F238E27FC236}">
                <a16:creationId xmlns:a16="http://schemas.microsoft.com/office/drawing/2014/main" id="{064184F1-11F9-CD9C-766D-1A866197E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942" y="2662053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Fietsen door het Water' in Bokrijk | Visit Limburg">
            <a:extLst>
              <a:ext uri="{FF2B5EF4-FFF2-40B4-BE49-F238E27FC236}">
                <a16:creationId xmlns:a16="http://schemas.microsoft.com/office/drawing/2014/main" id="{FE8D6FF3-E690-BDD0-97B5-0493F18A83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725" y="2662053"/>
            <a:ext cx="324133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830042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262B7DA9-FCC2-1652-08E5-2601BACD5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BF955DC8-277E-7C2F-E09B-3DD5701782D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Bokrijk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368268795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377C2-7E3D-BAB3-8D97-A39A244D8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Anti-Marc Couckepartij krijgt geen voet aan de grond in Durbuy | Binnenland  | hln.be">
            <a:extLst>
              <a:ext uri="{FF2B5EF4-FFF2-40B4-BE49-F238E27FC236}">
                <a16:creationId xmlns:a16="http://schemas.microsoft.com/office/drawing/2014/main" id="{5832F568-A0BF-4C73-1CBC-0630245A8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338" y="2662053"/>
            <a:ext cx="3237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urbuy → Top 10 wat te doen in Durbuy - Ardennen.nl">
            <a:extLst>
              <a:ext uri="{FF2B5EF4-FFF2-40B4-BE49-F238E27FC236}">
                <a16:creationId xmlns:a16="http://schemas.microsoft.com/office/drawing/2014/main" id="{9E7FD4EA-E690-AD54-0D93-4D1AADF5D1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5"/>
          <a:stretch/>
        </p:blipFill>
        <p:spPr bwMode="auto">
          <a:xfrm>
            <a:off x="1224338" y="321447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Stadswandeling in Durbuy met tocht naar de Bohon-grot - Even Op Stap">
            <a:extLst>
              <a:ext uri="{FF2B5EF4-FFF2-40B4-BE49-F238E27FC236}">
                <a16:creationId xmlns:a16="http://schemas.microsoft.com/office/drawing/2014/main" id="{7C9C641F-606C-960D-CD02-A5A2AE8CAB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391" y="321447"/>
            <a:ext cx="323866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Kayak afvaart van de Ourthe en de Lesse - de4wilgen">
            <a:extLst>
              <a:ext uri="{FF2B5EF4-FFF2-40B4-BE49-F238E27FC236}">
                <a16:creationId xmlns:a16="http://schemas.microsoft.com/office/drawing/2014/main" id="{830871C1-CE36-52BD-1D6E-1592B40DF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997" y="2662053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741214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5EAE35DE-F660-F7C4-F978-841372D0D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5ED6BB0B-9B9E-47AF-EC2E-728D21C28C7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Durbuy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1789407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B902D-E687-4B9A-8A12-E07C03908B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De Chalice &amp; Het Ritueel">
            <a:extLst>
              <a:ext uri="{FF2B5EF4-FFF2-40B4-BE49-F238E27FC236}">
                <a16:creationId xmlns:a16="http://schemas.microsoft.com/office/drawing/2014/main" id="{C7934B8C-7B74-D7B0-6D27-C9ABEE9E76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67" r="17931" b="4907"/>
          <a:stretch/>
        </p:blipFill>
        <p:spPr bwMode="auto">
          <a:xfrm>
            <a:off x="5508837" y="321447"/>
            <a:ext cx="158302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2" name="Picture 6" descr="Stadhuis © David Degelin">
            <a:extLst>
              <a:ext uri="{FF2B5EF4-FFF2-40B4-BE49-F238E27FC236}">
                <a16:creationId xmlns:a16="http://schemas.microsoft.com/office/drawing/2014/main" id="{FE4E7AAE-2751-AF59-ED6D-F3F498BE98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379" y="321447"/>
            <a:ext cx="324133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4" name="Picture 8" descr="De oude Markt, Leuven Belgium | De Oude Markt is een rechtho… | Flickr">
            <a:extLst>
              <a:ext uri="{FF2B5EF4-FFF2-40B4-BE49-F238E27FC236}">
                <a16:creationId xmlns:a16="http://schemas.microsoft.com/office/drawing/2014/main" id="{AEC126F4-627E-50A6-DEA9-A80B78063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712" y="2662053"/>
            <a:ext cx="3248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Patiënt met hersentumor van operatietafel gehaald in UZ Leuven om plaats te  maken voor covidpatiënt: 'Iets wat je als arts hoopt nooit te moeten doen'">
            <a:extLst>
              <a:ext uri="{FF2B5EF4-FFF2-40B4-BE49-F238E27FC236}">
                <a16:creationId xmlns:a16="http://schemas.microsoft.com/office/drawing/2014/main" id="{8929CCD7-5074-F782-6E4B-CD6FE1654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409" y="2662053"/>
            <a:ext cx="3237878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236448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BBF57-F574-679D-21D3-6F0586337B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Classic Cheese Pizza">
            <a:extLst>
              <a:ext uri="{FF2B5EF4-FFF2-40B4-BE49-F238E27FC236}">
                <a16:creationId xmlns:a16="http://schemas.microsoft.com/office/drawing/2014/main" id="{FF424DF8-7E8A-D2C2-3F5F-9081ACF58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58" y="2662053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Toren van Pisa - Wikipedia">
            <a:extLst>
              <a:ext uri="{FF2B5EF4-FFF2-40B4-BE49-F238E27FC236}">
                <a16:creationId xmlns:a16="http://schemas.microsoft.com/office/drawing/2014/main" id="{8253BA40-E58D-654F-39C8-A839D7B06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102" y="321447"/>
            <a:ext cx="3378232" cy="450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Vlag van Italië - Wikipedia">
            <a:extLst>
              <a:ext uri="{FF2B5EF4-FFF2-40B4-BE49-F238E27FC236}">
                <a16:creationId xmlns:a16="http://schemas.microsoft.com/office/drawing/2014/main" id="{290F88F2-29FB-BB80-C40C-CD9906EF7A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815" y="327231"/>
            <a:ext cx="3246243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59292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07F877D8-F596-D06F-E24A-1EA15D663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4D7EA229-B007-1060-024B-5F12647A25A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Pisa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3455262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>
          <a:extLst>
            <a:ext uri="{FF2B5EF4-FFF2-40B4-BE49-F238E27FC236}">
              <a16:creationId xmlns:a16="http://schemas.microsoft.com/office/drawing/2014/main" id="{B5EAC52E-2F10-A549-08AA-5C7AB0D77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>
            <a:extLst>
              <a:ext uri="{FF2B5EF4-FFF2-40B4-BE49-F238E27FC236}">
                <a16:creationId xmlns:a16="http://schemas.microsoft.com/office/drawing/2014/main" id="{1D222BFD-E552-FC54-2C2E-FEE4BB25D12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0679" y="1620610"/>
            <a:ext cx="8082641" cy="190227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0" dirty="0"/>
              <a:t>Leuven</a:t>
            </a:r>
            <a:endParaRPr sz="11500" dirty="0"/>
          </a:p>
        </p:txBody>
      </p:sp>
    </p:spTree>
    <p:extLst>
      <p:ext uri="{BB962C8B-B14F-4D97-AF65-F5344CB8AC3E}">
        <p14:creationId xmlns:p14="http://schemas.microsoft.com/office/powerpoint/2010/main" val="3598895830"/>
      </p:ext>
    </p:extLst>
  </p:cSld>
  <p:clrMapOvr>
    <a:masterClrMapping/>
  </p:clrMapOvr>
</p:sld>
</file>

<file path=ppt/theme/theme1.xml><?xml version="1.0" encoding="utf-8"?>
<a:theme xmlns:a="http://schemas.openxmlformats.org/drawingml/2006/main" name="All About Chemical Element Radium by Slidesgo">
  <a:themeElements>
    <a:clrScheme name="Simple Light">
      <a:dk1>
        <a:srgbClr val="46220F"/>
      </a:dk1>
      <a:lt1>
        <a:srgbClr val="F7E9DF"/>
      </a:lt1>
      <a:dk2>
        <a:srgbClr val="F0C095"/>
      </a:dk2>
      <a:lt2>
        <a:srgbClr val="AA7444"/>
      </a:lt2>
      <a:accent1>
        <a:srgbClr val="5B0F00"/>
      </a:accent1>
      <a:accent2>
        <a:srgbClr val="FFFDFD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23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1748</Words>
  <Application>Microsoft Office PowerPoint</Application>
  <PresentationFormat>Diavoorstelling (16:9)</PresentationFormat>
  <Paragraphs>302</Paragraphs>
  <Slides>81</Slides>
  <Notes>81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81</vt:i4>
      </vt:variant>
    </vt:vector>
  </HeadingPairs>
  <TitlesOfParts>
    <vt:vector size="94" baseType="lpstr">
      <vt:lpstr>Crimson Text</vt:lpstr>
      <vt:lpstr>Söhne</vt:lpstr>
      <vt:lpstr>Google Sans</vt:lpstr>
      <vt:lpstr>new-kansas</vt:lpstr>
      <vt:lpstr>Open Sans</vt:lpstr>
      <vt:lpstr>Arial</vt:lpstr>
      <vt:lpstr>Cabin</vt:lpstr>
      <vt:lpstr>inherit</vt:lpstr>
      <vt:lpstr>Calibri</vt:lpstr>
      <vt:lpstr>Verdana</vt:lpstr>
      <vt:lpstr>Arial</vt:lpstr>
      <vt:lpstr>Lato</vt:lpstr>
      <vt:lpstr>All About Chemical Element Radium by Slidesgo</vt:lpstr>
      <vt:lpstr>STEDEN BINGO</vt:lpstr>
      <vt:lpstr>PowerPoint-presentatie</vt:lpstr>
      <vt:lpstr>Gent</vt:lpstr>
      <vt:lpstr>PowerPoint-presentatie</vt:lpstr>
      <vt:lpstr>Amsterdam</vt:lpstr>
      <vt:lpstr>PowerPoint-presentatie</vt:lpstr>
      <vt:lpstr>Genk</vt:lpstr>
      <vt:lpstr>PowerPoint-presentatie</vt:lpstr>
      <vt:lpstr>Leuven</vt:lpstr>
      <vt:lpstr>PowerPoint-presentatie</vt:lpstr>
      <vt:lpstr>Diksmuide</vt:lpstr>
      <vt:lpstr>PowerPoint-presentatie</vt:lpstr>
      <vt:lpstr>Parijs</vt:lpstr>
      <vt:lpstr>PowerPoint-presentatie</vt:lpstr>
      <vt:lpstr>Brussel</vt:lpstr>
      <vt:lpstr>PowerPoint-presentatie</vt:lpstr>
      <vt:lpstr>Tienen</vt:lpstr>
      <vt:lpstr>PowerPoint-presentatie</vt:lpstr>
      <vt:lpstr>Oudenaarde</vt:lpstr>
      <vt:lpstr>PowerPoint-presentatie</vt:lpstr>
      <vt:lpstr>Zelzate</vt:lpstr>
      <vt:lpstr>PowerPoint-presentatie</vt:lpstr>
      <vt:lpstr>Barcelona</vt:lpstr>
      <vt:lpstr>PowerPoint-presentatie</vt:lpstr>
      <vt:lpstr>Ertvelde</vt:lpstr>
      <vt:lpstr>PowerPoint-presentatie</vt:lpstr>
      <vt:lpstr>Luik</vt:lpstr>
      <vt:lpstr>PowerPoint-presentatie</vt:lpstr>
      <vt:lpstr>Hasselt</vt:lpstr>
      <vt:lpstr>PowerPoint-presentatie</vt:lpstr>
      <vt:lpstr>Rome</vt:lpstr>
      <vt:lpstr>PowerPoint-presentatie</vt:lpstr>
      <vt:lpstr>Voeren</vt:lpstr>
      <vt:lpstr>PowerPoint-presentatie</vt:lpstr>
      <vt:lpstr>Geraardsbergen</vt:lpstr>
      <vt:lpstr>PowerPoint-presentatie</vt:lpstr>
      <vt:lpstr>Scherpenheuvel </vt:lpstr>
      <vt:lpstr>PowerPoint-presentatie</vt:lpstr>
      <vt:lpstr>Antwerpen</vt:lpstr>
      <vt:lpstr>PowerPoint-presentatie</vt:lpstr>
      <vt:lpstr>Brugge</vt:lpstr>
      <vt:lpstr>PowerPoint-presentatie</vt:lpstr>
      <vt:lpstr>Londen</vt:lpstr>
      <vt:lpstr>PowerPoint-presentatie</vt:lpstr>
      <vt:lpstr>Berlijn</vt:lpstr>
      <vt:lpstr>PowerPoint-presentatie</vt:lpstr>
      <vt:lpstr>Knokke-Heist</vt:lpstr>
      <vt:lpstr>PowerPoint-presentatie</vt:lpstr>
      <vt:lpstr>Dendermonde</vt:lpstr>
      <vt:lpstr>PowerPoint-presentatie</vt:lpstr>
      <vt:lpstr>Lier</vt:lpstr>
      <vt:lpstr>PowerPoint-presentatie</vt:lpstr>
      <vt:lpstr>Kopenhagen</vt:lpstr>
      <vt:lpstr>PowerPoint-presentatie</vt:lpstr>
      <vt:lpstr>Sint-Niklaas</vt:lpstr>
      <vt:lpstr>PowerPoint-presentatie</vt:lpstr>
      <vt:lpstr>Kortrijk</vt:lpstr>
      <vt:lpstr>PowerPoint-presentatie</vt:lpstr>
      <vt:lpstr>Waterloo</vt:lpstr>
      <vt:lpstr>PowerPoint-presentatie</vt:lpstr>
      <vt:lpstr>New York</vt:lpstr>
      <vt:lpstr>PowerPoint-presentatie</vt:lpstr>
      <vt:lpstr>Athene</vt:lpstr>
      <vt:lpstr>PowerPoint-presentatie</vt:lpstr>
      <vt:lpstr>Aalst</vt:lpstr>
      <vt:lpstr>PowerPoint-presentatie</vt:lpstr>
      <vt:lpstr>Waregem</vt:lpstr>
      <vt:lpstr>PowerPoint-presentatie</vt:lpstr>
      <vt:lpstr>Ieper</vt:lpstr>
      <vt:lpstr>PowerPoint-presentatie</vt:lpstr>
      <vt:lpstr>Oostende </vt:lpstr>
      <vt:lpstr>PowerPoint-presentatie</vt:lpstr>
      <vt:lpstr>Mechelen</vt:lpstr>
      <vt:lpstr>PowerPoint-presentatie</vt:lpstr>
      <vt:lpstr>Lourdes</vt:lpstr>
      <vt:lpstr>PowerPoint-presentatie</vt:lpstr>
      <vt:lpstr>Bokrijk</vt:lpstr>
      <vt:lpstr>PowerPoint-presentatie</vt:lpstr>
      <vt:lpstr>Durbuy</vt:lpstr>
      <vt:lpstr>PowerPoint-presentatie</vt:lpstr>
      <vt:lpstr>Pisa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STEDEN BINGO</dc:title>
  <cp:lastModifiedBy>Fien Van Petegem</cp:lastModifiedBy>
  <cp:revision>1</cp:revision>
  <dcterms:modified xsi:type="dcterms:W3CDTF">2024-02-28T11:34:56Z</dcterms:modified>
</cp:coreProperties>
</file>