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1"/>
  </p:notesMasterIdLst>
  <p:sldIdLst>
    <p:sldId id="521" r:id="rId2"/>
    <p:sldId id="566" r:id="rId3"/>
    <p:sldId id="567" r:id="rId4"/>
    <p:sldId id="585" r:id="rId5"/>
    <p:sldId id="587" r:id="rId6"/>
    <p:sldId id="586" r:id="rId7"/>
    <p:sldId id="588" r:id="rId8"/>
    <p:sldId id="568" r:id="rId9"/>
    <p:sldId id="602" r:id="rId10"/>
    <p:sldId id="569" r:id="rId11"/>
    <p:sldId id="570" r:id="rId12"/>
    <p:sldId id="571" r:id="rId13"/>
    <p:sldId id="589" r:id="rId14"/>
    <p:sldId id="590" r:id="rId15"/>
    <p:sldId id="573" r:id="rId16"/>
    <p:sldId id="574" r:id="rId17"/>
    <p:sldId id="575" r:id="rId18"/>
    <p:sldId id="603" r:id="rId19"/>
    <p:sldId id="577" r:id="rId20"/>
    <p:sldId id="578" r:id="rId21"/>
    <p:sldId id="584" r:id="rId22"/>
    <p:sldId id="591" r:id="rId23"/>
    <p:sldId id="600" r:id="rId24"/>
    <p:sldId id="604" r:id="rId25"/>
    <p:sldId id="594" r:id="rId26"/>
    <p:sldId id="595" r:id="rId27"/>
    <p:sldId id="605" r:id="rId28"/>
    <p:sldId id="606" r:id="rId29"/>
    <p:sldId id="607" r:id="rId30"/>
    <p:sldId id="601" r:id="rId31"/>
    <p:sldId id="597" r:id="rId32"/>
    <p:sldId id="598" r:id="rId33"/>
    <p:sldId id="599" r:id="rId34"/>
    <p:sldId id="610" r:id="rId35"/>
    <p:sldId id="676" r:id="rId36"/>
    <p:sldId id="677" r:id="rId37"/>
    <p:sldId id="678" r:id="rId38"/>
    <p:sldId id="679" r:id="rId39"/>
    <p:sldId id="680" r:id="rId40"/>
    <p:sldId id="681" r:id="rId41"/>
    <p:sldId id="609" r:id="rId42"/>
    <p:sldId id="611" r:id="rId43"/>
    <p:sldId id="612" r:id="rId44"/>
    <p:sldId id="613" r:id="rId45"/>
    <p:sldId id="614" r:id="rId46"/>
    <p:sldId id="688" r:id="rId47"/>
    <p:sldId id="689" r:id="rId48"/>
    <p:sldId id="690" r:id="rId49"/>
    <p:sldId id="691" r:id="rId50"/>
    <p:sldId id="692" r:id="rId51"/>
    <p:sldId id="693" r:id="rId52"/>
    <p:sldId id="694" r:id="rId53"/>
    <p:sldId id="695" r:id="rId54"/>
    <p:sldId id="615" r:id="rId55"/>
    <p:sldId id="616" r:id="rId56"/>
    <p:sldId id="617" r:id="rId57"/>
    <p:sldId id="618" r:id="rId58"/>
    <p:sldId id="682" r:id="rId59"/>
    <p:sldId id="683" r:id="rId60"/>
    <p:sldId id="684" r:id="rId61"/>
    <p:sldId id="685" r:id="rId62"/>
    <p:sldId id="686" r:id="rId63"/>
    <p:sldId id="687" r:id="rId64"/>
    <p:sldId id="619" r:id="rId65"/>
    <p:sldId id="620" r:id="rId66"/>
    <p:sldId id="696" r:id="rId67"/>
    <p:sldId id="697" r:id="rId68"/>
    <p:sldId id="621" r:id="rId69"/>
    <p:sldId id="622" r:id="rId70"/>
    <p:sldId id="623" r:id="rId71"/>
    <p:sldId id="698" r:id="rId72"/>
    <p:sldId id="699" r:id="rId73"/>
    <p:sldId id="700" r:id="rId74"/>
    <p:sldId id="701" r:id="rId75"/>
    <p:sldId id="702" r:id="rId76"/>
    <p:sldId id="703" r:id="rId77"/>
    <p:sldId id="625" r:id="rId78"/>
    <p:sldId id="626" r:id="rId79"/>
    <p:sldId id="627" r:id="rId80"/>
    <p:sldId id="624" r:id="rId81"/>
    <p:sldId id="704" r:id="rId82"/>
    <p:sldId id="705" r:id="rId83"/>
    <p:sldId id="707" r:id="rId84"/>
    <p:sldId id="706" r:id="rId85"/>
    <p:sldId id="628" r:id="rId86"/>
    <p:sldId id="629" r:id="rId87"/>
    <p:sldId id="630" r:id="rId88"/>
    <p:sldId id="631" r:id="rId89"/>
    <p:sldId id="632" r:id="rId90"/>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B Animatie" initials="GA" lastIdx="1" clrIdx="0">
    <p:extLst>
      <p:ext uri="{19B8F6BF-5375-455C-9EA6-DF929625EA0E}">
        <p15:presenceInfo xmlns:p15="http://schemas.microsoft.com/office/powerpoint/2012/main" userId="S-1-5-21-2662411800-3551401058-692935720-3764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54" autoAdjust="0"/>
    <p:restoredTop sz="94660"/>
  </p:normalViewPr>
  <p:slideViewPr>
    <p:cSldViewPr snapToGrid="0">
      <p:cViewPr varScale="1">
        <p:scale>
          <a:sx n="79" d="100"/>
          <a:sy n="79" d="100"/>
        </p:scale>
        <p:origin x="106" y="1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161BD2-B277-4810-9F04-238F8DD7E2E2}" type="datetimeFigureOut">
              <a:rPr lang="nl-BE" smtClean="0"/>
              <a:t>21/03/2024</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103408-DE49-43CA-B341-FBA274630873}" type="slidenum">
              <a:rPr lang="nl-BE" smtClean="0"/>
              <a:t>‹nr.›</a:t>
            </a:fld>
            <a:endParaRPr lang="nl-BE"/>
          </a:p>
        </p:txBody>
      </p:sp>
    </p:spTree>
    <p:extLst>
      <p:ext uri="{BB962C8B-B14F-4D97-AF65-F5344CB8AC3E}">
        <p14:creationId xmlns:p14="http://schemas.microsoft.com/office/powerpoint/2010/main" val="28445700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smtClean="0"/>
              <a:t>Ode aan de Vriendschap</a:t>
            </a:r>
            <a:endParaRPr lang="nl-BE" dirty="0"/>
          </a:p>
        </p:txBody>
      </p:sp>
      <p:sp>
        <p:nvSpPr>
          <p:cNvPr id="4" name="Tijdelijke aanduiding voor dianummer 3"/>
          <p:cNvSpPr>
            <a:spLocks noGrp="1"/>
          </p:cNvSpPr>
          <p:nvPr>
            <p:ph type="sldNum" sz="quarter" idx="10"/>
          </p:nvPr>
        </p:nvSpPr>
        <p:spPr/>
        <p:txBody>
          <a:bodyPr/>
          <a:lstStyle/>
          <a:p>
            <a:fld id="{60103408-DE49-43CA-B341-FBA274630873}" type="slidenum">
              <a:rPr lang="nl-BE" smtClean="0"/>
              <a:t>73</a:t>
            </a:fld>
            <a:endParaRPr lang="nl-BE"/>
          </a:p>
        </p:txBody>
      </p:sp>
    </p:spTree>
    <p:extLst>
      <p:ext uri="{BB962C8B-B14F-4D97-AF65-F5344CB8AC3E}">
        <p14:creationId xmlns:p14="http://schemas.microsoft.com/office/powerpoint/2010/main" val="413391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smtClean="0"/>
              <a:t>Ode aan de vrede</a:t>
            </a:r>
            <a:endParaRPr lang="nl-BE" dirty="0"/>
          </a:p>
        </p:txBody>
      </p:sp>
      <p:sp>
        <p:nvSpPr>
          <p:cNvPr id="4" name="Tijdelijke aanduiding voor dianummer 3"/>
          <p:cNvSpPr>
            <a:spLocks noGrp="1"/>
          </p:cNvSpPr>
          <p:nvPr>
            <p:ph type="sldNum" sz="quarter" idx="10"/>
          </p:nvPr>
        </p:nvSpPr>
        <p:spPr/>
        <p:txBody>
          <a:bodyPr/>
          <a:lstStyle/>
          <a:p>
            <a:fld id="{60103408-DE49-43CA-B341-FBA274630873}" type="slidenum">
              <a:rPr lang="nl-BE" smtClean="0"/>
              <a:t>74</a:t>
            </a:fld>
            <a:endParaRPr lang="nl-BE"/>
          </a:p>
        </p:txBody>
      </p:sp>
    </p:spTree>
    <p:extLst>
      <p:ext uri="{BB962C8B-B14F-4D97-AF65-F5344CB8AC3E}">
        <p14:creationId xmlns:p14="http://schemas.microsoft.com/office/powerpoint/2010/main" val="2409279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smtClean="0"/>
              <a:t>De Nachtegaal</a:t>
            </a:r>
            <a:endParaRPr lang="nl-BE" dirty="0"/>
          </a:p>
        </p:txBody>
      </p:sp>
      <p:sp>
        <p:nvSpPr>
          <p:cNvPr id="4" name="Tijdelijke aanduiding voor dianummer 3"/>
          <p:cNvSpPr>
            <a:spLocks noGrp="1"/>
          </p:cNvSpPr>
          <p:nvPr>
            <p:ph type="sldNum" sz="quarter" idx="10"/>
          </p:nvPr>
        </p:nvSpPr>
        <p:spPr/>
        <p:txBody>
          <a:bodyPr/>
          <a:lstStyle/>
          <a:p>
            <a:fld id="{60103408-DE49-43CA-B341-FBA274630873}" type="slidenum">
              <a:rPr lang="nl-BE" smtClean="0"/>
              <a:t>75</a:t>
            </a:fld>
            <a:endParaRPr lang="nl-BE"/>
          </a:p>
        </p:txBody>
      </p:sp>
    </p:spTree>
    <p:extLst>
      <p:ext uri="{BB962C8B-B14F-4D97-AF65-F5344CB8AC3E}">
        <p14:creationId xmlns:p14="http://schemas.microsoft.com/office/powerpoint/2010/main" val="2545134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smtClean="0"/>
              <a:t>Napoleon Bonaparte</a:t>
            </a:r>
            <a:endParaRPr lang="nl-BE" dirty="0"/>
          </a:p>
        </p:txBody>
      </p:sp>
      <p:sp>
        <p:nvSpPr>
          <p:cNvPr id="4" name="Tijdelijke aanduiding voor dianummer 3"/>
          <p:cNvSpPr>
            <a:spLocks noGrp="1"/>
          </p:cNvSpPr>
          <p:nvPr>
            <p:ph type="sldNum" sz="quarter" idx="10"/>
          </p:nvPr>
        </p:nvSpPr>
        <p:spPr/>
        <p:txBody>
          <a:bodyPr/>
          <a:lstStyle/>
          <a:p>
            <a:fld id="{60103408-DE49-43CA-B341-FBA274630873}" type="slidenum">
              <a:rPr lang="nl-BE" smtClean="0"/>
              <a:t>76</a:t>
            </a:fld>
            <a:endParaRPr lang="nl-BE"/>
          </a:p>
        </p:txBody>
      </p:sp>
    </p:spTree>
    <p:extLst>
      <p:ext uri="{BB962C8B-B14F-4D97-AF65-F5344CB8AC3E}">
        <p14:creationId xmlns:p14="http://schemas.microsoft.com/office/powerpoint/2010/main" val="1544963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B4D1DC-E9EA-4AE2-993B-998B7DD5E510}"/>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0BEEB756-AC1A-4892-8E2E-7F37C0BD19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08AAF895-D138-4BDD-802E-67DBC2AE0732}"/>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5" name="Tijdelijke aanduiding voor voettekst 4">
            <a:extLst>
              <a:ext uri="{FF2B5EF4-FFF2-40B4-BE49-F238E27FC236}">
                <a16:creationId xmlns:a16="http://schemas.microsoft.com/office/drawing/2014/main" id="{0FBEA164-8F73-40A6-838C-C322722ECBC8}"/>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364E45C1-CD57-424D-A7F2-E6DDF8625319}"/>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654972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E330F4-DE33-428F-9D6B-3628E6C83248}"/>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29065526-07D9-42A8-9C4B-9D7929EED9B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CCBFCAD6-8B13-456B-9858-8E945B39965F}"/>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5" name="Tijdelijke aanduiding voor voettekst 4">
            <a:extLst>
              <a:ext uri="{FF2B5EF4-FFF2-40B4-BE49-F238E27FC236}">
                <a16:creationId xmlns:a16="http://schemas.microsoft.com/office/drawing/2014/main" id="{AF895005-20D5-4A48-A70D-368AA196A637}"/>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C053B358-BBB5-4EE4-B6C3-AB952F306195}"/>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74484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9E256E9F-743B-4EFF-8EA2-52E8FC3B7CEC}"/>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79E09764-DDC5-476C-AE52-22FDF2BCDDF5}"/>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113D1B91-8B8A-4B6D-AC2F-A4EE2118D78A}"/>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5" name="Tijdelijke aanduiding voor voettekst 4">
            <a:extLst>
              <a:ext uri="{FF2B5EF4-FFF2-40B4-BE49-F238E27FC236}">
                <a16:creationId xmlns:a16="http://schemas.microsoft.com/office/drawing/2014/main" id="{A648B4BA-0663-40A4-AA86-C7557E35DF4E}"/>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F31A6486-DD61-4FD6-8D22-F4FE5762FBA2}"/>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295987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E6EB97-93E8-4024-A73F-0D2D99ED7464}"/>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05CB094F-6D30-4FC0-8AEC-C55FE52AE76A}"/>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8F3CA544-F882-4453-A2E1-4693D0CCBEFF}"/>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5" name="Tijdelijke aanduiding voor voettekst 4">
            <a:extLst>
              <a:ext uri="{FF2B5EF4-FFF2-40B4-BE49-F238E27FC236}">
                <a16:creationId xmlns:a16="http://schemas.microsoft.com/office/drawing/2014/main" id="{361E68CD-28F2-4BC0-9273-6A3D4586E4D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A96DC05E-4A0F-4C6B-AEA9-35525A0510D4}"/>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3288525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F5F1A0-DD4F-4883-A278-BD86C9B0888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7499E37F-F14C-4DCA-BCE3-7211B10677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C969411A-0DDA-4DE9-948C-126BB80CCE01}"/>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5" name="Tijdelijke aanduiding voor voettekst 4">
            <a:extLst>
              <a:ext uri="{FF2B5EF4-FFF2-40B4-BE49-F238E27FC236}">
                <a16:creationId xmlns:a16="http://schemas.microsoft.com/office/drawing/2014/main" id="{F556E8BF-0B04-4D97-8EC5-9A4D1EBCB5D3}"/>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A832CF99-79B5-423A-B28A-092CF3656AFD}"/>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2108427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9F644E-8089-48CA-9841-7E9B662E50EC}"/>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FCD1C4FE-C7DF-4414-BCFB-5626FFC333C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CDD0276E-28A6-4650-9601-AAE0828C25D0}"/>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C282B3C8-02D6-4DEF-BF91-15A469D45A03}"/>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6" name="Tijdelijke aanduiding voor voettekst 5">
            <a:extLst>
              <a:ext uri="{FF2B5EF4-FFF2-40B4-BE49-F238E27FC236}">
                <a16:creationId xmlns:a16="http://schemas.microsoft.com/office/drawing/2014/main" id="{5CD5DCB5-A31A-4CB2-AECC-05E22683A990}"/>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AC8AE855-A015-4525-8F83-2635BDC2B94D}"/>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2399306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8F7EA8-6FF8-4FD5-A08B-A1A9B68BA844}"/>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5900170A-CB4F-4987-A299-2F7B9EAE3F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CE933E15-8AE2-406B-B9B8-9E237740B69A}"/>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911C5EDE-F0D0-4BB0-A599-C140DB5D0E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00043E55-0E40-4408-96FF-D1DF9C908417}"/>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9CFD4A7D-E94B-4D35-832F-EA615B010C12}"/>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8" name="Tijdelijke aanduiding voor voettekst 7">
            <a:extLst>
              <a:ext uri="{FF2B5EF4-FFF2-40B4-BE49-F238E27FC236}">
                <a16:creationId xmlns:a16="http://schemas.microsoft.com/office/drawing/2014/main" id="{845A62A6-E0E1-45BB-881F-25DF2AE66BFE}"/>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6AF55091-0C24-4EF7-A295-582C3F6A9EFE}"/>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2206233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166D6C-8325-46D5-9638-9A9DD99FEFAA}"/>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97CAA704-8D9D-404B-9F98-654A7F722737}"/>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4" name="Tijdelijke aanduiding voor voettekst 3">
            <a:extLst>
              <a:ext uri="{FF2B5EF4-FFF2-40B4-BE49-F238E27FC236}">
                <a16:creationId xmlns:a16="http://schemas.microsoft.com/office/drawing/2014/main" id="{3871C036-50FD-4075-9598-DBE5BCFC3E87}"/>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C730C81E-3BAB-42D2-9DB8-AFF6953A76A3}"/>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3919423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6CE0BA7-8D02-4DF2-9B76-363E81538519}"/>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3" name="Tijdelijke aanduiding voor voettekst 2">
            <a:extLst>
              <a:ext uri="{FF2B5EF4-FFF2-40B4-BE49-F238E27FC236}">
                <a16:creationId xmlns:a16="http://schemas.microsoft.com/office/drawing/2014/main" id="{DDDFCD48-804B-4A6F-A2DC-1CEFF311574B}"/>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EF2B8DAA-04A0-43D1-92E3-126FDB9F9C8B}"/>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1149219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65DBEC-2B85-47B3-8F25-7B0E45A9D7B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75E110B6-B205-4950-A018-CC708D47CD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BE3F1390-42C8-4F25-A05A-563E1F20CD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9B5182F-4AD6-4182-BC70-B3B224E8ED32}"/>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6" name="Tijdelijke aanduiding voor voettekst 5">
            <a:extLst>
              <a:ext uri="{FF2B5EF4-FFF2-40B4-BE49-F238E27FC236}">
                <a16:creationId xmlns:a16="http://schemas.microsoft.com/office/drawing/2014/main" id="{5E294B6F-FAFF-48FA-9BFE-3080CA31BEA2}"/>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B401FE58-0ED0-48D1-9EA6-DADFE0DFC988}"/>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2399569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2F53FB-051A-4688-9224-0739AF08462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382E6388-7F5B-4F24-A76D-B2FDF7E0B9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ijdelijke aanduiding voor tekst 3">
            <a:extLst>
              <a:ext uri="{FF2B5EF4-FFF2-40B4-BE49-F238E27FC236}">
                <a16:creationId xmlns:a16="http://schemas.microsoft.com/office/drawing/2014/main" id="{0EB80D65-E7E4-4A87-951A-086270AF44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2092988-9D19-4B44-8D3C-4D77CC253C34}"/>
              </a:ext>
            </a:extLst>
          </p:cNvPr>
          <p:cNvSpPr>
            <a:spLocks noGrp="1"/>
          </p:cNvSpPr>
          <p:nvPr>
            <p:ph type="dt" sz="half" idx="10"/>
          </p:nvPr>
        </p:nvSpPr>
        <p:spPr/>
        <p:txBody>
          <a:bodyPr/>
          <a:lstStyle/>
          <a:p>
            <a:fld id="{5F334AE6-17E9-49B1-B7A2-E19371918023}" type="datetimeFigureOut">
              <a:rPr lang="nl-BE" smtClean="0"/>
              <a:t>21/03/2024</a:t>
            </a:fld>
            <a:endParaRPr lang="nl-BE"/>
          </a:p>
        </p:txBody>
      </p:sp>
      <p:sp>
        <p:nvSpPr>
          <p:cNvPr id="6" name="Tijdelijke aanduiding voor voettekst 5">
            <a:extLst>
              <a:ext uri="{FF2B5EF4-FFF2-40B4-BE49-F238E27FC236}">
                <a16:creationId xmlns:a16="http://schemas.microsoft.com/office/drawing/2014/main" id="{70BF74E0-B751-40C1-A74A-598144509C30}"/>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2746624C-DDB4-4BA6-B1E6-A14E5C9D6487}"/>
              </a:ext>
            </a:extLst>
          </p:cNvPr>
          <p:cNvSpPr>
            <a:spLocks noGrp="1"/>
          </p:cNvSpPr>
          <p:nvPr>
            <p:ph type="sldNum" sz="quarter" idx="12"/>
          </p:nvPr>
        </p:nvSpPr>
        <p:spPr/>
        <p:txBody>
          <a:bodyPr/>
          <a:lstStyle/>
          <a:p>
            <a:fld id="{83AAD14B-A76C-48A1-9E74-AB3313C3F1BD}" type="slidenum">
              <a:rPr lang="nl-BE" smtClean="0"/>
              <a:t>‹nr.›</a:t>
            </a:fld>
            <a:endParaRPr lang="nl-BE"/>
          </a:p>
        </p:txBody>
      </p:sp>
    </p:spTree>
    <p:extLst>
      <p:ext uri="{BB962C8B-B14F-4D97-AF65-F5344CB8AC3E}">
        <p14:creationId xmlns:p14="http://schemas.microsoft.com/office/powerpoint/2010/main" val="1533192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F0A541B-AE4C-41EC-8260-0A09C57095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1A4929B-3ACF-4512-8A88-5C2ECE4260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A7EBE8DF-ABDC-4941-A32B-D6A389A382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334AE6-17E9-49B1-B7A2-E19371918023}" type="datetimeFigureOut">
              <a:rPr lang="nl-BE" smtClean="0"/>
              <a:t>21/03/2024</a:t>
            </a:fld>
            <a:endParaRPr lang="nl-BE"/>
          </a:p>
        </p:txBody>
      </p:sp>
      <p:sp>
        <p:nvSpPr>
          <p:cNvPr id="5" name="Tijdelijke aanduiding voor voettekst 4">
            <a:extLst>
              <a:ext uri="{FF2B5EF4-FFF2-40B4-BE49-F238E27FC236}">
                <a16:creationId xmlns:a16="http://schemas.microsoft.com/office/drawing/2014/main" id="{6F8932CF-806F-4A19-8C03-9F69358FDC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19BF8076-7CC4-4C2E-9344-274844C6EE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AAD14B-A76C-48A1-9E74-AB3313C3F1BD}" type="slidenum">
              <a:rPr lang="nl-BE" smtClean="0"/>
              <a:t>‹nr.›</a:t>
            </a:fld>
            <a:endParaRPr lang="nl-BE"/>
          </a:p>
        </p:txBody>
      </p:sp>
    </p:spTree>
    <p:extLst>
      <p:ext uri="{BB962C8B-B14F-4D97-AF65-F5344CB8AC3E}">
        <p14:creationId xmlns:p14="http://schemas.microsoft.com/office/powerpoint/2010/main" val="15347202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nl-BE" sz="11500" dirty="0" smtClean="0"/>
              <a:t>Train je brein</a:t>
            </a:r>
            <a:endParaRPr lang="nl-BE" sz="11500" dirty="0"/>
          </a:p>
        </p:txBody>
      </p:sp>
      <p:sp>
        <p:nvSpPr>
          <p:cNvPr id="3" name="Subtitle 2"/>
          <p:cNvSpPr>
            <a:spLocks noGrp="1"/>
          </p:cNvSpPr>
          <p:nvPr>
            <p:ph type="subTitle" idx="1"/>
          </p:nvPr>
        </p:nvSpPr>
        <p:spPr/>
        <p:txBody>
          <a:bodyPr>
            <a:normAutofit/>
          </a:bodyPr>
          <a:lstStyle/>
          <a:p>
            <a:r>
              <a:rPr lang="nl-BE" sz="5400" dirty="0" smtClean="0"/>
              <a:t>1 juni 2021</a:t>
            </a:r>
            <a:endParaRPr lang="nl-BE" sz="5400" dirty="0"/>
          </a:p>
        </p:txBody>
      </p:sp>
    </p:spTree>
    <p:extLst>
      <p:ext uri="{BB962C8B-B14F-4D97-AF65-F5344CB8AC3E}">
        <p14:creationId xmlns:p14="http://schemas.microsoft.com/office/powerpoint/2010/main" val="9893346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630643" y="755136"/>
            <a:ext cx="10916239" cy="3176832"/>
          </a:xfrm>
        </p:spPr>
        <p:txBody>
          <a:bodyPr>
            <a:noAutofit/>
          </a:bodyPr>
          <a:lstStyle/>
          <a:p>
            <a:r>
              <a:rPr lang="nl-BE" sz="8000" dirty="0"/>
              <a:t>5-letterwoord : levendigheid</a:t>
            </a:r>
            <a:br>
              <a:rPr lang="nl-BE" sz="8000" dirty="0"/>
            </a:br>
            <a:r>
              <a:rPr lang="nl-BE" sz="8000" dirty="0"/>
              <a:t>eerste letter A</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708891" y="3931968"/>
            <a:ext cx="10515600" cy="1500187"/>
          </a:xfrm>
        </p:spPr>
        <p:txBody>
          <a:bodyPr>
            <a:noAutofit/>
          </a:bodyPr>
          <a:lstStyle/>
          <a:p>
            <a:r>
              <a:rPr lang="nl-BE" sz="11500" b="1" dirty="0">
                <a:solidFill>
                  <a:srgbClr val="FF0000"/>
                </a:solidFill>
              </a:rPr>
              <a:t>ANIMO</a:t>
            </a:r>
          </a:p>
        </p:txBody>
      </p:sp>
    </p:spTree>
    <p:extLst>
      <p:ext uri="{BB962C8B-B14F-4D97-AF65-F5344CB8AC3E}">
        <p14:creationId xmlns:p14="http://schemas.microsoft.com/office/powerpoint/2010/main" val="390280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637880" y="1061516"/>
            <a:ext cx="10916239" cy="3176832"/>
          </a:xfrm>
        </p:spPr>
        <p:txBody>
          <a:bodyPr>
            <a:noAutofit/>
          </a:bodyPr>
          <a:lstStyle/>
          <a:p>
            <a:r>
              <a:rPr lang="nl-BE" sz="9600" dirty="0"/>
              <a:t>6-letterwoord : stiekem</a:t>
            </a:r>
            <a:br>
              <a:rPr lang="nl-BE" sz="9600" dirty="0"/>
            </a:br>
            <a:r>
              <a:rPr lang="nl-BE" sz="9600" dirty="0"/>
              <a:t>eerste letter S</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838200" y="4504622"/>
            <a:ext cx="10515600" cy="1500187"/>
          </a:xfrm>
        </p:spPr>
        <p:txBody>
          <a:bodyPr>
            <a:noAutofit/>
          </a:bodyPr>
          <a:lstStyle/>
          <a:p>
            <a:r>
              <a:rPr lang="nl-BE" sz="13800" b="1" dirty="0">
                <a:solidFill>
                  <a:srgbClr val="FF0000"/>
                </a:solidFill>
              </a:rPr>
              <a:t>STEELS</a:t>
            </a:r>
          </a:p>
        </p:txBody>
      </p:sp>
    </p:spTree>
    <p:extLst>
      <p:ext uri="{BB962C8B-B14F-4D97-AF65-F5344CB8AC3E}">
        <p14:creationId xmlns:p14="http://schemas.microsoft.com/office/powerpoint/2010/main" val="142922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637880" y="1458680"/>
            <a:ext cx="10916239" cy="3176832"/>
          </a:xfrm>
        </p:spPr>
        <p:txBody>
          <a:bodyPr>
            <a:noAutofit/>
          </a:bodyPr>
          <a:lstStyle/>
          <a:p>
            <a:r>
              <a:rPr lang="nl-BE" sz="11500" dirty="0"/>
              <a:t>3-letterwoord : ordelijk</a:t>
            </a:r>
            <a:br>
              <a:rPr lang="nl-BE" sz="11500" dirty="0"/>
            </a:br>
            <a:r>
              <a:rPr lang="nl-BE" sz="11500" dirty="0"/>
              <a:t>eerste letter N</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838200" y="4504622"/>
            <a:ext cx="10515600" cy="1500187"/>
          </a:xfrm>
        </p:spPr>
        <p:txBody>
          <a:bodyPr>
            <a:noAutofit/>
          </a:bodyPr>
          <a:lstStyle/>
          <a:p>
            <a:r>
              <a:rPr lang="nl-BE" sz="16600" b="1" dirty="0">
                <a:solidFill>
                  <a:srgbClr val="FF0000"/>
                </a:solidFill>
              </a:rPr>
              <a:t>NET</a:t>
            </a:r>
          </a:p>
        </p:txBody>
      </p:sp>
    </p:spTree>
    <p:extLst>
      <p:ext uri="{BB962C8B-B14F-4D97-AF65-F5344CB8AC3E}">
        <p14:creationId xmlns:p14="http://schemas.microsoft.com/office/powerpoint/2010/main" val="1547609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2504282"/>
            <a:ext cx="10515600" cy="2852737"/>
          </a:xfrm>
        </p:spPr>
        <p:txBody>
          <a:bodyPr>
            <a:noAutofit/>
          </a:bodyPr>
          <a:lstStyle/>
          <a:p>
            <a:r>
              <a:rPr lang="nl-BE" sz="8800" dirty="0" smtClean="0"/>
              <a:t>Welke letter moet je toevoegen om er een rivier te bekomen? (oorsprong in Lier)</a:t>
            </a:r>
            <a:endParaRPr lang="nl-BE" sz="8800" dirty="0"/>
          </a:p>
        </p:txBody>
      </p:sp>
      <p:sp>
        <p:nvSpPr>
          <p:cNvPr id="3" name="Text Placeholder 2"/>
          <p:cNvSpPr>
            <a:spLocks noGrp="1"/>
          </p:cNvSpPr>
          <p:nvPr>
            <p:ph type="body" idx="1"/>
          </p:nvPr>
        </p:nvSpPr>
        <p:spPr/>
        <p:txBody>
          <a:bodyPr/>
          <a:lstStyle/>
          <a:p>
            <a:endParaRPr lang="nl-BE"/>
          </a:p>
        </p:txBody>
      </p:sp>
    </p:spTree>
    <p:extLst>
      <p:ext uri="{BB962C8B-B14F-4D97-AF65-F5344CB8AC3E}">
        <p14:creationId xmlns:p14="http://schemas.microsoft.com/office/powerpoint/2010/main" val="3777546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637880" y="1458680"/>
            <a:ext cx="10916239" cy="3176832"/>
          </a:xfrm>
        </p:spPr>
        <p:txBody>
          <a:bodyPr>
            <a:noAutofit/>
          </a:bodyPr>
          <a:lstStyle/>
          <a:p>
            <a:r>
              <a:rPr lang="nl-BE" sz="11500" dirty="0" smtClean="0"/>
              <a:t>De E toevoegen:</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838200" y="4504622"/>
            <a:ext cx="10515600" cy="1500187"/>
          </a:xfrm>
        </p:spPr>
        <p:txBody>
          <a:bodyPr>
            <a:noAutofit/>
          </a:bodyPr>
          <a:lstStyle/>
          <a:p>
            <a:r>
              <a:rPr lang="nl-BE" sz="16600" b="1" dirty="0" smtClean="0">
                <a:solidFill>
                  <a:srgbClr val="FF0000"/>
                </a:solidFill>
              </a:rPr>
              <a:t>De NETE</a:t>
            </a:r>
            <a:endParaRPr lang="nl-BE" sz="16600" b="1" dirty="0">
              <a:solidFill>
                <a:srgbClr val="FF0000"/>
              </a:solidFill>
            </a:endParaRPr>
          </a:p>
        </p:txBody>
      </p:sp>
    </p:spTree>
    <p:extLst>
      <p:ext uri="{BB962C8B-B14F-4D97-AF65-F5344CB8AC3E}">
        <p14:creationId xmlns:p14="http://schemas.microsoft.com/office/powerpoint/2010/main" val="203320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732244" y="1412498"/>
            <a:ext cx="10776266" cy="3556666"/>
          </a:xfrm>
        </p:spPr>
        <p:txBody>
          <a:bodyPr>
            <a:noAutofit/>
          </a:bodyPr>
          <a:lstStyle/>
          <a:p>
            <a:r>
              <a:rPr lang="nl-BE" sz="11500" dirty="0"/>
              <a:t>3-letterwoord : onderricht</a:t>
            </a:r>
            <a:br>
              <a:rPr lang="nl-BE" sz="11500" dirty="0"/>
            </a:br>
            <a:r>
              <a:rPr lang="nl-BE" sz="11500" dirty="0"/>
              <a:t>eerste letter L</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838200" y="4504622"/>
            <a:ext cx="10515600" cy="1500187"/>
          </a:xfrm>
        </p:spPr>
        <p:txBody>
          <a:bodyPr>
            <a:noAutofit/>
          </a:bodyPr>
          <a:lstStyle/>
          <a:p>
            <a:r>
              <a:rPr lang="nl-BE" sz="19900" b="1" dirty="0">
                <a:solidFill>
                  <a:srgbClr val="FF0000"/>
                </a:solidFill>
              </a:rPr>
              <a:t>LES</a:t>
            </a:r>
          </a:p>
        </p:txBody>
      </p:sp>
    </p:spTree>
    <p:extLst>
      <p:ext uri="{BB962C8B-B14F-4D97-AF65-F5344CB8AC3E}">
        <p14:creationId xmlns:p14="http://schemas.microsoft.com/office/powerpoint/2010/main" val="297948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704534" y="1523334"/>
            <a:ext cx="10916239" cy="3176832"/>
          </a:xfrm>
        </p:spPr>
        <p:txBody>
          <a:bodyPr>
            <a:noAutofit/>
          </a:bodyPr>
          <a:lstStyle/>
          <a:p>
            <a:r>
              <a:rPr lang="nl-BE" sz="11500" dirty="0"/>
              <a:t>7-letterwoord : tomatensaus</a:t>
            </a:r>
            <a:br>
              <a:rPr lang="nl-BE" sz="11500" dirty="0"/>
            </a:br>
            <a:r>
              <a:rPr lang="nl-BE" sz="11500" dirty="0"/>
              <a:t>eerste letter K</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584461" y="4287806"/>
            <a:ext cx="10515600" cy="1500187"/>
          </a:xfrm>
        </p:spPr>
        <p:txBody>
          <a:bodyPr>
            <a:noAutofit/>
          </a:bodyPr>
          <a:lstStyle/>
          <a:p>
            <a:r>
              <a:rPr lang="nl-BE" sz="16600" b="1" dirty="0">
                <a:solidFill>
                  <a:srgbClr val="FF0000"/>
                </a:solidFill>
              </a:rPr>
              <a:t>KETCHUP</a:t>
            </a:r>
          </a:p>
        </p:txBody>
      </p:sp>
    </p:spTree>
    <p:extLst>
      <p:ext uri="{BB962C8B-B14F-4D97-AF65-F5344CB8AC3E}">
        <p14:creationId xmlns:p14="http://schemas.microsoft.com/office/powerpoint/2010/main" val="675520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704534" y="1227771"/>
            <a:ext cx="10916239" cy="3176832"/>
          </a:xfrm>
        </p:spPr>
        <p:txBody>
          <a:bodyPr>
            <a:noAutofit/>
          </a:bodyPr>
          <a:lstStyle/>
          <a:p>
            <a:r>
              <a:rPr lang="nl-BE" sz="8800" dirty="0"/>
              <a:t>7-letterwoord : kalender</a:t>
            </a:r>
            <a:br>
              <a:rPr lang="nl-BE" sz="8800" dirty="0"/>
            </a:br>
            <a:r>
              <a:rPr lang="nl-BE" sz="8800" dirty="0"/>
              <a:t>eerste letter A</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584461" y="4287806"/>
            <a:ext cx="10515600" cy="1500187"/>
          </a:xfrm>
        </p:spPr>
        <p:txBody>
          <a:bodyPr>
            <a:noAutofit/>
          </a:bodyPr>
          <a:lstStyle/>
          <a:p>
            <a:r>
              <a:rPr lang="nl-BE" sz="13800" b="1" dirty="0">
                <a:solidFill>
                  <a:srgbClr val="FF0000"/>
                </a:solidFill>
              </a:rPr>
              <a:t>ALMANAK</a:t>
            </a:r>
          </a:p>
        </p:txBody>
      </p:sp>
    </p:spTree>
    <p:extLst>
      <p:ext uri="{BB962C8B-B14F-4D97-AF65-F5344CB8AC3E}">
        <p14:creationId xmlns:p14="http://schemas.microsoft.com/office/powerpoint/2010/main" val="3731988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36073" y="1140610"/>
            <a:ext cx="3380509" cy="2630918"/>
          </a:xfrm>
          <a:prstGeom prst="rect">
            <a:avLst/>
          </a:prstGeom>
        </p:spPr>
      </p:pic>
      <p:sp>
        <p:nvSpPr>
          <p:cNvPr id="3" name="Text Placeholder 2"/>
          <p:cNvSpPr>
            <a:spLocks noGrp="1"/>
          </p:cNvSpPr>
          <p:nvPr>
            <p:ph type="body" idx="1"/>
          </p:nvPr>
        </p:nvSpPr>
        <p:spPr>
          <a:xfrm>
            <a:off x="859559" y="4100946"/>
            <a:ext cx="10515600" cy="2062595"/>
          </a:xfrm>
        </p:spPr>
        <p:txBody>
          <a:bodyPr>
            <a:normAutofit fontScale="92500" lnSpcReduction="10000"/>
          </a:bodyPr>
          <a:lstStyle/>
          <a:p>
            <a:r>
              <a:rPr lang="nl-BE" sz="5400" dirty="0" smtClean="0"/>
              <a:t>Schudden met die letters!</a:t>
            </a:r>
          </a:p>
          <a:p>
            <a:r>
              <a:rPr lang="nl-BE" sz="5400" dirty="0" smtClean="0"/>
              <a:t>Maak zoveel mogelijk andere woorden met de letters van ALMANAK</a:t>
            </a:r>
            <a:endParaRPr lang="nl-BE" sz="5400" dirty="0"/>
          </a:p>
        </p:txBody>
      </p:sp>
    </p:spTree>
    <p:extLst>
      <p:ext uri="{BB962C8B-B14F-4D97-AF65-F5344CB8AC3E}">
        <p14:creationId xmlns:p14="http://schemas.microsoft.com/office/powerpoint/2010/main" val="5874280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658352" y="1024571"/>
            <a:ext cx="10916239" cy="3176832"/>
          </a:xfrm>
        </p:spPr>
        <p:txBody>
          <a:bodyPr>
            <a:noAutofit/>
          </a:bodyPr>
          <a:lstStyle/>
          <a:p>
            <a:r>
              <a:rPr lang="nl-BE" sz="9600" dirty="0"/>
              <a:t>5-letterwoord : bestaan</a:t>
            </a:r>
            <a:br>
              <a:rPr lang="nl-BE" sz="9600" dirty="0"/>
            </a:br>
            <a:r>
              <a:rPr lang="nl-BE" sz="9600" dirty="0"/>
              <a:t>eerste letter L</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584461" y="4287806"/>
            <a:ext cx="10515600" cy="1500187"/>
          </a:xfrm>
        </p:spPr>
        <p:txBody>
          <a:bodyPr>
            <a:noAutofit/>
          </a:bodyPr>
          <a:lstStyle/>
          <a:p>
            <a:r>
              <a:rPr lang="nl-BE" sz="13800" b="1" dirty="0">
                <a:solidFill>
                  <a:srgbClr val="FF0000"/>
                </a:solidFill>
              </a:rPr>
              <a:t>LEVEN</a:t>
            </a:r>
          </a:p>
        </p:txBody>
      </p:sp>
    </p:spTree>
    <p:extLst>
      <p:ext uri="{BB962C8B-B14F-4D97-AF65-F5344CB8AC3E}">
        <p14:creationId xmlns:p14="http://schemas.microsoft.com/office/powerpoint/2010/main" val="4068158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424207"/>
            <a:ext cx="10916239" cy="3176832"/>
          </a:xfrm>
        </p:spPr>
        <p:txBody>
          <a:bodyPr>
            <a:noAutofit/>
          </a:bodyPr>
          <a:lstStyle/>
          <a:p>
            <a:r>
              <a:rPr lang="nl-BE" sz="9600" dirty="0"/>
              <a:t>5-letterwoord : gretig</a:t>
            </a:r>
            <a:br>
              <a:rPr lang="nl-BE" sz="9600" dirty="0"/>
            </a:br>
            <a:r>
              <a:rPr lang="nl-BE" sz="9600" dirty="0"/>
              <a:t>eerste letter G</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838200" y="4504622"/>
            <a:ext cx="10515600" cy="1500187"/>
          </a:xfrm>
        </p:spPr>
        <p:txBody>
          <a:bodyPr>
            <a:noAutofit/>
          </a:bodyPr>
          <a:lstStyle/>
          <a:p>
            <a:r>
              <a:rPr lang="nl-BE" sz="16600" b="1" dirty="0">
                <a:solidFill>
                  <a:srgbClr val="FF0000"/>
                </a:solidFill>
              </a:rPr>
              <a:t>GRAAG</a:t>
            </a:r>
          </a:p>
        </p:txBody>
      </p:sp>
    </p:spTree>
    <p:extLst>
      <p:ext uri="{BB962C8B-B14F-4D97-AF65-F5344CB8AC3E}">
        <p14:creationId xmlns:p14="http://schemas.microsoft.com/office/powerpoint/2010/main" val="259065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750715" y="1671116"/>
            <a:ext cx="10916239" cy="3176832"/>
          </a:xfrm>
        </p:spPr>
        <p:txBody>
          <a:bodyPr>
            <a:noAutofit/>
          </a:bodyPr>
          <a:lstStyle/>
          <a:p>
            <a:r>
              <a:rPr lang="nl-BE" sz="11500" dirty="0"/>
              <a:t>3-letterwoord : durf</a:t>
            </a:r>
            <a:br>
              <a:rPr lang="nl-BE" sz="11500" dirty="0"/>
            </a:br>
            <a:r>
              <a:rPr lang="nl-BE" sz="11500" dirty="0"/>
              <a:t>eerste letter L</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584461" y="4287806"/>
            <a:ext cx="10515600" cy="1500187"/>
          </a:xfrm>
        </p:spPr>
        <p:txBody>
          <a:bodyPr>
            <a:noAutofit/>
          </a:bodyPr>
          <a:lstStyle/>
          <a:p>
            <a:r>
              <a:rPr lang="nl-BE" sz="16600" b="1" dirty="0">
                <a:solidFill>
                  <a:srgbClr val="FF0000"/>
                </a:solidFill>
              </a:rPr>
              <a:t>LEF</a:t>
            </a:r>
          </a:p>
        </p:txBody>
      </p:sp>
    </p:spTree>
    <p:extLst>
      <p:ext uri="{BB962C8B-B14F-4D97-AF65-F5344CB8AC3E}">
        <p14:creationId xmlns:p14="http://schemas.microsoft.com/office/powerpoint/2010/main" val="94121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110974"/>
            <a:ext cx="10916239" cy="3176832"/>
          </a:xfrm>
        </p:spPr>
        <p:txBody>
          <a:bodyPr>
            <a:noAutofit/>
          </a:bodyPr>
          <a:lstStyle/>
          <a:p>
            <a:r>
              <a:rPr lang="nl-BE" sz="9600" dirty="0"/>
              <a:t>4-letterwoord: eetlust</a:t>
            </a:r>
            <a:br>
              <a:rPr lang="nl-BE" sz="9600" dirty="0"/>
            </a:br>
            <a:r>
              <a:rPr lang="nl-BE" sz="9600" dirty="0"/>
              <a:t>eerste letter T</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584461" y="4287806"/>
            <a:ext cx="10515600" cy="1500187"/>
          </a:xfrm>
        </p:spPr>
        <p:txBody>
          <a:bodyPr>
            <a:noAutofit/>
          </a:bodyPr>
          <a:lstStyle/>
          <a:p>
            <a:r>
              <a:rPr lang="nl-BE" sz="13800" b="1" dirty="0">
                <a:solidFill>
                  <a:srgbClr val="FF0000"/>
                </a:solidFill>
              </a:rPr>
              <a:t>TREK</a:t>
            </a:r>
          </a:p>
        </p:txBody>
      </p:sp>
    </p:spTree>
    <p:extLst>
      <p:ext uri="{BB962C8B-B14F-4D97-AF65-F5344CB8AC3E}">
        <p14:creationId xmlns:p14="http://schemas.microsoft.com/office/powerpoint/2010/main" val="415836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110974"/>
            <a:ext cx="10916239" cy="3176832"/>
          </a:xfrm>
        </p:spPr>
        <p:txBody>
          <a:bodyPr>
            <a:noAutofit/>
          </a:bodyPr>
          <a:lstStyle/>
          <a:p>
            <a:r>
              <a:rPr lang="nl-BE" sz="8800" dirty="0"/>
              <a:t>5-letterwoord: Japans gerecht</a:t>
            </a:r>
            <a:br>
              <a:rPr lang="nl-BE" sz="8800" dirty="0"/>
            </a:br>
            <a:r>
              <a:rPr lang="nl-BE" sz="8800" dirty="0"/>
              <a:t>eerste letter S</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584461" y="4287806"/>
            <a:ext cx="10515600" cy="1500187"/>
          </a:xfrm>
        </p:spPr>
        <p:txBody>
          <a:bodyPr>
            <a:noAutofit/>
          </a:bodyPr>
          <a:lstStyle/>
          <a:p>
            <a:r>
              <a:rPr lang="nl-BE" sz="13800" b="1" dirty="0">
                <a:solidFill>
                  <a:srgbClr val="FF0000"/>
                </a:solidFill>
              </a:rPr>
              <a:t>SUSHI</a:t>
            </a:r>
          </a:p>
        </p:txBody>
      </p:sp>
    </p:spTree>
    <p:extLst>
      <p:ext uri="{BB962C8B-B14F-4D97-AF65-F5344CB8AC3E}">
        <p14:creationId xmlns:p14="http://schemas.microsoft.com/office/powerpoint/2010/main" val="20687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722" y="350982"/>
            <a:ext cx="10515600" cy="1625311"/>
          </a:xfrm>
        </p:spPr>
        <p:txBody>
          <a:bodyPr>
            <a:normAutofit fontScale="90000"/>
          </a:bodyPr>
          <a:lstStyle/>
          <a:p>
            <a:r>
              <a:rPr lang="nl-BE" sz="11500" dirty="0" smtClean="0"/>
              <a:t>Welke is sushi ?</a:t>
            </a:r>
            <a:endParaRPr lang="nl-BE" sz="11500" dirty="0"/>
          </a:p>
        </p:txBody>
      </p:sp>
      <p:sp>
        <p:nvSpPr>
          <p:cNvPr id="3" name="Text Placeholder 2"/>
          <p:cNvSpPr>
            <a:spLocks noGrp="1"/>
          </p:cNvSpPr>
          <p:nvPr>
            <p:ph type="body" idx="1"/>
          </p:nvPr>
        </p:nvSpPr>
        <p:spPr/>
        <p:txBody>
          <a:bodyPr/>
          <a:lstStyle/>
          <a:p>
            <a:endParaRPr lang="nl-BE"/>
          </a:p>
        </p:txBody>
      </p:sp>
      <p:pic>
        <p:nvPicPr>
          <p:cNvPr id="4" name="Picture 3"/>
          <p:cNvPicPr>
            <a:picLocks noChangeAspect="1"/>
          </p:cNvPicPr>
          <p:nvPr/>
        </p:nvPicPr>
        <p:blipFill>
          <a:blip r:embed="rId2"/>
          <a:stretch>
            <a:fillRect/>
          </a:stretch>
        </p:blipFill>
        <p:spPr>
          <a:xfrm>
            <a:off x="831850" y="2311832"/>
            <a:ext cx="5238750" cy="3933825"/>
          </a:xfrm>
          <a:prstGeom prst="rect">
            <a:avLst/>
          </a:prstGeom>
        </p:spPr>
      </p:pic>
      <p:pic>
        <p:nvPicPr>
          <p:cNvPr id="5" name="Picture 4"/>
          <p:cNvPicPr>
            <a:picLocks noChangeAspect="1"/>
          </p:cNvPicPr>
          <p:nvPr/>
        </p:nvPicPr>
        <p:blipFill>
          <a:blip r:embed="rId3"/>
          <a:stretch>
            <a:fillRect/>
          </a:stretch>
        </p:blipFill>
        <p:spPr>
          <a:xfrm>
            <a:off x="6162530" y="2311832"/>
            <a:ext cx="5911486" cy="3933825"/>
          </a:xfrm>
          <a:prstGeom prst="rect">
            <a:avLst/>
          </a:prstGeom>
        </p:spPr>
      </p:pic>
    </p:spTree>
    <p:extLst>
      <p:ext uri="{BB962C8B-B14F-4D97-AF65-F5344CB8AC3E}">
        <p14:creationId xmlns:p14="http://schemas.microsoft.com/office/powerpoint/2010/main" val="3691036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0250" y="3236913"/>
            <a:ext cx="10515600" cy="2852737"/>
          </a:xfrm>
        </p:spPr>
        <p:txBody>
          <a:bodyPr>
            <a:noAutofit/>
          </a:bodyPr>
          <a:lstStyle/>
          <a:p>
            <a:r>
              <a:rPr lang="nl-BE" sz="13800" dirty="0" smtClean="0"/>
              <a:t>Sushi betekent vrij vertaald: rijst</a:t>
            </a:r>
            <a:endParaRPr lang="nl-BE" sz="13800" dirty="0"/>
          </a:p>
        </p:txBody>
      </p:sp>
      <p:sp>
        <p:nvSpPr>
          <p:cNvPr id="3" name="Text Placeholder 2"/>
          <p:cNvSpPr>
            <a:spLocks noGrp="1"/>
          </p:cNvSpPr>
          <p:nvPr>
            <p:ph type="body" idx="1"/>
          </p:nvPr>
        </p:nvSpPr>
        <p:spPr/>
        <p:txBody>
          <a:bodyPr/>
          <a:lstStyle/>
          <a:p>
            <a:endParaRPr lang="nl-BE"/>
          </a:p>
        </p:txBody>
      </p:sp>
    </p:spTree>
    <p:extLst>
      <p:ext uri="{BB962C8B-B14F-4D97-AF65-F5344CB8AC3E}">
        <p14:creationId xmlns:p14="http://schemas.microsoft.com/office/powerpoint/2010/main" val="29896279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735771"/>
            <a:ext cx="10916239" cy="3176832"/>
          </a:xfrm>
        </p:spPr>
        <p:txBody>
          <a:bodyPr>
            <a:noAutofit/>
          </a:bodyPr>
          <a:lstStyle/>
          <a:p>
            <a:r>
              <a:rPr lang="nl-BE" sz="11500" dirty="0"/>
              <a:t>4-letterwoord: </a:t>
            </a:r>
            <a:r>
              <a:rPr lang="nl-BE" sz="11500" dirty="0" smtClean="0"/>
              <a:t>saus</a:t>
            </a:r>
            <a:r>
              <a:rPr lang="nl-BE" sz="11500" dirty="0"/>
              <a:t/>
            </a:r>
            <a:br>
              <a:rPr lang="nl-BE" sz="11500" dirty="0"/>
            </a:br>
            <a:r>
              <a:rPr lang="nl-BE" sz="11500" dirty="0"/>
              <a:t>eerste letter S</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584461" y="4731152"/>
            <a:ext cx="10515600" cy="1500187"/>
          </a:xfrm>
        </p:spPr>
        <p:txBody>
          <a:bodyPr>
            <a:noAutofit/>
          </a:bodyPr>
          <a:lstStyle/>
          <a:p>
            <a:r>
              <a:rPr lang="nl-BE" sz="13800" b="1" dirty="0">
                <a:solidFill>
                  <a:srgbClr val="FF0000"/>
                </a:solidFill>
              </a:rPr>
              <a:t>SOJA</a:t>
            </a:r>
          </a:p>
        </p:txBody>
      </p:sp>
    </p:spTree>
    <p:extLst>
      <p:ext uri="{BB962C8B-B14F-4D97-AF65-F5344CB8AC3E}">
        <p14:creationId xmlns:p14="http://schemas.microsoft.com/office/powerpoint/2010/main" val="1100741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667588" y="1190826"/>
            <a:ext cx="10916239" cy="3176832"/>
          </a:xfrm>
        </p:spPr>
        <p:txBody>
          <a:bodyPr>
            <a:noAutofit/>
          </a:bodyPr>
          <a:lstStyle/>
          <a:p>
            <a:r>
              <a:rPr lang="nl-BE" sz="9600" dirty="0"/>
              <a:t>6-letterwoord: ongelovige</a:t>
            </a:r>
            <a:br>
              <a:rPr lang="nl-BE" sz="9600" dirty="0"/>
            </a:br>
            <a:r>
              <a:rPr lang="nl-BE" sz="9600" dirty="0"/>
              <a:t>eerste letter K</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584461" y="4287806"/>
            <a:ext cx="10515600" cy="1500187"/>
          </a:xfrm>
        </p:spPr>
        <p:txBody>
          <a:bodyPr>
            <a:noAutofit/>
          </a:bodyPr>
          <a:lstStyle/>
          <a:p>
            <a:r>
              <a:rPr lang="nl-BE" sz="11500" b="1" dirty="0">
                <a:solidFill>
                  <a:srgbClr val="FF0000"/>
                </a:solidFill>
              </a:rPr>
              <a:t>KETTER</a:t>
            </a:r>
          </a:p>
        </p:txBody>
      </p:sp>
    </p:spTree>
    <p:extLst>
      <p:ext uri="{BB962C8B-B14F-4D97-AF65-F5344CB8AC3E}">
        <p14:creationId xmlns:p14="http://schemas.microsoft.com/office/powerpoint/2010/main" val="311738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2790392"/>
            <a:ext cx="10515600" cy="1116589"/>
          </a:xfrm>
        </p:spPr>
        <p:txBody>
          <a:bodyPr>
            <a:noAutofit/>
          </a:bodyPr>
          <a:lstStyle/>
          <a:p>
            <a:r>
              <a:rPr lang="nl-BE" sz="11500" dirty="0" smtClean="0"/>
              <a:t>Welke ketters zien we hier?</a:t>
            </a:r>
            <a:endParaRPr lang="nl-BE" sz="11500" dirty="0"/>
          </a:p>
        </p:txBody>
      </p:sp>
      <p:sp>
        <p:nvSpPr>
          <p:cNvPr id="3" name="Text Placeholder 2"/>
          <p:cNvSpPr>
            <a:spLocks noGrp="1"/>
          </p:cNvSpPr>
          <p:nvPr>
            <p:ph type="body" idx="1"/>
          </p:nvPr>
        </p:nvSpPr>
        <p:spPr/>
        <p:txBody>
          <a:bodyPr/>
          <a:lstStyle/>
          <a:p>
            <a:endParaRPr lang="nl-BE"/>
          </a:p>
        </p:txBody>
      </p:sp>
    </p:spTree>
    <p:extLst>
      <p:ext uri="{BB962C8B-B14F-4D97-AF65-F5344CB8AC3E}">
        <p14:creationId xmlns:p14="http://schemas.microsoft.com/office/powerpoint/2010/main" val="35152334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305964" y="1071419"/>
            <a:ext cx="4041486" cy="5018232"/>
          </a:xfrm>
        </p:spPr>
        <p:txBody>
          <a:bodyPr>
            <a:normAutofit/>
          </a:bodyPr>
          <a:lstStyle/>
          <a:p>
            <a:r>
              <a:rPr lang="nl-BE" sz="9600" dirty="0" err="1" smtClean="0"/>
              <a:t>Galileo</a:t>
            </a:r>
            <a:r>
              <a:rPr lang="nl-BE" sz="9600" dirty="0" smtClean="0"/>
              <a:t> Galilei</a:t>
            </a:r>
            <a:endParaRPr lang="nl-BE" sz="9600" dirty="0"/>
          </a:p>
        </p:txBody>
      </p:sp>
      <p:pic>
        <p:nvPicPr>
          <p:cNvPr id="6" name="Picture 4" descr="Galileo Galilei - Wikip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1720" y="138545"/>
            <a:ext cx="5076825"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265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782618" y="4387273"/>
            <a:ext cx="9564832" cy="1702378"/>
          </a:xfrm>
        </p:spPr>
        <p:txBody>
          <a:bodyPr>
            <a:normAutofit/>
          </a:bodyPr>
          <a:lstStyle/>
          <a:p>
            <a:r>
              <a:rPr lang="nl-BE" sz="9600" dirty="0" smtClean="0"/>
              <a:t>Jeanne </a:t>
            </a:r>
            <a:r>
              <a:rPr lang="nl-BE" sz="9600" dirty="0" err="1" smtClean="0"/>
              <a:t>d’Arc</a:t>
            </a:r>
            <a:endParaRPr lang="nl-BE" sz="9600" dirty="0"/>
          </a:p>
        </p:txBody>
      </p:sp>
      <p:pic>
        <p:nvPicPr>
          <p:cNvPr id="2" name="Picture 1"/>
          <p:cNvPicPr>
            <a:picLocks noChangeAspect="1"/>
          </p:cNvPicPr>
          <p:nvPr/>
        </p:nvPicPr>
        <p:blipFill>
          <a:blip r:embed="rId2"/>
          <a:stretch>
            <a:fillRect/>
          </a:stretch>
        </p:blipFill>
        <p:spPr>
          <a:xfrm>
            <a:off x="1642485" y="568614"/>
            <a:ext cx="7556933" cy="3662488"/>
          </a:xfrm>
          <a:prstGeom prst="rect">
            <a:avLst/>
          </a:prstGeom>
        </p:spPr>
      </p:pic>
    </p:spTree>
    <p:extLst>
      <p:ext uri="{BB962C8B-B14F-4D97-AF65-F5344CB8AC3E}">
        <p14:creationId xmlns:p14="http://schemas.microsoft.com/office/powerpoint/2010/main" val="210031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424207"/>
            <a:ext cx="10916239" cy="3176832"/>
          </a:xfrm>
        </p:spPr>
        <p:txBody>
          <a:bodyPr>
            <a:noAutofit/>
          </a:bodyPr>
          <a:lstStyle/>
          <a:p>
            <a:r>
              <a:rPr lang="nl-BE" sz="9600" dirty="0"/>
              <a:t>5-letterwoord : </a:t>
            </a:r>
            <a:r>
              <a:rPr lang="nl-BE" sz="9600" dirty="0" smtClean="0"/>
              <a:t>kruid</a:t>
            </a:r>
            <a:r>
              <a:rPr lang="nl-BE" sz="9600" dirty="0"/>
              <a:t/>
            </a:r>
            <a:br>
              <a:rPr lang="nl-BE" sz="9600" dirty="0"/>
            </a:br>
            <a:r>
              <a:rPr lang="nl-BE" sz="9600" dirty="0"/>
              <a:t>eerste letter D</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838200" y="4504622"/>
            <a:ext cx="10515600" cy="1500187"/>
          </a:xfrm>
        </p:spPr>
        <p:txBody>
          <a:bodyPr>
            <a:noAutofit/>
          </a:bodyPr>
          <a:lstStyle/>
          <a:p>
            <a:r>
              <a:rPr lang="nl-BE" sz="13800" b="1" dirty="0" smtClean="0">
                <a:solidFill>
                  <a:srgbClr val="FF0000"/>
                </a:solidFill>
              </a:rPr>
              <a:t>DILLE</a:t>
            </a:r>
            <a:endParaRPr lang="nl-BE" sz="13800" b="1" dirty="0">
              <a:solidFill>
                <a:srgbClr val="FF0000"/>
              </a:solidFill>
            </a:endParaRPr>
          </a:p>
        </p:txBody>
      </p:sp>
    </p:spTree>
    <p:extLst>
      <p:ext uri="{BB962C8B-B14F-4D97-AF65-F5344CB8AC3E}">
        <p14:creationId xmlns:p14="http://schemas.microsoft.com/office/powerpoint/2010/main" val="2379816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2143847"/>
            <a:ext cx="10515600" cy="2852737"/>
          </a:xfrm>
        </p:spPr>
        <p:txBody>
          <a:bodyPr>
            <a:noAutofit/>
          </a:bodyPr>
          <a:lstStyle/>
          <a:p>
            <a:r>
              <a:rPr lang="nl-BE" sz="11500" dirty="0" smtClean="0"/>
              <a:t>Geef een synoniem voor ketter</a:t>
            </a:r>
            <a:endParaRPr lang="nl-BE" sz="11500" dirty="0"/>
          </a:p>
        </p:txBody>
      </p:sp>
      <p:sp>
        <p:nvSpPr>
          <p:cNvPr id="3" name="Text Placeholder 2"/>
          <p:cNvSpPr>
            <a:spLocks noGrp="1"/>
          </p:cNvSpPr>
          <p:nvPr>
            <p:ph type="body" idx="1"/>
          </p:nvPr>
        </p:nvSpPr>
        <p:spPr/>
        <p:txBody>
          <a:bodyPr/>
          <a:lstStyle/>
          <a:p>
            <a:endParaRPr lang="nl-BE"/>
          </a:p>
        </p:txBody>
      </p:sp>
    </p:spTree>
    <p:extLst>
      <p:ext uri="{BB962C8B-B14F-4D97-AF65-F5344CB8AC3E}">
        <p14:creationId xmlns:p14="http://schemas.microsoft.com/office/powerpoint/2010/main" val="31710773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482861" y="1680353"/>
            <a:ext cx="10916239" cy="3176832"/>
          </a:xfrm>
        </p:spPr>
        <p:txBody>
          <a:bodyPr>
            <a:noAutofit/>
          </a:bodyPr>
          <a:lstStyle/>
          <a:p>
            <a:r>
              <a:rPr lang="nl-BE" sz="11500" dirty="0"/>
              <a:t>6-letterwoord: lacune</a:t>
            </a:r>
            <a:br>
              <a:rPr lang="nl-BE" sz="11500" dirty="0"/>
            </a:br>
            <a:r>
              <a:rPr lang="nl-BE" sz="11500" dirty="0"/>
              <a:t>eerste letter L</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83180" y="4952824"/>
            <a:ext cx="10515600" cy="1500187"/>
          </a:xfrm>
        </p:spPr>
        <p:txBody>
          <a:bodyPr>
            <a:noAutofit/>
          </a:bodyPr>
          <a:lstStyle/>
          <a:p>
            <a:r>
              <a:rPr lang="nl-BE" sz="11500" b="1" dirty="0">
                <a:solidFill>
                  <a:srgbClr val="FF0000"/>
                </a:solidFill>
              </a:rPr>
              <a:t>LEEMTE</a:t>
            </a:r>
          </a:p>
        </p:txBody>
      </p:sp>
    </p:spTree>
    <p:extLst>
      <p:ext uri="{BB962C8B-B14F-4D97-AF65-F5344CB8AC3E}">
        <p14:creationId xmlns:p14="http://schemas.microsoft.com/office/powerpoint/2010/main" val="117237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473625" y="1043043"/>
            <a:ext cx="10916239" cy="3176832"/>
          </a:xfrm>
        </p:spPr>
        <p:txBody>
          <a:bodyPr>
            <a:noAutofit/>
          </a:bodyPr>
          <a:lstStyle/>
          <a:p>
            <a:r>
              <a:rPr lang="nl-BE" sz="9600" dirty="0"/>
              <a:t>4-letterwoord: zure vloeistof</a:t>
            </a:r>
            <a:br>
              <a:rPr lang="nl-BE" sz="9600" dirty="0"/>
            </a:br>
            <a:r>
              <a:rPr lang="nl-BE" sz="9600" dirty="0"/>
              <a:t>eerste letter A</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584461" y="4287806"/>
            <a:ext cx="10515600" cy="1500187"/>
          </a:xfrm>
        </p:spPr>
        <p:txBody>
          <a:bodyPr>
            <a:noAutofit/>
          </a:bodyPr>
          <a:lstStyle/>
          <a:p>
            <a:r>
              <a:rPr lang="nl-BE" sz="11500" b="1" dirty="0">
                <a:solidFill>
                  <a:srgbClr val="FF0000"/>
                </a:solidFill>
              </a:rPr>
              <a:t>AZIJN</a:t>
            </a:r>
          </a:p>
        </p:txBody>
      </p:sp>
    </p:spTree>
    <p:extLst>
      <p:ext uri="{BB962C8B-B14F-4D97-AF65-F5344CB8AC3E}">
        <p14:creationId xmlns:p14="http://schemas.microsoft.com/office/powerpoint/2010/main" val="3547014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5-letterwoord: lichaamsslagader</a:t>
            </a:r>
            <a:br>
              <a:rPr lang="nl-BE" sz="11500" dirty="0"/>
            </a:br>
            <a:r>
              <a:rPr lang="nl-BE" sz="11500" dirty="0"/>
              <a:t>eerste letter A</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a:solidFill>
                  <a:srgbClr val="FF0000"/>
                </a:solidFill>
              </a:rPr>
              <a:t>AORTA</a:t>
            </a:r>
          </a:p>
        </p:txBody>
      </p:sp>
    </p:spTree>
    <p:extLst>
      <p:ext uri="{BB962C8B-B14F-4D97-AF65-F5344CB8AC3E}">
        <p14:creationId xmlns:p14="http://schemas.microsoft.com/office/powerpoint/2010/main" val="2585815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7</a:t>
            </a:r>
            <a:r>
              <a:rPr lang="nl-BE" sz="11500" dirty="0" smtClean="0"/>
              <a:t>-letterwoord</a:t>
            </a:r>
            <a:r>
              <a:rPr lang="nl-BE" sz="11500" dirty="0"/>
              <a:t>: </a:t>
            </a:r>
            <a:r>
              <a:rPr lang="nl-BE" sz="11500" dirty="0" smtClean="0"/>
              <a:t>motorrijwiel</a:t>
            </a:r>
            <a:r>
              <a:rPr lang="nl-BE" sz="11500" dirty="0"/>
              <a:t/>
            </a:r>
            <a:br>
              <a:rPr lang="nl-BE" sz="11500" dirty="0"/>
            </a:br>
            <a:r>
              <a:rPr lang="nl-BE" sz="11500" dirty="0"/>
              <a:t>eerste letter </a:t>
            </a:r>
            <a:r>
              <a:rPr lang="nl-BE" sz="11500" dirty="0" smtClean="0"/>
              <a:t>S</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SCOOTER</a:t>
            </a:r>
            <a:endParaRPr lang="nl-BE" sz="9600" b="1" dirty="0">
              <a:solidFill>
                <a:srgbClr val="FF0000"/>
              </a:solidFill>
            </a:endParaRPr>
          </a:p>
        </p:txBody>
      </p:sp>
    </p:spTree>
    <p:extLst>
      <p:ext uri="{BB962C8B-B14F-4D97-AF65-F5344CB8AC3E}">
        <p14:creationId xmlns:p14="http://schemas.microsoft.com/office/powerpoint/2010/main" val="1272086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Welk motorrijwiel zie je op de foto?</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2395207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a:p>
        </p:txBody>
      </p:sp>
      <p:sp>
        <p:nvSpPr>
          <p:cNvPr id="3" name="Tijdelijke aanduiding voor tekst 2"/>
          <p:cNvSpPr>
            <a:spLocks noGrp="1"/>
          </p:cNvSpPr>
          <p:nvPr>
            <p:ph type="body" idx="1"/>
          </p:nvPr>
        </p:nvSpPr>
        <p:spPr/>
        <p:txBody>
          <a:bodyPr/>
          <a:lstStyle/>
          <a:p>
            <a:endParaRPr lang="nl-BE"/>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1991" y="493568"/>
            <a:ext cx="9562588" cy="6147378"/>
          </a:xfrm>
          <a:prstGeom prst="rect">
            <a:avLst/>
          </a:prstGeom>
        </p:spPr>
      </p:pic>
    </p:spTree>
    <p:extLst>
      <p:ext uri="{BB962C8B-B14F-4D97-AF65-F5344CB8AC3E}">
        <p14:creationId xmlns:p14="http://schemas.microsoft.com/office/powerpoint/2010/main" val="4249996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a:p>
        </p:txBody>
      </p:sp>
      <p:sp>
        <p:nvSpPr>
          <p:cNvPr id="3" name="Tijdelijke aanduiding voor tekst 2"/>
          <p:cNvSpPr>
            <a:spLocks noGrp="1"/>
          </p:cNvSpPr>
          <p:nvPr>
            <p:ph type="body" idx="1"/>
          </p:nvPr>
        </p:nvSpPr>
        <p:spPr/>
        <p:txBody>
          <a:bodyPr/>
          <a:lstStyle/>
          <a:p>
            <a:endParaRPr lang="nl-BE"/>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3290" y="678555"/>
            <a:ext cx="4449982" cy="5759548"/>
          </a:xfrm>
          <a:prstGeom prst="rect">
            <a:avLst/>
          </a:prstGeom>
        </p:spPr>
      </p:pic>
    </p:spTree>
    <p:extLst>
      <p:ext uri="{BB962C8B-B14F-4D97-AF65-F5344CB8AC3E}">
        <p14:creationId xmlns:p14="http://schemas.microsoft.com/office/powerpoint/2010/main" val="32928435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a:p>
        </p:txBody>
      </p:sp>
      <p:sp>
        <p:nvSpPr>
          <p:cNvPr id="3" name="Tijdelijke aanduiding voor tekst 2"/>
          <p:cNvSpPr>
            <a:spLocks noGrp="1"/>
          </p:cNvSpPr>
          <p:nvPr>
            <p:ph type="body" idx="1"/>
          </p:nvPr>
        </p:nvSpPr>
        <p:spPr/>
        <p:txBody>
          <a:bodyPr/>
          <a:lstStyle/>
          <a:p>
            <a:endParaRPr lang="nl-BE"/>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6947" y="-292894"/>
            <a:ext cx="9885405" cy="6858000"/>
          </a:xfrm>
          <a:prstGeom prst="rect">
            <a:avLst/>
          </a:prstGeom>
        </p:spPr>
      </p:pic>
    </p:spTree>
    <p:extLst>
      <p:ext uri="{BB962C8B-B14F-4D97-AF65-F5344CB8AC3E}">
        <p14:creationId xmlns:p14="http://schemas.microsoft.com/office/powerpoint/2010/main" val="2129814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a:p>
        </p:txBody>
      </p:sp>
      <p:sp>
        <p:nvSpPr>
          <p:cNvPr id="3" name="Tijdelijke aanduiding voor tekst 2"/>
          <p:cNvSpPr>
            <a:spLocks noGrp="1"/>
          </p:cNvSpPr>
          <p:nvPr>
            <p:ph type="body" idx="1"/>
          </p:nvPr>
        </p:nvSpPr>
        <p:spPr/>
        <p:txBody>
          <a:bodyPr/>
          <a:lstStyle/>
          <a:p>
            <a:endParaRPr lang="nl-BE"/>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907" y="662671"/>
            <a:ext cx="9850658" cy="4925329"/>
          </a:xfrm>
          <a:prstGeom prst="rect">
            <a:avLst/>
          </a:prstGeom>
        </p:spPr>
      </p:pic>
    </p:spTree>
    <p:extLst>
      <p:ext uri="{BB962C8B-B14F-4D97-AF65-F5344CB8AC3E}">
        <p14:creationId xmlns:p14="http://schemas.microsoft.com/office/powerpoint/2010/main" val="2596510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830262"/>
          </a:xfrm>
        </p:spPr>
        <p:txBody>
          <a:bodyPr>
            <a:normAutofit fontScale="90000"/>
          </a:bodyPr>
          <a:lstStyle/>
          <a:p>
            <a:r>
              <a:rPr lang="nl-BE" sz="13800" dirty="0" smtClean="0"/>
              <a:t>Welke is dille?</a:t>
            </a:r>
            <a:endParaRPr lang="nl-BE" sz="13800" dirty="0"/>
          </a:p>
        </p:txBody>
      </p:sp>
    </p:spTree>
    <p:extLst>
      <p:ext uri="{BB962C8B-B14F-4D97-AF65-F5344CB8AC3E}">
        <p14:creationId xmlns:p14="http://schemas.microsoft.com/office/powerpoint/2010/main" val="22906788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a:p>
        </p:txBody>
      </p:sp>
      <p:sp>
        <p:nvSpPr>
          <p:cNvPr id="3" name="Tijdelijke aanduiding voor tekst 2"/>
          <p:cNvSpPr>
            <a:spLocks noGrp="1"/>
          </p:cNvSpPr>
          <p:nvPr>
            <p:ph type="body" idx="1"/>
          </p:nvPr>
        </p:nvSpPr>
        <p:spPr/>
        <p:txBody>
          <a:bodyPr/>
          <a:lstStyle/>
          <a:p>
            <a:endParaRPr lang="nl-BE"/>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3966" y="798565"/>
            <a:ext cx="7650543" cy="5730523"/>
          </a:xfrm>
          <a:prstGeom prst="rect">
            <a:avLst/>
          </a:prstGeom>
        </p:spPr>
      </p:pic>
    </p:spTree>
    <p:extLst>
      <p:ext uri="{BB962C8B-B14F-4D97-AF65-F5344CB8AC3E}">
        <p14:creationId xmlns:p14="http://schemas.microsoft.com/office/powerpoint/2010/main" val="24901390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3</a:t>
            </a:r>
            <a:r>
              <a:rPr lang="nl-BE" sz="11500" dirty="0" smtClean="0"/>
              <a:t>-letterwoord</a:t>
            </a:r>
            <a:r>
              <a:rPr lang="nl-BE" sz="11500" dirty="0"/>
              <a:t>: </a:t>
            </a:r>
            <a:r>
              <a:rPr lang="nl-BE" sz="11500" dirty="0" smtClean="0"/>
              <a:t>Runderen</a:t>
            </a:r>
            <a:r>
              <a:rPr lang="nl-BE" sz="11500" dirty="0"/>
              <a:t/>
            </a:r>
            <a:br>
              <a:rPr lang="nl-BE" sz="11500" dirty="0"/>
            </a:br>
            <a:r>
              <a:rPr lang="nl-BE" sz="11500" dirty="0"/>
              <a:t>eerste letter </a:t>
            </a:r>
            <a:r>
              <a:rPr lang="nl-BE" sz="11500" dirty="0" smtClean="0"/>
              <a:t>V</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VEE</a:t>
            </a:r>
            <a:endParaRPr lang="nl-BE" sz="9600" b="1" dirty="0">
              <a:solidFill>
                <a:srgbClr val="FF0000"/>
              </a:solidFill>
            </a:endParaRPr>
          </a:p>
        </p:txBody>
      </p:sp>
    </p:spTree>
    <p:extLst>
      <p:ext uri="{BB962C8B-B14F-4D97-AF65-F5344CB8AC3E}">
        <p14:creationId xmlns:p14="http://schemas.microsoft.com/office/powerpoint/2010/main" val="2249334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smtClean="0"/>
              <a:t>7-letterwoord</a:t>
            </a:r>
            <a:r>
              <a:rPr lang="nl-BE" sz="11500" dirty="0"/>
              <a:t>: </a:t>
            </a:r>
            <a:r>
              <a:rPr lang="nl-BE" sz="11500" dirty="0" smtClean="0"/>
              <a:t>groente</a:t>
            </a:r>
            <a:r>
              <a:rPr lang="nl-BE" sz="11500" dirty="0"/>
              <a:t/>
            </a:r>
            <a:br>
              <a:rPr lang="nl-BE" sz="11500" dirty="0"/>
            </a:br>
            <a:r>
              <a:rPr lang="nl-BE" sz="11500" dirty="0"/>
              <a:t>eerste letter </a:t>
            </a:r>
            <a:r>
              <a:rPr lang="nl-BE" sz="11500" dirty="0" smtClean="0"/>
              <a:t>K</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KRULSLA</a:t>
            </a:r>
            <a:endParaRPr lang="nl-BE" sz="9600" b="1" dirty="0">
              <a:solidFill>
                <a:srgbClr val="FF0000"/>
              </a:solidFill>
            </a:endParaRPr>
          </a:p>
        </p:txBody>
      </p:sp>
    </p:spTree>
    <p:extLst>
      <p:ext uri="{BB962C8B-B14F-4D97-AF65-F5344CB8AC3E}">
        <p14:creationId xmlns:p14="http://schemas.microsoft.com/office/powerpoint/2010/main" val="230793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5-letterwoord: </a:t>
            </a:r>
            <a:r>
              <a:rPr lang="nl-BE" sz="11500" dirty="0" smtClean="0"/>
              <a:t>Keurmeester</a:t>
            </a:r>
            <a:r>
              <a:rPr lang="nl-BE" sz="11500" dirty="0"/>
              <a:t/>
            </a:r>
            <a:br>
              <a:rPr lang="nl-BE" sz="11500" dirty="0"/>
            </a:br>
            <a:r>
              <a:rPr lang="nl-BE" sz="11500" dirty="0"/>
              <a:t>eerste letter </a:t>
            </a:r>
            <a:r>
              <a:rPr lang="nl-BE" sz="11500" dirty="0" smtClean="0"/>
              <a:t>I</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IJKER</a:t>
            </a:r>
            <a:endParaRPr lang="nl-BE" sz="9600" b="1" dirty="0">
              <a:solidFill>
                <a:srgbClr val="FF0000"/>
              </a:solidFill>
            </a:endParaRPr>
          </a:p>
        </p:txBody>
      </p:sp>
    </p:spTree>
    <p:extLst>
      <p:ext uri="{BB962C8B-B14F-4D97-AF65-F5344CB8AC3E}">
        <p14:creationId xmlns:p14="http://schemas.microsoft.com/office/powerpoint/2010/main" val="3915199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4</a:t>
            </a:r>
            <a:r>
              <a:rPr lang="nl-BE" sz="11500" dirty="0" smtClean="0"/>
              <a:t>-letterwoord</a:t>
            </a:r>
            <a:r>
              <a:rPr lang="nl-BE" sz="11500" dirty="0"/>
              <a:t>: </a:t>
            </a:r>
            <a:r>
              <a:rPr lang="nl-BE" sz="11500" dirty="0" smtClean="0"/>
              <a:t>Hardware</a:t>
            </a:r>
            <a:r>
              <a:rPr lang="nl-BE" sz="11500" dirty="0"/>
              <a:t/>
            </a:r>
            <a:br>
              <a:rPr lang="nl-BE" sz="11500" dirty="0"/>
            </a:br>
            <a:r>
              <a:rPr lang="nl-BE" sz="11500" dirty="0"/>
              <a:t>eerste letter </a:t>
            </a:r>
            <a:r>
              <a:rPr lang="nl-BE" sz="11500" dirty="0" smtClean="0"/>
              <a:t>M</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MUIS</a:t>
            </a:r>
            <a:endParaRPr lang="nl-BE" sz="9600" b="1" dirty="0">
              <a:solidFill>
                <a:srgbClr val="FF0000"/>
              </a:solidFill>
            </a:endParaRPr>
          </a:p>
        </p:txBody>
      </p:sp>
    </p:spTree>
    <p:extLst>
      <p:ext uri="{BB962C8B-B14F-4D97-AF65-F5344CB8AC3E}">
        <p14:creationId xmlns:p14="http://schemas.microsoft.com/office/powerpoint/2010/main" val="272635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3</a:t>
            </a:r>
            <a:r>
              <a:rPr lang="nl-BE" sz="11500" dirty="0" smtClean="0"/>
              <a:t>-letterwoord</a:t>
            </a:r>
            <a:r>
              <a:rPr lang="nl-BE" sz="11500" dirty="0"/>
              <a:t>: </a:t>
            </a:r>
            <a:r>
              <a:rPr lang="nl-BE" sz="11500" dirty="0" smtClean="0"/>
              <a:t>Klein hert</a:t>
            </a:r>
            <a:r>
              <a:rPr lang="nl-BE" sz="11500" dirty="0"/>
              <a:t/>
            </a:r>
            <a:br>
              <a:rPr lang="nl-BE" sz="11500" dirty="0"/>
            </a:br>
            <a:r>
              <a:rPr lang="nl-BE" sz="11500" dirty="0"/>
              <a:t>eerste letter </a:t>
            </a:r>
            <a:r>
              <a:rPr lang="nl-BE" sz="11500" dirty="0" smtClean="0"/>
              <a:t>R</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REE</a:t>
            </a:r>
            <a:endParaRPr lang="nl-BE" sz="9600" b="1" dirty="0">
              <a:solidFill>
                <a:srgbClr val="FF0000"/>
              </a:solidFill>
            </a:endParaRPr>
          </a:p>
        </p:txBody>
      </p:sp>
    </p:spTree>
    <p:extLst>
      <p:ext uri="{BB962C8B-B14F-4D97-AF65-F5344CB8AC3E}">
        <p14:creationId xmlns:p14="http://schemas.microsoft.com/office/powerpoint/2010/main" val="186516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Welk dier hoor je?</a:t>
            </a:r>
            <a:endParaRPr lang="nl-BE" dirty="0"/>
          </a:p>
        </p:txBody>
      </p:sp>
      <p:sp>
        <p:nvSpPr>
          <p:cNvPr id="3" name="Tijdelijke aanduiding voor tekst 2"/>
          <p:cNvSpPr>
            <a:spLocks noGrp="1"/>
          </p:cNvSpPr>
          <p:nvPr>
            <p:ph type="body" idx="1"/>
          </p:nvPr>
        </p:nvSpPr>
        <p:spPr/>
        <p:txBody>
          <a:bodyPr/>
          <a:lstStyle/>
          <a:p>
            <a:endParaRPr lang="nl-BE" dirty="0"/>
          </a:p>
        </p:txBody>
      </p:sp>
    </p:spTree>
    <p:extLst>
      <p:ext uri="{BB962C8B-B14F-4D97-AF65-F5344CB8AC3E}">
        <p14:creationId xmlns:p14="http://schemas.microsoft.com/office/powerpoint/2010/main" val="24027831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Hond</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3069853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Kat</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399737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Varken</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1978164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BE"/>
          </a:p>
        </p:txBody>
      </p:sp>
      <p:sp>
        <p:nvSpPr>
          <p:cNvPr id="3" name="Text Placeholder 2"/>
          <p:cNvSpPr>
            <a:spLocks noGrp="1"/>
          </p:cNvSpPr>
          <p:nvPr>
            <p:ph type="body" idx="1"/>
          </p:nvPr>
        </p:nvSpPr>
        <p:spPr/>
        <p:txBody>
          <a:bodyPr/>
          <a:lstStyle/>
          <a:p>
            <a:endParaRPr lang="nl-BE"/>
          </a:p>
        </p:txBody>
      </p:sp>
      <p:pic>
        <p:nvPicPr>
          <p:cNvPr id="2050" name="Picture 2" descr="https://encrypted-tbn0.gstatic.com/images?q=tbn:ANd9GcQcDzdfzVOEJi_Jzw1SWxw_nQJf-8J8U47nzcQJYYqpTGieyu9NMppvu-AAgZI&amp;usqp=CA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7246" y="522287"/>
            <a:ext cx="5866535" cy="5815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03971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Paard</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12823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Ezel</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3746903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Koekoek</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170008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Wolf</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197712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3</a:t>
            </a:r>
            <a:r>
              <a:rPr lang="nl-BE" sz="11500" dirty="0" smtClean="0"/>
              <a:t>-letterwoord</a:t>
            </a:r>
            <a:r>
              <a:rPr lang="nl-BE" sz="11500" dirty="0"/>
              <a:t>: </a:t>
            </a:r>
            <a:r>
              <a:rPr lang="nl-BE" sz="11500" dirty="0" smtClean="0"/>
              <a:t>Sportartikel</a:t>
            </a:r>
            <a:r>
              <a:rPr lang="nl-BE" sz="11500" dirty="0"/>
              <a:t/>
            </a:r>
            <a:br>
              <a:rPr lang="nl-BE" sz="11500" dirty="0"/>
            </a:br>
            <a:r>
              <a:rPr lang="nl-BE" sz="11500" dirty="0"/>
              <a:t>eerste letter </a:t>
            </a:r>
            <a:r>
              <a:rPr lang="nl-BE" sz="11500" dirty="0" smtClean="0"/>
              <a:t>S</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SKI</a:t>
            </a:r>
            <a:endParaRPr lang="nl-BE" sz="9600" b="1" dirty="0">
              <a:solidFill>
                <a:srgbClr val="FF0000"/>
              </a:solidFill>
            </a:endParaRPr>
          </a:p>
        </p:txBody>
      </p:sp>
    </p:spTree>
    <p:extLst>
      <p:ext uri="{BB962C8B-B14F-4D97-AF65-F5344CB8AC3E}">
        <p14:creationId xmlns:p14="http://schemas.microsoft.com/office/powerpoint/2010/main" val="3925778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4</a:t>
            </a:r>
            <a:r>
              <a:rPr lang="nl-BE" sz="11500" dirty="0" smtClean="0"/>
              <a:t>-letterwoord</a:t>
            </a:r>
            <a:r>
              <a:rPr lang="nl-BE" sz="11500" dirty="0"/>
              <a:t>: </a:t>
            </a:r>
            <a:r>
              <a:rPr lang="nl-BE" sz="11500" dirty="0" smtClean="0"/>
              <a:t>Zompig</a:t>
            </a:r>
            <a:r>
              <a:rPr lang="nl-BE" sz="11500" dirty="0"/>
              <a:t/>
            </a:r>
            <a:br>
              <a:rPr lang="nl-BE" sz="11500" dirty="0"/>
            </a:br>
            <a:r>
              <a:rPr lang="nl-BE" sz="11500" dirty="0"/>
              <a:t>eerste letter </a:t>
            </a:r>
            <a:r>
              <a:rPr lang="nl-BE" sz="11500" dirty="0" smtClean="0"/>
              <a:t>D</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DRAS</a:t>
            </a:r>
            <a:endParaRPr lang="nl-BE" sz="9600" b="1" dirty="0">
              <a:solidFill>
                <a:srgbClr val="FF0000"/>
              </a:solidFill>
            </a:endParaRPr>
          </a:p>
        </p:txBody>
      </p:sp>
    </p:spTree>
    <p:extLst>
      <p:ext uri="{BB962C8B-B14F-4D97-AF65-F5344CB8AC3E}">
        <p14:creationId xmlns:p14="http://schemas.microsoft.com/office/powerpoint/2010/main" val="1969656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9</a:t>
            </a:r>
            <a:r>
              <a:rPr lang="nl-BE" sz="11500" dirty="0" smtClean="0"/>
              <a:t>-letterwoord</a:t>
            </a:r>
            <a:r>
              <a:rPr lang="nl-BE" sz="11500" dirty="0"/>
              <a:t>: </a:t>
            </a:r>
            <a:r>
              <a:rPr lang="nl-BE" sz="11500" dirty="0" smtClean="0"/>
              <a:t>Bakmiddel</a:t>
            </a:r>
            <a:r>
              <a:rPr lang="nl-BE" sz="11500" dirty="0"/>
              <a:t/>
            </a:r>
            <a:br>
              <a:rPr lang="nl-BE" sz="11500" dirty="0"/>
            </a:br>
            <a:r>
              <a:rPr lang="nl-BE" sz="11500" dirty="0"/>
              <a:t>eerste letter </a:t>
            </a:r>
            <a:r>
              <a:rPr lang="nl-BE" sz="11500" dirty="0" smtClean="0"/>
              <a:t>R</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RIJSTMEEL</a:t>
            </a:r>
            <a:endParaRPr lang="nl-BE" sz="9600" b="1" dirty="0">
              <a:solidFill>
                <a:srgbClr val="FF0000"/>
              </a:solidFill>
            </a:endParaRPr>
          </a:p>
        </p:txBody>
      </p:sp>
    </p:spTree>
    <p:extLst>
      <p:ext uri="{BB962C8B-B14F-4D97-AF65-F5344CB8AC3E}">
        <p14:creationId xmlns:p14="http://schemas.microsoft.com/office/powerpoint/2010/main" val="381595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4</a:t>
            </a:r>
            <a:r>
              <a:rPr lang="nl-BE" sz="11500" dirty="0" smtClean="0"/>
              <a:t>-letterwoord</a:t>
            </a:r>
            <a:r>
              <a:rPr lang="nl-BE" sz="11500" dirty="0"/>
              <a:t>: </a:t>
            </a:r>
            <a:r>
              <a:rPr lang="nl-BE" sz="11500" dirty="0" smtClean="0"/>
              <a:t>Lied</a:t>
            </a:r>
            <a:r>
              <a:rPr lang="nl-BE" sz="11500" dirty="0"/>
              <a:t/>
            </a:r>
            <a:br>
              <a:rPr lang="nl-BE" sz="11500" dirty="0"/>
            </a:br>
            <a:r>
              <a:rPr lang="nl-BE" sz="11500" dirty="0"/>
              <a:t>eerste letter </a:t>
            </a:r>
            <a:r>
              <a:rPr lang="nl-BE" sz="11500" dirty="0" smtClean="0"/>
              <a:t>S</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SONG</a:t>
            </a:r>
            <a:endParaRPr lang="nl-BE" sz="9600" b="1" dirty="0">
              <a:solidFill>
                <a:srgbClr val="FF0000"/>
              </a:solidFill>
            </a:endParaRPr>
          </a:p>
        </p:txBody>
      </p:sp>
    </p:spTree>
    <p:extLst>
      <p:ext uri="{BB962C8B-B14F-4D97-AF65-F5344CB8AC3E}">
        <p14:creationId xmlns:p14="http://schemas.microsoft.com/office/powerpoint/2010/main" val="782191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Welk lied hoor je?</a:t>
            </a:r>
            <a:endParaRPr lang="nl-BE" dirty="0"/>
          </a:p>
        </p:txBody>
      </p:sp>
      <p:sp>
        <p:nvSpPr>
          <p:cNvPr id="3" name="Tijdelijke aanduiding voor tekst 2"/>
          <p:cNvSpPr>
            <a:spLocks noGrp="1"/>
          </p:cNvSpPr>
          <p:nvPr>
            <p:ph type="body" idx="1"/>
          </p:nvPr>
        </p:nvSpPr>
        <p:spPr/>
        <p:txBody>
          <a:bodyPr/>
          <a:lstStyle/>
          <a:p>
            <a:r>
              <a:rPr lang="nl-BE" dirty="0" smtClean="0"/>
              <a:t>Artiest en titel</a:t>
            </a:r>
            <a:endParaRPr lang="nl-BE" dirty="0"/>
          </a:p>
        </p:txBody>
      </p:sp>
    </p:spTree>
    <p:extLst>
      <p:ext uri="{BB962C8B-B14F-4D97-AF65-F5344CB8AC3E}">
        <p14:creationId xmlns:p14="http://schemas.microsoft.com/office/powerpoint/2010/main" val="2528506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Zeg kleine ree – De </a:t>
            </a:r>
            <a:r>
              <a:rPr lang="nl-BE" dirty="0" err="1" smtClean="0"/>
              <a:t>Selvera’s</a:t>
            </a:r>
            <a:r>
              <a:rPr lang="nl-BE" dirty="0" smtClean="0"/>
              <a:t> </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174668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BE"/>
          </a:p>
        </p:txBody>
      </p:sp>
      <p:sp>
        <p:nvSpPr>
          <p:cNvPr id="3" name="Text Placeholder 2"/>
          <p:cNvSpPr>
            <a:spLocks noGrp="1"/>
          </p:cNvSpPr>
          <p:nvPr>
            <p:ph type="body" idx="1"/>
          </p:nvPr>
        </p:nvSpPr>
        <p:spPr/>
        <p:txBody>
          <a:bodyPr/>
          <a:lstStyle/>
          <a:p>
            <a:endParaRPr lang="nl-BE"/>
          </a:p>
        </p:txBody>
      </p:sp>
      <p:pic>
        <p:nvPicPr>
          <p:cNvPr id="4" name="Picture 4" descr="Wat is dille? - Taste 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793" y="443057"/>
            <a:ext cx="10032134" cy="5605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63111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Mexico – Zangeres zonder Naam</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3341874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err="1" smtClean="0"/>
              <a:t>We’ll</a:t>
            </a:r>
            <a:r>
              <a:rPr lang="nl-BE" dirty="0" smtClean="0"/>
              <a:t> meet </a:t>
            </a:r>
            <a:r>
              <a:rPr lang="nl-BE" dirty="0" err="1" smtClean="0"/>
              <a:t>again</a:t>
            </a:r>
            <a:r>
              <a:rPr lang="nl-BE" dirty="0" smtClean="0"/>
              <a:t> – Vera Lynn</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1612876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Le Belle </a:t>
            </a:r>
            <a:r>
              <a:rPr lang="nl-BE" dirty="0" err="1" smtClean="0"/>
              <a:t>Histoire</a:t>
            </a:r>
            <a:r>
              <a:rPr lang="nl-BE" dirty="0" smtClean="0"/>
              <a:t> – Michel </a:t>
            </a:r>
            <a:r>
              <a:rPr lang="nl-BE" dirty="0" err="1" smtClean="0"/>
              <a:t>Fugain</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363641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La </a:t>
            </a:r>
            <a:r>
              <a:rPr lang="nl-BE" dirty="0" err="1" smtClean="0"/>
              <a:t>Mer</a:t>
            </a:r>
            <a:r>
              <a:rPr lang="nl-BE" dirty="0" smtClean="0"/>
              <a:t> – Charles </a:t>
            </a:r>
            <a:r>
              <a:rPr lang="nl-BE" dirty="0" err="1" smtClean="0"/>
              <a:t>Trenet</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122987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smtClean="0"/>
              <a:t>5-letterwoord: Zet</a:t>
            </a:r>
            <a:br>
              <a:rPr lang="nl-BE" sz="11500" dirty="0" smtClean="0"/>
            </a:br>
            <a:r>
              <a:rPr lang="nl-BE" sz="11500" dirty="0" smtClean="0"/>
              <a:t>eerste letter S</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STOOT</a:t>
            </a:r>
            <a:endParaRPr lang="nl-BE" sz="9600" b="1" dirty="0">
              <a:solidFill>
                <a:srgbClr val="FF0000"/>
              </a:solidFill>
            </a:endParaRPr>
          </a:p>
        </p:txBody>
      </p:sp>
    </p:spTree>
    <p:extLst>
      <p:ext uri="{BB962C8B-B14F-4D97-AF65-F5344CB8AC3E}">
        <p14:creationId xmlns:p14="http://schemas.microsoft.com/office/powerpoint/2010/main" val="281492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3</a:t>
            </a:r>
            <a:r>
              <a:rPr lang="nl-BE" sz="11500" dirty="0" smtClean="0"/>
              <a:t>-letterwoord</a:t>
            </a:r>
            <a:r>
              <a:rPr lang="nl-BE" sz="11500" dirty="0"/>
              <a:t>: </a:t>
            </a:r>
            <a:r>
              <a:rPr lang="nl-BE" sz="11500" dirty="0" smtClean="0"/>
              <a:t>Bijbelse vrouw</a:t>
            </a:r>
            <a:r>
              <a:rPr lang="nl-BE" sz="11500" dirty="0"/>
              <a:t/>
            </a:r>
            <a:br>
              <a:rPr lang="nl-BE" sz="11500" dirty="0"/>
            </a:br>
            <a:r>
              <a:rPr lang="nl-BE" sz="11500" dirty="0"/>
              <a:t>eerste letter </a:t>
            </a:r>
            <a:r>
              <a:rPr lang="nl-BE" sz="11500" dirty="0" smtClean="0"/>
              <a:t>L</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LEA</a:t>
            </a:r>
            <a:endParaRPr lang="nl-BE" sz="9600" b="1" dirty="0">
              <a:solidFill>
                <a:srgbClr val="FF0000"/>
              </a:solidFill>
            </a:endParaRPr>
          </a:p>
        </p:txBody>
      </p:sp>
    </p:spTree>
    <p:extLst>
      <p:ext uri="{BB962C8B-B14F-4D97-AF65-F5344CB8AC3E}">
        <p14:creationId xmlns:p14="http://schemas.microsoft.com/office/powerpoint/2010/main" val="235112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Wie was Lea?</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380791216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33450" y="3455411"/>
            <a:ext cx="10515600" cy="2852737"/>
          </a:xfrm>
        </p:spPr>
        <p:txBody>
          <a:bodyPr>
            <a:noAutofit/>
          </a:bodyPr>
          <a:lstStyle/>
          <a:p>
            <a:pPr algn="just"/>
            <a:r>
              <a:rPr lang="nl-BE" sz="4400" dirty="0" smtClean="0"/>
              <a:t>Lea was </a:t>
            </a:r>
            <a:r>
              <a:rPr lang="nl-BE" sz="4400" dirty="0"/>
              <a:t>volgens de Hebreeuwse Bijbel de eerste vrouw van Jakob, de moeder van zes van Jakobs zonen die de stamvaders van zes van twaalf stammen van Israël waren en daarmee de eerste van de twee stammoeders van Israël. Lea had één dochter, Dina. Haar verstandhouding met Rachel, haar jongere zuster en tweede vrouw van Jakob, was niet al te best.</a:t>
            </a:r>
          </a:p>
        </p:txBody>
      </p:sp>
    </p:spTree>
    <p:extLst>
      <p:ext uri="{BB962C8B-B14F-4D97-AF65-F5344CB8AC3E}">
        <p14:creationId xmlns:p14="http://schemas.microsoft.com/office/powerpoint/2010/main" val="288747481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3</a:t>
            </a:r>
            <a:r>
              <a:rPr lang="nl-BE" sz="11500" dirty="0" smtClean="0"/>
              <a:t>-letterwoord</a:t>
            </a:r>
            <a:r>
              <a:rPr lang="nl-BE" sz="11500" dirty="0"/>
              <a:t>: </a:t>
            </a:r>
            <a:r>
              <a:rPr lang="nl-BE" sz="11500" dirty="0" smtClean="0"/>
              <a:t>Vod</a:t>
            </a:r>
            <a:r>
              <a:rPr lang="nl-BE" sz="11500" dirty="0"/>
              <a:t/>
            </a:r>
            <a:br>
              <a:rPr lang="nl-BE" sz="11500" dirty="0"/>
            </a:br>
            <a:r>
              <a:rPr lang="nl-BE" sz="11500" dirty="0"/>
              <a:t>eerste letter </a:t>
            </a:r>
            <a:r>
              <a:rPr lang="nl-BE" sz="11500" dirty="0" smtClean="0"/>
              <a:t>L</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LOR</a:t>
            </a:r>
            <a:endParaRPr lang="nl-BE" sz="9600" b="1" dirty="0">
              <a:solidFill>
                <a:srgbClr val="FF0000"/>
              </a:solidFill>
            </a:endParaRPr>
          </a:p>
        </p:txBody>
      </p:sp>
    </p:spTree>
    <p:extLst>
      <p:ext uri="{BB962C8B-B14F-4D97-AF65-F5344CB8AC3E}">
        <p14:creationId xmlns:p14="http://schemas.microsoft.com/office/powerpoint/2010/main" val="13947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3</a:t>
            </a:r>
            <a:r>
              <a:rPr lang="nl-BE" sz="11500" dirty="0" smtClean="0"/>
              <a:t>-letterwoord</a:t>
            </a:r>
            <a:r>
              <a:rPr lang="nl-BE" sz="11500" dirty="0"/>
              <a:t>: </a:t>
            </a:r>
            <a:r>
              <a:rPr lang="nl-BE" sz="11500" dirty="0" smtClean="0"/>
              <a:t>Heel kort geleden</a:t>
            </a:r>
            <a:r>
              <a:rPr lang="nl-BE" sz="11500" dirty="0"/>
              <a:t/>
            </a:r>
            <a:br>
              <a:rPr lang="nl-BE" sz="11500" dirty="0"/>
            </a:br>
            <a:r>
              <a:rPr lang="nl-BE" sz="11500" dirty="0"/>
              <a:t>eerste letter </a:t>
            </a:r>
            <a:r>
              <a:rPr lang="nl-BE" sz="11500" dirty="0" smtClean="0"/>
              <a:t>N</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NET</a:t>
            </a:r>
            <a:endParaRPr lang="nl-BE" sz="9600" b="1" dirty="0">
              <a:solidFill>
                <a:srgbClr val="FF0000"/>
              </a:solidFill>
            </a:endParaRPr>
          </a:p>
        </p:txBody>
      </p:sp>
    </p:spTree>
    <p:extLst>
      <p:ext uri="{BB962C8B-B14F-4D97-AF65-F5344CB8AC3E}">
        <p14:creationId xmlns:p14="http://schemas.microsoft.com/office/powerpoint/2010/main" val="176470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BE"/>
          </a:p>
        </p:txBody>
      </p:sp>
      <p:sp>
        <p:nvSpPr>
          <p:cNvPr id="3" name="Text Placeholder 2"/>
          <p:cNvSpPr>
            <a:spLocks noGrp="1"/>
          </p:cNvSpPr>
          <p:nvPr>
            <p:ph type="body" idx="1"/>
          </p:nvPr>
        </p:nvSpPr>
        <p:spPr/>
        <p:txBody>
          <a:bodyPr/>
          <a:lstStyle/>
          <a:p>
            <a:endParaRPr lang="nl-BE"/>
          </a:p>
        </p:txBody>
      </p:sp>
      <p:pic>
        <p:nvPicPr>
          <p:cNvPr id="4100" name="Picture 4" descr="Thijm pakje 75gr - t Lichterho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0810" y="-1"/>
            <a:ext cx="7251989" cy="7251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1561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8</a:t>
            </a:r>
            <a:r>
              <a:rPr lang="nl-BE" sz="11500" dirty="0" smtClean="0"/>
              <a:t>-letterwoord</a:t>
            </a:r>
            <a:r>
              <a:rPr lang="nl-BE" sz="11500" dirty="0"/>
              <a:t>: </a:t>
            </a:r>
            <a:br>
              <a:rPr lang="nl-BE" sz="11500" dirty="0"/>
            </a:br>
            <a:r>
              <a:rPr lang="nl-BE" sz="11500" dirty="0" smtClean="0"/>
              <a:t>Ode</a:t>
            </a:r>
            <a:r>
              <a:rPr lang="nl-BE" sz="11500" dirty="0"/>
              <a:t/>
            </a:r>
            <a:br>
              <a:rPr lang="nl-BE" sz="11500" dirty="0"/>
            </a:br>
            <a:r>
              <a:rPr lang="nl-BE" sz="11500" dirty="0"/>
              <a:t>eerste letter </a:t>
            </a:r>
            <a:r>
              <a:rPr lang="nl-BE" sz="11500" dirty="0" smtClean="0"/>
              <a:t>L</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LOFDICHT</a:t>
            </a:r>
            <a:endParaRPr lang="nl-BE" sz="9600" b="1" dirty="0">
              <a:solidFill>
                <a:srgbClr val="FF0000"/>
              </a:solidFill>
            </a:endParaRPr>
          </a:p>
        </p:txBody>
      </p:sp>
    </p:spTree>
    <p:extLst>
      <p:ext uri="{BB962C8B-B14F-4D97-AF65-F5344CB8AC3E}">
        <p14:creationId xmlns:p14="http://schemas.microsoft.com/office/powerpoint/2010/main" val="1314053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Aan wie/wat zijn volgende odes gericht?</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290253784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22614" y="2965884"/>
            <a:ext cx="10515600" cy="2852737"/>
          </a:xfrm>
        </p:spPr>
        <p:txBody>
          <a:bodyPr>
            <a:normAutofit fontScale="90000"/>
          </a:bodyPr>
          <a:lstStyle/>
          <a:p>
            <a:pPr algn="ctr"/>
            <a:r>
              <a:rPr lang="nl-BE" dirty="0"/>
              <a:t>Je hebt iemand nodig</a:t>
            </a:r>
            <a:br>
              <a:rPr lang="nl-BE" dirty="0"/>
            </a:br>
            <a:r>
              <a:rPr lang="nl-BE" dirty="0"/>
              <a:t>stil en oprecht</a:t>
            </a:r>
            <a:br>
              <a:rPr lang="nl-BE" dirty="0"/>
            </a:br>
            <a:r>
              <a:rPr lang="nl-BE" dirty="0"/>
              <a:t>die als het erop aan komt</a:t>
            </a:r>
            <a:br>
              <a:rPr lang="nl-BE" dirty="0"/>
            </a:br>
            <a:r>
              <a:rPr lang="nl-BE" dirty="0"/>
              <a:t>voor je bidt of voor je vecht</a:t>
            </a:r>
            <a:br>
              <a:rPr lang="nl-BE" dirty="0"/>
            </a:br>
            <a:r>
              <a:rPr lang="nl-BE" dirty="0"/>
              <a:t>pas als je iemand hebt</a:t>
            </a:r>
            <a:br>
              <a:rPr lang="nl-BE" dirty="0"/>
            </a:br>
            <a:r>
              <a:rPr lang="nl-BE" dirty="0"/>
              <a:t>die met je lacht en met je grient</a:t>
            </a:r>
            <a:br>
              <a:rPr lang="nl-BE" dirty="0"/>
            </a:br>
            <a:r>
              <a:rPr lang="nl-BE" dirty="0"/>
              <a:t>dan pas kun je zeggen:</a:t>
            </a:r>
          </a:p>
        </p:txBody>
      </p:sp>
    </p:spTree>
    <p:extLst>
      <p:ext uri="{BB962C8B-B14F-4D97-AF65-F5344CB8AC3E}">
        <p14:creationId xmlns:p14="http://schemas.microsoft.com/office/powerpoint/2010/main" val="243583017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BE" dirty="0" smtClean="0"/>
              <a:t>Ik heb een vriend</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11353766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BE" dirty="0" smtClean="0"/>
              <a:t>Ode aan die </a:t>
            </a:r>
            <a:r>
              <a:rPr lang="nl-BE" dirty="0" err="1" smtClean="0"/>
              <a:t>Freude</a:t>
            </a:r>
            <a:r>
              <a:rPr lang="nl-BE" dirty="0" smtClean="0"/>
              <a:t> – </a:t>
            </a:r>
            <a:br>
              <a:rPr lang="nl-BE" dirty="0" smtClean="0"/>
            </a:br>
            <a:r>
              <a:rPr lang="nl-BE" dirty="0" smtClean="0"/>
              <a:t>Ludwig </a:t>
            </a:r>
            <a:r>
              <a:rPr lang="nl-BE" dirty="0" err="1" smtClean="0"/>
              <a:t>von</a:t>
            </a:r>
            <a:r>
              <a:rPr lang="nl-BE" dirty="0" smtClean="0"/>
              <a:t> Beethoven</a:t>
            </a:r>
            <a:endParaRPr lang="nl-BE" dirty="0"/>
          </a:p>
        </p:txBody>
      </p:sp>
    </p:spTree>
    <p:extLst>
      <p:ext uri="{BB962C8B-B14F-4D97-AF65-F5344CB8AC3E}">
        <p14:creationId xmlns:p14="http://schemas.microsoft.com/office/powerpoint/2010/main" val="842496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67195" y="3316865"/>
            <a:ext cx="10515600" cy="2852737"/>
          </a:xfrm>
        </p:spPr>
        <p:txBody>
          <a:bodyPr>
            <a:noAutofit/>
          </a:bodyPr>
          <a:lstStyle/>
          <a:p>
            <a:pPr algn="ctr"/>
            <a:r>
              <a:rPr lang="nl-BE" sz="4000" dirty="0"/>
              <a:t/>
            </a:r>
            <a:br>
              <a:rPr lang="nl-BE" sz="4000" dirty="0"/>
            </a:br>
            <a:r>
              <a:rPr lang="nl-BE" sz="4000" dirty="0"/>
              <a:t> </a:t>
            </a:r>
            <a:br>
              <a:rPr lang="nl-BE" sz="4000" dirty="0"/>
            </a:br>
            <a:r>
              <a:rPr lang="nl-BE" sz="4000" dirty="0"/>
              <a:t>Gij zijt onsterflijk, vogel, kent geen dood</a:t>
            </a:r>
            <a:r>
              <a:rPr lang="nl-BE" sz="4000" dirty="0" smtClean="0"/>
              <a:t>!</a:t>
            </a:r>
            <a:r>
              <a:rPr lang="nl-BE" sz="4000" dirty="0"/>
              <a:t/>
            </a:r>
            <a:br>
              <a:rPr lang="nl-BE" sz="4000" dirty="0"/>
            </a:br>
            <a:r>
              <a:rPr lang="nl-BE" sz="4000" dirty="0"/>
              <a:t>Geen hongerig geslacht treedt u op 't hart</a:t>
            </a:r>
            <a:r>
              <a:rPr lang="nl-BE" sz="4000" dirty="0" smtClean="0"/>
              <a:t>.</a:t>
            </a:r>
            <a:r>
              <a:rPr lang="nl-BE" sz="4000" dirty="0"/>
              <a:t/>
            </a:r>
            <a:br>
              <a:rPr lang="nl-BE" sz="4000" dirty="0"/>
            </a:br>
            <a:r>
              <a:rPr lang="nl-BE" sz="4000" dirty="0"/>
              <a:t>Uw stem, die deze </a:t>
            </a:r>
            <a:r>
              <a:rPr lang="nl-BE" sz="4000" dirty="0" err="1"/>
              <a:t>vluchtge</a:t>
            </a:r>
            <a:r>
              <a:rPr lang="nl-BE" sz="4000" dirty="0"/>
              <a:t> nacht mij bood</a:t>
            </a:r>
            <a:r>
              <a:rPr lang="nl-BE" sz="4000" dirty="0" smtClean="0"/>
              <a:t>,</a:t>
            </a:r>
            <a:r>
              <a:rPr lang="nl-BE" sz="4000" dirty="0"/>
              <a:t/>
            </a:r>
            <a:br>
              <a:rPr lang="nl-BE" sz="4000" dirty="0"/>
            </a:br>
            <a:r>
              <a:rPr lang="nl-BE" sz="4000" dirty="0"/>
              <a:t>Heeft vroeger 't brein van vorst </a:t>
            </a:r>
            <a:r>
              <a:rPr lang="nl-BE" sz="4000" dirty="0" err="1"/>
              <a:t>èn</a:t>
            </a:r>
            <a:r>
              <a:rPr lang="nl-BE" sz="4000" dirty="0"/>
              <a:t> dwaas verward</a:t>
            </a:r>
            <a:r>
              <a:rPr lang="nl-BE" sz="4000" dirty="0" smtClean="0"/>
              <a:t>.</a:t>
            </a:r>
            <a:r>
              <a:rPr lang="nl-BE" sz="4000" dirty="0"/>
              <a:t/>
            </a:r>
            <a:br>
              <a:rPr lang="nl-BE" sz="4000" dirty="0"/>
            </a:br>
            <a:r>
              <a:rPr lang="nl-BE" sz="4000" dirty="0"/>
              <a:t>Misschien was het wel úw zang die een </a:t>
            </a:r>
            <a:r>
              <a:rPr lang="nl-BE" sz="4000" dirty="0" smtClean="0"/>
              <a:t>weg</a:t>
            </a:r>
            <a:r>
              <a:rPr lang="nl-BE" sz="4000" dirty="0"/>
              <a:t/>
            </a:r>
            <a:br>
              <a:rPr lang="nl-BE" sz="4000" dirty="0"/>
            </a:br>
            <a:r>
              <a:rPr lang="nl-BE" sz="4000" dirty="0"/>
              <a:t>Zich baande door het hart van droeve </a:t>
            </a:r>
            <a:r>
              <a:rPr lang="nl-BE" sz="4000" dirty="0" smtClean="0"/>
              <a:t>Ruth</a:t>
            </a:r>
            <a:r>
              <a:rPr lang="nl-BE" sz="4000" dirty="0"/>
              <a:t/>
            </a:r>
            <a:br>
              <a:rPr lang="nl-BE" sz="4000" dirty="0"/>
            </a:br>
            <a:r>
              <a:rPr lang="nl-BE" sz="4000" dirty="0"/>
              <a:t>Waar zij in tranen stond op 't korenveld</a:t>
            </a:r>
            <a:r>
              <a:rPr lang="nl-BE" sz="4000" dirty="0" smtClean="0"/>
              <a:t>;</a:t>
            </a:r>
            <a:r>
              <a:rPr lang="nl-BE" sz="4000" dirty="0"/>
              <a:t/>
            </a:r>
            <a:br>
              <a:rPr lang="nl-BE" sz="4000" dirty="0"/>
            </a:br>
            <a:r>
              <a:rPr lang="nl-BE" sz="4000" dirty="0"/>
              <a:t>Dezelfde ook die </a:t>
            </a:r>
            <a:r>
              <a:rPr lang="nl-BE" sz="4000" dirty="0" err="1" smtClean="0"/>
              <a:t>verweg</a:t>
            </a:r>
            <a:r>
              <a:rPr lang="nl-BE" sz="4000" dirty="0"/>
              <a:t/>
            </a:r>
            <a:br>
              <a:rPr lang="nl-BE" sz="4000" dirty="0"/>
            </a:br>
            <a:r>
              <a:rPr lang="nl-BE" sz="4000" dirty="0"/>
              <a:t>Aan feeënvensters slechts door wind </a:t>
            </a:r>
            <a:r>
              <a:rPr lang="nl-BE" sz="4000" dirty="0" smtClean="0"/>
              <a:t>gestut</a:t>
            </a:r>
            <a:r>
              <a:rPr lang="nl-BE" sz="4000" dirty="0"/>
              <a:t/>
            </a:r>
            <a:br>
              <a:rPr lang="nl-BE" sz="4000" dirty="0"/>
            </a:br>
            <a:r>
              <a:rPr lang="nl-BE" sz="4000" dirty="0"/>
              <a:t>Geklonken heeft en van een droom verteld.</a:t>
            </a:r>
          </a:p>
        </p:txBody>
      </p:sp>
    </p:spTree>
    <p:extLst>
      <p:ext uri="{BB962C8B-B14F-4D97-AF65-F5344CB8AC3E}">
        <p14:creationId xmlns:p14="http://schemas.microsoft.com/office/powerpoint/2010/main" val="1352131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54759" y="4240501"/>
            <a:ext cx="10515600" cy="2852737"/>
          </a:xfrm>
        </p:spPr>
        <p:txBody>
          <a:bodyPr>
            <a:noAutofit/>
          </a:bodyPr>
          <a:lstStyle/>
          <a:p>
            <a:pPr algn="ctr"/>
            <a:r>
              <a:rPr lang="nl-BE" sz="4000" dirty="0"/>
              <a:t>De </a:t>
            </a:r>
            <a:r>
              <a:rPr lang="nl-BE" sz="4000" dirty="0" err="1"/>
              <a:t>oraklen</a:t>
            </a:r>
            <a:r>
              <a:rPr lang="nl-BE" sz="4000" dirty="0"/>
              <a:t> spelden 't reeds </a:t>
            </a:r>
            <a:r>
              <a:rPr lang="nl-BE" sz="4000" dirty="0" err="1"/>
              <a:t>voorhenen</a:t>
            </a:r>
            <a:r>
              <a:rPr lang="nl-BE" sz="4000" dirty="0" smtClean="0"/>
              <a:t>,</a:t>
            </a:r>
            <a:r>
              <a:rPr lang="nl-BE" sz="4000" dirty="0"/>
              <a:t/>
            </a:r>
            <a:br>
              <a:rPr lang="nl-BE" sz="4000" dirty="0"/>
            </a:br>
            <a:r>
              <a:rPr lang="nl-BE" sz="4000" dirty="0"/>
              <a:t>In </a:t>
            </a:r>
            <a:r>
              <a:rPr lang="nl-BE" sz="4000" dirty="0" err="1"/>
              <a:t>duistren</a:t>
            </a:r>
            <a:r>
              <a:rPr lang="nl-BE" sz="4000" dirty="0"/>
              <a:t> zin, bij </a:t>
            </a:r>
            <a:r>
              <a:rPr lang="nl-BE" sz="4000" dirty="0" err="1"/>
              <a:t>d'offergloor</a:t>
            </a:r>
            <a:r>
              <a:rPr lang="nl-BE" sz="4000" dirty="0" smtClean="0"/>
              <a:t>,</a:t>
            </a:r>
            <a:r>
              <a:rPr lang="nl-BE" sz="4000" dirty="0"/>
              <a:t/>
            </a:r>
            <a:br>
              <a:rPr lang="nl-BE" sz="4000" dirty="0"/>
            </a:br>
            <a:r>
              <a:rPr lang="nl-BE" sz="4000" dirty="0"/>
              <a:t>En van een </a:t>
            </a:r>
            <a:r>
              <a:rPr lang="nl-BE" sz="4000" dirty="0" err="1"/>
              <a:t>heldre</a:t>
            </a:r>
            <a:r>
              <a:rPr lang="nl-BE" sz="4000" dirty="0"/>
              <a:t> ster beschenen</a:t>
            </a:r>
            <a:r>
              <a:rPr lang="nl-BE" sz="4000" dirty="0" smtClean="0"/>
              <a:t>,</a:t>
            </a:r>
            <a:r>
              <a:rPr lang="nl-BE" sz="4000" dirty="0"/>
              <a:t/>
            </a:r>
            <a:br>
              <a:rPr lang="nl-BE" sz="4000" dirty="0"/>
            </a:br>
            <a:r>
              <a:rPr lang="nl-BE" sz="4000" dirty="0"/>
              <a:t>Daar ginds in 't </a:t>
            </a:r>
            <a:r>
              <a:rPr lang="nl-BE" sz="4000" dirty="0" err="1"/>
              <a:t>hooggewijde</a:t>
            </a:r>
            <a:r>
              <a:rPr lang="nl-BE" sz="4000" dirty="0"/>
              <a:t> koor</a:t>
            </a:r>
            <a:r>
              <a:rPr lang="nl-BE" sz="4000" dirty="0" smtClean="0"/>
              <a:t>.</a:t>
            </a:r>
            <a:r>
              <a:rPr lang="nl-BE" sz="4000" dirty="0"/>
              <a:t/>
            </a:r>
            <a:br>
              <a:rPr lang="nl-BE" sz="4000" dirty="0"/>
            </a:br>
            <a:r>
              <a:rPr lang="nl-BE" sz="4000" dirty="0"/>
              <a:t>Ja, eens zag u 't verbaasd </a:t>
            </a:r>
            <a:r>
              <a:rPr lang="nl-BE" sz="4000" dirty="0" smtClean="0"/>
              <a:t>Europe</a:t>
            </a:r>
            <a:r>
              <a:rPr lang="nl-BE" sz="4000" dirty="0"/>
              <a:t/>
            </a:r>
            <a:br>
              <a:rPr lang="nl-BE" sz="4000" dirty="0"/>
            </a:br>
            <a:r>
              <a:rPr lang="nl-BE" sz="4000" dirty="0"/>
              <a:t>Als Wijze, en als Frankrijks hope</a:t>
            </a:r>
            <a:r>
              <a:rPr lang="nl-BE" sz="4000" dirty="0" smtClean="0"/>
              <a:t>,</a:t>
            </a:r>
            <a:r>
              <a:rPr lang="nl-BE" sz="4000" dirty="0"/>
              <a:t/>
            </a:r>
            <a:br>
              <a:rPr lang="nl-BE" sz="4000" dirty="0"/>
            </a:br>
            <a:r>
              <a:rPr lang="nl-BE" sz="4000" dirty="0"/>
              <a:t>Als </a:t>
            </a:r>
            <a:r>
              <a:rPr lang="nl-BE" sz="4000" dirty="0" err="1"/>
              <a:t>Konsul</a:t>
            </a:r>
            <a:r>
              <a:rPr lang="nl-BE" sz="4000" dirty="0"/>
              <a:t>, als </a:t>
            </a:r>
            <a:r>
              <a:rPr lang="nl-BE" sz="4000" dirty="0" err="1"/>
              <a:t>Beheerscher</a:t>
            </a:r>
            <a:r>
              <a:rPr lang="nl-BE" sz="4000" dirty="0"/>
              <a:t> staan</a:t>
            </a:r>
            <a:r>
              <a:rPr lang="nl-BE" sz="4000" dirty="0" smtClean="0"/>
              <a:t>:</a:t>
            </a:r>
            <a:r>
              <a:rPr lang="nl-BE" sz="4000" dirty="0"/>
              <a:t/>
            </a:r>
            <a:br>
              <a:rPr lang="nl-BE" sz="4000" dirty="0"/>
            </a:br>
            <a:r>
              <a:rPr lang="nl-BE" sz="4000" dirty="0"/>
              <a:t>Als Keizer!... 't Zag u </a:t>
            </a:r>
            <a:r>
              <a:rPr lang="nl-BE" sz="4000" dirty="0" err="1"/>
              <a:t>grootsche</a:t>
            </a:r>
            <a:r>
              <a:rPr lang="nl-BE" sz="4000" dirty="0"/>
              <a:t> </a:t>
            </a:r>
            <a:r>
              <a:rPr lang="nl-BE" sz="4000" dirty="0" smtClean="0"/>
              <a:t>daden</a:t>
            </a:r>
            <a:r>
              <a:rPr lang="nl-BE" sz="4000" dirty="0"/>
              <a:t/>
            </a:r>
            <a:br>
              <a:rPr lang="nl-BE" sz="4000" dirty="0"/>
            </a:br>
            <a:r>
              <a:rPr lang="nl-BE" sz="4000" dirty="0"/>
              <a:t>Bezwalkt.... Het zag uw </a:t>
            </a:r>
            <a:r>
              <a:rPr lang="nl-BE" sz="4000" dirty="0" smtClean="0"/>
              <a:t>lauwerbladen</a:t>
            </a:r>
            <a:r>
              <a:rPr lang="nl-BE" sz="4000" dirty="0"/>
              <a:t/>
            </a:r>
            <a:br>
              <a:rPr lang="nl-BE" sz="4000" dirty="0"/>
            </a:br>
            <a:r>
              <a:rPr lang="nl-BE" sz="4000" dirty="0"/>
              <a:t>Verdord.... uw' roem in smaad vergaan.</a:t>
            </a:r>
            <a:r>
              <a:rPr lang="nl-BE" sz="7200" dirty="0"/>
              <a:t/>
            </a:r>
            <a:br>
              <a:rPr lang="nl-BE" sz="7200" dirty="0"/>
            </a:br>
            <a:endParaRPr lang="nl-BE" sz="7200" dirty="0"/>
          </a:p>
        </p:txBody>
      </p:sp>
    </p:spTree>
    <p:extLst>
      <p:ext uri="{BB962C8B-B14F-4D97-AF65-F5344CB8AC3E}">
        <p14:creationId xmlns:p14="http://schemas.microsoft.com/office/powerpoint/2010/main" val="396217411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5</a:t>
            </a:r>
            <a:r>
              <a:rPr lang="nl-BE" sz="11500" dirty="0" smtClean="0"/>
              <a:t>-letterwoord</a:t>
            </a:r>
            <a:r>
              <a:rPr lang="nl-BE" sz="11500" dirty="0"/>
              <a:t>: </a:t>
            </a:r>
            <a:r>
              <a:rPr lang="nl-BE" sz="11500" dirty="0" smtClean="0"/>
              <a:t>Al</a:t>
            </a:r>
            <a:r>
              <a:rPr lang="nl-BE" sz="11500" dirty="0"/>
              <a:t/>
            </a:r>
            <a:br>
              <a:rPr lang="nl-BE" sz="11500" dirty="0"/>
            </a:br>
            <a:r>
              <a:rPr lang="nl-BE" sz="11500" dirty="0"/>
              <a:t>eerste letter </a:t>
            </a:r>
            <a:r>
              <a:rPr lang="nl-BE" sz="11500" dirty="0" smtClean="0"/>
              <a:t>R</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REEDS</a:t>
            </a:r>
            <a:endParaRPr lang="nl-BE" sz="9600" b="1" dirty="0">
              <a:solidFill>
                <a:srgbClr val="FF0000"/>
              </a:solidFill>
            </a:endParaRPr>
          </a:p>
        </p:txBody>
      </p:sp>
    </p:spTree>
    <p:extLst>
      <p:ext uri="{BB962C8B-B14F-4D97-AF65-F5344CB8AC3E}">
        <p14:creationId xmlns:p14="http://schemas.microsoft.com/office/powerpoint/2010/main" val="2682609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4</a:t>
            </a:r>
            <a:r>
              <a:rPr lang="nl-BE" sz="11500" dirty="0" smtClean="0"/>
              <a:t>-letterwoord</a:t>
            </a:r>
            <a:r>
              <a:rPr lang="nl-BE" sz="11500" dirty="0"/>
              <a:t>: </a:t>
            </a:r>
            <a:r>
              <a:rPr lang="nl-BE" sz="11500" dirty="0" smtClean="0"/>
              <a:t/>
            </a:r>
            <a:br>
              <a:rPr lang="nl-BE" sz="11500" dirty="0" smtClean="0"/>
            </a:br>
            <a:r>
              <a:rPr lang="nl-BE" sz="9600" dirty="0" smtClean="0"/>
              <a:t>Ver (in samenstelling)</a:t>
            </a:r>
            <a:r>
              <a:rPr lang="nl-BE" sz="11500" dirty="0"/>
              <a:t/>
            </a:r>
            <a:br>
              <a:rPr lang="nl-BE" sz="11500" dirty="0"/>
            </a:br>
            <a:r>
              <a:rPr lang="nl-BE" sz="11500" dirty="0"/>
              <a:t>eerste letter </a:t>
            </a:r>
            <a:r>
              <a:rPr lang="nl-BE" sz="11500" dirty="0" smtClean="0"/>
              <a:t>T</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TELE</a:t>
            </a:r>
            <a:endParaRPr lang="nl-BE" sz="9600" b="1" dirty="0">
              <a:solidFill>
                <a:srgbClr val="FF0000"/>
              </a:solidFill>
            </a:endParaRPr>
          </a:p>
        </p:txBody>
      </p:sp>
    </p:spTree>
    <p:extLst>
      <p:ext uri="{BB962C8B-B14F-4D97-AF65-F5344CB8AC3E}">
        <p14:creationId xmlns:p14="http://schemas.microsoft.com/office/powerpoint/2010/main" val="3524636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4</a:t>
            </a:r>
            <a:r>
              <a:rPr lang="nl-BE" sz="11500" dirty="0" smtClean="0"/>
              <a:t>-letterwoord</a:t>
            </a:r>
            <a:r>
              <a:rPr lang="nl-BE" sz="11500" dirty="0"/>
              <a:t>: </a:t>
            </a:r>
            <a:r>
              <a:rPr lang="nl-BE" sz="11500" dirty="0" smtClean="0"/>
              <a:t>Delfstof</a:t>
            </a:r>
            <a:r>
              <a:rPr lang="nl-BE" sz="11500" dirty="0"/>
              <a:t/>
            </a:r>
            <a:br>
              <a:rPr lang="nl-BE" sz="11500" dirty="0"/>
            </a:br>
            <a:r>
              <a:rPr lang="nl-BE" sz="11500" dirty="0"/>
              <a:t>eerste letter </a:t>
            </a:r>
            <a:r>
              <a:rPr lang="nl-BE" sz="11500" dirty="0" smtClean="0"/>
              <a:t>E</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ERTS</a:t>
            </a:r>
            <a:endParaRPr lang="nl-BE" sz="9600" b="1" dirty="0">
              <a:solidFill>
                <a:srgbClr val="FF0000"/>
              </a:solidFill>
            </a:endParaRPr>
          </a:p>
        </p:txBody>
      </p:sp>
    </p:spTree>
    <p:extLst>
      <p:ext uri="{BB962C8B-B14F-4D97-AF65-F5344CB8AC3E}">
        <p14:creationId xmlns:p14="http://schemas.microsoft.com/office/powerpoint/2010/main" val="150883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56751" y="886025"/>
            <a:ext cx="10916239" cy="3176832"/>
          </a:xfrm>
        </p:spPr>
        <p:txBody>
          <a:bodyPr>
            <a:noAutofit/>
          </a:bodyPr>
          <a:lstStyle/>
          <a:p>
            <a:r>
              <a:rPr lang="nl-BE" sz="8800" dirty="0"/>
              <a:t>5-letterwoord : afscheidsgroet (Frans)</a:t>
            </a:r>
            <a:br>
              <a:rPr lang="nl-BE" sz="8800" dirty="0"/>
            </a:br>
            <a:r>
              <a:rPr lang="nl-BE" sz="8800" dirty="0"/>
              <a:t>eerste letter A</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838200" y="4504622"/>
            <a:ext cx="10515600" cy="1500187"/>
          </a:xfrm>
        </p:spPr>
        <p:txBody>
          <a:bodyPr>
            <a:noAutofit/>
          </a:bodyPr>
          <a:lstStyle/>
          <a:p>
            <a:r>
              <a:rPr lang="nl-BE" sz="16600" b="1" dirty="0">
                <a:solidFill>
                  <a:srgbClr val="FF0000"/>
                </a:solidFill>
              </a:rPr>
              <a:t>ADIEU</a:t>
            </a:r>
          </a:p>
        </p:txBody>
      </p:sp>
    </p:spTree>
    <p:extLst>
      <p:ext uri="{BB962C8B-B14F-4D97-AF65-F5344CB8AC3E}">
        <p14:creationId xmlns:p14="http://schemas.microsoft.com/office/powerpoint/2010/main" val="2519688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7</a:t>
            </a:r>
            <a:r>
              <a:rPr lang="nl-BE" sz="11500" dirty="0" smtClean="0"/>
              <a:t>-letterwoord</a:t>
            </a:r>
            <a:r>
              <a:rPr lang="nl-BE" sz="11500" dirty="0"/>
              <a:t>: </a:t>
            </a:r>
            <a:r>
              <a:rPr lang="nl-BE" sz="7200" dirty="0" smtClean="0"/>
              <a:t>Winterse neerslag aangeven</a:t>
            </a:r>
            <a:r>
              <a:rPr lang="nl-BE" sz="11500" dirty="0"/>
              <a:t/>
            </a:r>
            <a:br>
              <a:rPr lang="nl-BE" sz="11500" dirty="0"/>
            </a:br>
            <a:r>
              <a:rPr lang="nl-BE" sz="11500" dirty="0"/>
              <a:t>eerste letter </a:t>
            </a:r>
            <a:r>
              <a:rPr lang="nl-BE" sz="11500" dirty="0" smtClean="0"/>
              <a:t>I</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IJZELEN</a:t>
            </a:r>
            <a:endParaRPr lang="nl-BE" sz="9600" b="1" dirty="0">
              <a:solidFill>
                <a:srgbClr val="FF0000"/>
              </a:solidFill>
            </a:endParaRPr>
          </a:p>
        </p:txBody>
      </p:sp>
    </p:spTree>
    <p:extLst>
      <p:ext uri="{BB962C8B-B14F-4D97-AF65-F5344CB8AC3E}">
        <p14:creationId xmlns:p14="http://schemas.microsoft.com/office/powerpoint/2010/main" val="319744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Welke neerslag?</a:t>
            </a:r>
            <a:endParaRPr lang="nl-BE" dirty="0"/>
          </a:p>
        </p:txBody>
      </p:sp>
      <p:sp>
        <p:nvSpPr>
          <p:cNvPr id="3" name="Tijdelijke aanduiding voor tekst 2"/>
          <p:cNvSpPr>
            <a:spLocks noGrp="1"/>
          </p:cNvSpPr>
          <p:nvPr>
            <p:ph type="body" idx="1"/>
          </p:nvPr>
        </p:nvSpPr>
        <p:spPr/>
        <p:txBody>
          <a:bodyPr/>
          <a:lstStyle/>
          <a:p>
            <a:endParaRPr lang="nl-BE"/>
          </a:p>
        </p:txBody>
      </p:sp>
    </p:spTree>
    <p:extLst>
      <p:ext uri="{BB962C8B-B14F-4D97-AF65-F5344CB8AC3E}">
        <p14:creationId xmlns:p14="http://schemas.microsoft.com/office/powerpoint/2010/main" val="358751685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dirty="0"/>
          </a:p>
        </p:txBody>
      </p:sp>
      <p:sp>
        <p:nvSpPr>
          <p:cNvPr id="3" name="Tijdelijke aanduiding voor tekst 2"/>
          <p:cNvSpPr>
            <a:spLocks noGrp="1"/>
          </p:cNvSpPr>
          <p:nvPr>
            <p:ph type="body" idx="1"/>
          </p:nvPr>
        </p:nvSpPr>
        <p:spPr/>
        <p:txBody>
          <a:bodyPr/>
          <a:lstStyle/>
          <a:p>
            <a:endParaRPr lang="nl-BE"/>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4891" y="1242707"/>
            <a:ext cx="10589517" cy="4779402"/>
          </a:xfrm>
          <a:prstGeom prst="rect">
            <a:avLst/>
          </a:prstGeom>
        </p:spPr>
      </p:pic>
    </p:spTree>
    <p:extLst>
      <p:ext uri="{BB962C8B-B14F-4D97-AF65-F5344CB8AC3E}">
        <p14:creationId xmlns:p14="http://schemas.microsoft.com/office/powerpoint/2010/main" val="199662167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a:p>
        </p:txBody>
      </p:sp>
      <p:sp>
        <p:nvSpPr>
          <p:cNvPr id="3" name="Tijdelijke aanduiding voor tekst 2"/>
          <p:cNvSpPr>
            <a:spLocks noGrp="1"/>
          </p:cNvSpPr>
          <p:nvPr>
            <p:ph type="body" idx="1"/>
          </p:nvPr>
        </p:nvSpPr>
        <p:spPr/>
        <p:txBody>
          <a:bodyPr/>
          <a:lstStyle/>
          <a:p>
            <a:endParaRPr lang="nl-BE"/>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4488" y="-80909"/>
            <a:ext cx="9510324" cy="6858000"/>
          </a:xfrm>
          <a:prstGeom prst="rect">
            <a:avLst/>
          </a:prstGeom>
        </p:spPr>
      </p:pic>
    </p:spTree>
    <p:extLst>
      <p:ext uri="{BB962C8B-B14F-4D97-AF65-F5344CB8AC3E}">
        <p14:creationId xmlns:p14="http://schemas.microsoft.com/office/powerpoint/2010/main" val="59120807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a:p>
        </p:txBody>
      </p:sp>
      <p:sp>
        <p:nvSpPr>
          <p:cNvPr id="3" name="Tijdelijke aanduiding voor tekst 2"/>
          <p:cNvSpPr>
            <a:spLocks noGrp="1"/>
          </p:cNvSpPr>
          <p:nvPr>
            <p:ph type="body" idx="1"/>
          </p:nvPr>
        </p:nvSpPr>
        <p:spPr/>
        <p:txBody>
          <a:bodyPr/>
          <a:lstStyle/>
          <a:p>
            <a:endParaRPr lang="nl-BE"/>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5584" y="446771"/>
            <a:ext cx="9405343" cy="6258828"/>
          </a:xfrm>
          <a:prstGeom prst="rect">
            <a:avLst/>
          </a:prstGeom>
        </p:spPr>
      </p:pic>
    </p:spTree>
    <p:extLst>
      <p:ext uri="{BB962C8B-B14F-4D97-AF65-F5344CB8AC3E}">
        <p14:creationId xmlns:p14="http://schemas.microsoft.com/office/powerpoint/2010/main" val="159445260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3</a:t>
            </a:r>
            <a:r>
              <a:rPr lang="nl-BE" sz="11500" dirty="0" smtClean="0"/>
              <a:t>-letterwoord</a:t>
            </a:r>
            <a:r>
              <a:rPr lang="nl-BE" sz="11500" dirty="0"/>
              <a:t>: </a:t>
            </a:r>
            <a:r>
              <a:rPr lang="nl-BE" sz="9600" dirty="0" smtClean="0"/>
              <a:t>Hoofd van een abdij</a:t>
            </a:r>
            <a:r>
              <a:rPr lang="nl-BE" sz="11500" dirty="0"/>
              <a:t/>
            </a:r>
            <a:br>
              <a:rPr lang="nl-BE" sz="11500" dirty="0"/>
            </a:br>
            <a:r>
              <a:rPr lang="nl-BE" sz="11500" dirty="0"/>
              <a:t>eerste letter A</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ABT</a:t>
            </a:r>
            <a:endParaRPr lang="nl-BE" sz="9600" b="1" dirty="0">
              <a:solidFill>
                <a:srgbClr val="FF0000"/>
              </a:solidFill>
            </a:endParaRPr>
          </a:p>
        </p:txBody>
      </p:sp>
    </p:spTree>
    <p:extLst>
      <p:ext uri="{BB962C8B-B14F-4D97-AF65-F5344CB8AC3E}">
        <p14:creationId xmlns:p14="http://schemas.microsoft.com/office/powerpoint/2010/main" val="1811153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3</a:t>
            </a:r>
            <a:r>
              <a:rPr lang="nl-BE" sz="11500" dirty="0" smtClean="0"/>
              <a:t>-letterwoord</a:t>
            </a:r>
            <a:r>
              <a:rPr lang="nl-BE" sz="11500" dirty="0"/>
              <a:t>: </a:t>
            </a:r>
            <a:r>
              <a:rPr lang="nl-BE" sz="11500" dirty="0" smtClean="0"/>
              <a:t>Iep</a:t>
            </a:r>
            <a:r>
              <a:rPr lang="nl-BE" sz="11500" dirty="0"/>
              <a:t/>
            </a:r>
            <a:br>
              <a:rPr lang="nl-BE" sz="11500" dirty="0"/>
            </a:br>
            <a:r>
              <a:rPr lang="nl-BE" sz="11500" dirty="0"/>
              <a:t>eerste letter </a:t>
            </a:r>
            <a:r>
              <a:rPr lang="nl-BE" sz="11500" dirty="0" smtClean="0"/>
              <a:t>O</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OLM</a:t>
            </a:r>
            <a:endParaRPr lang="nl-BE" sz="9600" b="1" dirty="0">
              <a:solidFill>
                <a:srgbClr val="FF0000"/>
              </a:solidFill>
            </a:endParaRPr>
          </a:p>
        </p:txBody>
      </p:sp>
    </p:spTree>
    <p:extLst>
      <p:ext uri="{BB962C8B-B14F-4D97-AF65-F5344CB8AC3E}">
        <p14:creationId xmlns:p14="http://schemas.microsoft.com/office/powerpoint/2010/main" val="2987730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4</a:t>
            </a:r>
            <a:r>
              <a:rPr lang="nl-BE" sz="11500" dirty="0" smtClean="0"/>
              <a:t>-letterwoord</a:t>
            </a:r>
            <a:r>
              <a:rPr lang="nl-BE" sz="11500" dirty="0"/>
              <a:t>: </a:t>
            </a:r>
            <a:r>
              <a:rPr lang="nl-BE" sz="11500" dirty="0" smtClean="0"/>
              <a:t>Opschudding</a:t>
            </a:r>
            <a:r>
              <a:rPr lang="nl-BE" sz="11500" dirty="0"/>
              <a:t/>
            </a:r>
            <a:br>
              <a:rPr lang="nl-BE" sz="11500" dirty="0"/>
            </a:br>
            <a:r>
              <a:rPr lang="nl-BE" sz="11500" dirty="0"/>
              <a:t>eerste letter A</a:t>
            </a:r>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AMOK</a:t>
            </a:r>
            <a:endParaRPr lang="nl-BE" sz="9600" b="1" dirty="0">
              <a:solidFill>
                <a:srgbClr val="FF0000"/>
              </a:solidFill>
            </a:endParaRPr>
          </a:p>
        </p:txBody>
      </p:sp>
    </p:spTree>
    <p:extLst>
      <p:ext uri="{BB962C8B-B14F-4D97-AF65-F5344CB8AC3E}">
        <p14:creationId xmlns:p14="http://schemas.microsoft.com/office/powerpoint/2010/main" val="209835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a:t>6</a:t>
            </a:r>
            <a:r>
              <a:rPr lang="nl-BE" sz="11500" dirty="0" smtClean="0"/>
              <a:t>-letterwoord</a:t>
            </a:r>
            <a:r>
              <a:rPr lang="nl-BE" sz="11500" dirty="0"/>
              <a:t>: </a:t>
            </a:r>
            <a:r>
              <a:rPr lang="nl-BE" sz="11500" dirty="0" smtClean="0"/>
              <a:t>Kalmeren</a:t>
            </a:r>
            <a:r>
              <a:rPr lang="nl-BE" sz="11500" dirty="0"/>
              <a:t/>
            </a:r>
            <a:br>
              <a:rPr lang="nl-BE" sz="11500" dirty="0"/>
            </a:br>
            <a:r>
              <a:rPr lang="nl-BE" sz="11500" dirty="0"/>
              <a:t>eerste letter </a:t>
            </a:r>
            <a:r>
              <a:rPr lang="nl-BE" sz="11500" dirty="0" smtClean="0"/>
              <a:t>S</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SUSSEN</a:t>
            </a:r>
            <a:endParaRPr lang="nl-BE" sz="9600" b="1" dirty="0">
              <a:solidFill>
                <a:srgbClr val="FF0000"/>
              </a:solidFill>
            </a:endParaRPr>
          </a:p>
        </p:txBody>
      </p:sp>
    </p:spTree>
    <p:extLst>
      <p:ext uri="{BB962C8B-B14F-4D97-AF65-F5344CB8AC3E}">
        <p14:creationId xmlns:p14="http://schemas.microsoft.com/office/powerpoint/2010/main" val="138562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B3022-DA34-48FC-8BE4-FD8EBFCBD5DA}"/>
              </a:ext>
            </a:extLst>
          </p:cNvPr>
          <p:cNvSpPr>
            <a:spLocks noGrp="1"/>
          </p:cNvSpPr>
          <p:nvPr>
            <p:ph type="title"/>
          </p:nvPr>
        </p:nvSpPr>
        <p:spPr>
          <a:xfrm>
            <a:off x="584461" y="1597225"/>
            <a:ext cx="10916239" cy="3176832"/>
          </a:xfrm>
        </p:spPr>
        <p:txBody>
          <a:bodyPr>
            <a:noAutofit/>
          </a:bodyPr>
          <a:lstStyle/>
          <a:p>
            <a:r>
              <a:rPr lang="nl-BE" sz="11500" dirty="0" smtClean="0"/>
              <a:t>3-letterwoord</a:t>
            </a:r>
            <a:r>
              <a:rPr lang="nl-BE" sz="11500" dirty="0"/>
              <a:t>: </a:t>
            </a:r>
            <a:r>
              <a:rPr lang="nl-BE" sz="11500" dirty="0" smtClean="0"/>
              <a:t>Bos</a:t>
            </a:r>
            <a:r>
              <a:rPr lang="nl-BE" sz="11500" dirty="0"/>
              <a:t/>
            </a:r>
            <a:br>
              <a:rPr lang="nl-BE" sz="11500" dirty="0"/>
            </a:br>
            <a:r>
              <a:rPr lang="nl-BE" sz="11500" dirty="0"/>
              <a:t>eerste letter </a:t>
            </a:r>
            <a:r>
              <a:rPr lang="nl-BE" sz="11500" dirty="0" smtClean="0"/>
              <a:t>L</a:t>
            </a:r>
            <a:endParaRPr lang="nl-BE" sz="11500" dirty="0"/>
          </a:p>
        </p:txBody>
      </p:sp>
      <p:sp>
        <p:nvSpPr>
          <p:cNvPr id="3" name="Tijdelijke aanduiding voor tekst 2">
            <a:extLst>
              <a:ext uri="{FF2B5EF4-FFF2-40B4-BE49-F238E27FC236}">
                <a16:creationId xmlns:a16="http://schemas.microsoft.com/office/drawing/2014/main" id="{61B9A3E5-D6BD-40AE-826B-B9FC4D66F4CA}"/>
              </a:ext>
            </a:extLst>
          </p:cNvPr>
          <p:cNvSpPr>
            <a:spLocks noGrp="1"/>
          </p:cNvSpPr>
          <p:nvPr>
            <p:ph type="body" idx="1"/>
          </p:nvPr>
        </p:nvSpPr>
        <p:spPr>
          <a:xfrm>
            <a:off x="695297" y="5128315"/>
            <a:ext cx="10515600" cy="1500187"/>
          </a:xfrm>
        </p:spPr>
        <p:txBody>
          <a:bodyPr>
            <a:normAutofit/>
          </a:bodyPr>
          <a:lstStyle/>
          <a:p>
            <a:r>
              <a:rPr lang="nl-BE" sz="9600" b="1" dirty="0" smtClean="0">
                <a:solidFill>
                  <a:srgbClr val="FF0000"/>
                </a:solidFill>
              </a:rPr>
              <a:t>LOO</a:t>
            </a:r>
            <a:endParaRPr lang="nl-BE" sz="9600" b="1" dirty="0">
              <a:solidFill>
                <a:srgbClr val="FF0000"/>
              </a:solidFill>
            </a:endParaRPr>
          </a:p>
        </p:txBody>
      </p:sp>
    </p:spTree>
    <p:extLst>
      <p:ext uri="{BB962C8B-B14F-4D97-AF65-F5344CB8AC3E}">
        <p14:creationId xmlns:p14="http://schemas.microsoft.com/office/powerpoint/2010/main" val="1607611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nl-BE" sz="13800" dirty="0" smtClean="0"/>
              <a:t>Zeg vaarwel in 3 andere talen</a:t>
            </a:r>
            <a:endParaRPr lang="nl-BE" sz="13800" dirty="0"/>
          </a:p>
        </p:txBody>
      </p:sp>
      <p:sp>
        <p:nvSpPr>
          <p:cNvPr id="3" name="Text Placeholder 2"/>
          <p:cNvSpPr>
            <a:spLocks noGrp="1"/>
          </p:cNvSpPr>
          <p:nvPr>
            <p:ph type="body" idx="1"/>
          </p:nvPr>
        </p:nvSpPr>
        <p:spPr/>
        <p:txBody>
          <a:bodyPr/>
          <a:lstStyle/>
          <a:p>
            <a:endParaRPr lang="nl-BE"/>
          </a:p>
        </p:txBody>
      </p:sp>
    </p:spTree>
    <p:extLst>
      <p:ext uri="{BB962C8B-B14F-4D97-AF65-F5344CB8AC3E}">
        <p14:creationId xmlns:p14="http://schemas.microsoft.com/office/powerpoint/2010/main" val="2410998567"/>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826</Words>
  <Application>Microsoft Office PowerPoint</Application>
  <PresentationFormat>Breedbeeld</PresentationFormat>
  <Paragraphs>132</Paragraphs>
  <Slides>89</Slides>
  <Notes>4</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89</vt:i4>
      </vt:variant>
    </vt:vector>
  </HeadingPairs>
  <TitlesOfParts>
    <vt:vector size="93" baseType="lpstr">
      <vt:lpstr>Arial</vt:lpstr>
      <vt:lpstr>Calibri</vt:lpstr>
      <vt:lpstr>Calibri Light</vt:lpstr>
      <vt:lpstr>Kantoorthema</vt:lpstr>
      <vt:lpstr>Train je brein</vt:lpstr>
      <vt:lpstr>5-letterwoord : gretig eerste letter G</vt:lpstr>
      <vt:lpstr>5-letterwoord : kruid eerste letter D</vt:lpstr>
      <vt:lpstr>Welke is dille?</vt:lpstr>
      <vt:lpstr>PowerPoint-presentatie</vt:lpstr>
      <vt:lpstr>PowerPoint-presentatie</vt:lpstr>
      <vt:lpstr>PowerPoint-presentatie</vt:lpstr>
      <vt:lpstr>5-letterwoord : afscheidsgroet (Frans) eerste letter A</vt:lpstr>
      <vt:lpstr>Zeg vaarwel in 3 andere talen</vt:lpstr>
      <vt:lpstr>5-letterwoord : levendigheid eerste letter A</vt:lpstr>
      <vt:lpstr>6-letterwoord : stiekem eerste letter S</vt:lpstr>
      <vt:lpstr>3-letterwoord : ordelijk eerste letter N</vt:lpstr>
      <vt:lpstr>Welke letter moet je toevoegen om er een rivier te bekomen? (oorsprong in Lier)</vt:lpstr>
      <vt:lpstr>De E toevoegen:</vt:lpstr>
      <vt:lpstr>3-letterwoord : onderricht eerste letter L</vt:lpstr>
      <vt:lpstr>7-letterwoord : tomatensaus eerste letter K</vt:lpstr>
      <vt:lpstr>7-letterwoord : kalender eerste letter A</vt:lpstr>
      <vt:lpstr>PowerPoint-presentatie</vt:lpstr>
      <vt:lpstr>5-letterwoord : bestaan eerste letter L</vt:lpstr>
      <vt:lpstr>3-letterwoord : durf eerste letter L</vt:lpstr>
      <vt:lpstr>4-letterwoord: eetlust eerste letter T</vt:lpstr>
      <vt:lpstr>5-letterwoord: Japans gerecht eerste letter S</vt:lpstr>
      <vt:lpstr>Welke is sushi ?</vt:lpstr>
      <vt:lpstr>Sushi betekent vrij vertaald: rijst</vt:lpstr>
      <vt:lpstr>4-letterwoord: saus eerste letter S</vt:lpstr>
      <vt:lpstr>6-letterwoord: ongelovige eerste letter K</vt:lpstr>
      <vt:lpstr>Welke ketters zien we hier?</vt:lpstr>
      <vt:lpstr>PowerPoint-presentatie</vt:lpstr>
      <vt:lpstr>PowerPoint-presentatie</vt:lpstr>
      <vt:lpstr>Geef een synoniem voor ketter</vt:lpstr>
      <vt:lpstr>6-letterwoord: lacune eerste letter L</vt:lpstr>
      <vt:lpstr>4-letterwoord: zure vloeistof eerste letter A</vt:lpstr>
      <vt:lpstr>5-letterwoord: lichaamsslagader eerste letter A</vt:lpstr>
      <vt:lpstr>7-letterwoord: motorrijwiel eerste letter S</vt:lpstr>
      <vt:lpstr>Welk motorrijwiel zie je op de foto?</vt:lpstr>
      <vt:lpstr>PowerPoint-presentatie</vt:lpstr>
      <vt:lpstr>PowerPoint-presentatie</vt:lpstr>
      <vt:lpstr>PowerPoint-presentatie</vt:lpstr>
      <vt:lpstr>PowerPoint-presentatie</vt:lpstr>
      <vt:lpstr>PowerPoint-presentatie</vt:lpstr>
      <vt:lpstr>3-letterwoord: Runderen eerste letter V</vt:lpstr>
      <vt:lpstr>7-letterwoord: groente eerste letter K</vt:lpstr>
      <vt:lpstr>5-letterwoord: Keurmeester eerste letter I</vt:lpstr>
      <vt:lpstr>4-letterwoord: Hardware eerste letter M</vt:lpstr>
      <vt:lpstr>3-letterwoord: Klein hert eerste letter R</vt:lpstr>
      <vt:lpstr>Welk dier hoor je?</vt:lpstr>
      <vt:lpstr>Hond</vt:lpstr>
      <vt:lpstr>Kat</vt:lpstr>
      <vt:lpstr>Varken</vt:lpstr>
      <vt:lpstr>Paard</vt:lpstr>
      <vt:lpstr>Ezel</vt:lpstr>
      <vt:lpstr>Koekoek</vt:lpstr>
      <vt:lpstr>Wolf</vt:lpstr>
      <vt:lpstr>3-letterwoord: Sportartikel eerste letter S</vt:lpstr>
      <vt:lpstr>4-letterwoord: Zompig eerste letter D</vt:lpstr>
      <vt:lpstr>9-letterwoord: Bakmiddel eerste letter R</vt:lpstr>
      <vt:lpstr>4-letterwoord: Lied eerste letter S</vt:lpstr>
      <vt:lpstr>Welk lied hoor je?</vt:lpstr>
      <vt:lpstr>Zeg kleine ree – De Selvera’s </vt:lpstr>
      <vt:lpstr>Mexico – Zangeres zonder Naam</vt:lpstr>
      <vt:lpstr>We’ll meet again – Vera Lynn</vt:lpstr>
      <vt:lpstr>Le Belle Histoire – Michel Fugain</vt:lpstr>
      <vt:lpstr>La Mer – Charles Trenet</vt:lpstr>
      <vt:lpstr>5-letterwoord: Zet eerste letter S</vt:lpstr>
      <vt:lpstr>3-letterwoord: Bijbelse vrouw eerste letter L</vt:lpstr>
      <vt:lpstr>Wie was Lea?</vt:lpstr>
      <vt:lpstr>Lea was volgens de Hebreeuwse Bijbel de eerste vrouw van Jakob, de moeder van zes van Jakobs zonen die de stamvaders van zes van twaalf stammen van Israël waren en daarmee de eerste van de twee stammoeders van Israël. Lea had één dochter, Dina. Haar verstandhouding met Rachel, haar jongere zuster en tweede vrouw van Jakob, was niet al te best.</vt:lpstr>
      <vt:lpstr>3-letterwoord: Vod eerste letter L</vt:lpstr>
      <vt:lpstr>3-letterwoord: Heel kort geleden eerste letter N</vt:lpstr>
      <vt:lpstr>8-letterwoord:  Ode eerste letter L</vt:lpstr>
      <vt:lpstr>Aan wie/wat zijn volgende odes gericht?</vt:lpstr>
      <vt:lpstr>Je hebt iemand nodig stil en oprecht die als het erop aan komt voor je bidt of voor je vecht pas als je iemand hebt die met je lacht en met je grient dan pas kun je zeggen:</vt:lpstr>
      <vt:lpstr>Ik heb een vriend</vt:lpstr>
      <vt:lpstr>Ode aan die Freude –  Ludwig von Beethoven</vt:lpstr>
      <vt:lpstr>   Gij zijt onsterflijk, vogel, kent geen dood! Geen hongerig geslacht treedt u op 't hart. Uw stem, die deze vluchtge nacht mij bood, Heeft vroeger 't brein van vorst èn dwaas verward. Misschien was het wel úw zang die een weg Zich baande door het hart van droeve Ruth Waar zij in tranen stond op 't korenveld; Dezelfde ook die verweg Aan feeënvensters slechts door wind gestut Geklonken heeft en van een droom verteld.</vt:lpstr>
      <vt:lpstr>De oraklen spelden 't reeds voorhenen, In duistren zin, bij d'offergloor, En van een heldre ster beschenen, Daar ginds in 't hooggewijde koor. Ja, eens zag u 't verbaasd Europe Als Wijze, en als Frankrijks hope, Als Konsul, als Beheerscher staan: Als Keizer!... 't Zag u grootsche daden Bezwalkt.... Het zag uw lauwerbladen Verdord.... uw' roem in smaad vergaan. </vt:lpstr>
      <vt:lpstr>5-letterwoord: Al eerste letter R</vt:lpstr>
      <vt:lpstr>4-letterwoord:  Ver (in samenstelling) eerste letter T</vt:lpstr>
      <vt:lpstr>4-letterwoord: Delfstof eerste letter E</vt:lpstr>
      <vt:lpstr>7-letterwoord: Winterse neerslag aangeven eerste letter I</vt:lpstr>
      <vt:lpstr>Welke neerslag?</vt:lpstr>
      <vt:lpstr>PowerPoint-presentatie</vt:lpstr>
      <vt:lpstr>PowerPoint-presentatie</vt:lpstr>
      <vt:lpstr>PowerPoint-presentatie</vt:lpstr>
      <vt:lpstr>3-letterwoord: Hoofd van een abdij eerste letter A</vt:lpstr>
      <vt:lpstr>3-letterwoord: Iep eerste letter O</vt:lpstr>
      <vt:lpstr>4-letterwoord: Opschudding eerste letter A</vt:lpstr>
      <vt:lpstr>6-letterwoord: Kalmeren eerste letter S</vt:lpstr>
      <vt:lpstr>3-letterwoord: Bos eerste letter 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Bernard Dedeyne</dc:creator>
  <cp:lastModifiedBy>Carla Vandebergen</cp:lastModifiedBy>
  <cp:revision>118</cp:revision>
  <dcterms:created xsi:type="dcterms:W3CDTF">2021-01-15T10:17:24Z</dcterms:created>
  <dcterms:modified xsi:type="dcterms:W3CDTF">2024-03-21T13:20:41Z</dcterms:modified>
</cp:coreProperties>
</file>