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4"/>
  </p:notesMasterIdLst>
  <p:sldIdLst>
    <p:sldId id="262" r:id="rId2"/>
    <p:sldId id="263" r:id="rId3"/>
    <p:sldId id="259" r:id="rId4"/>
    <p:sldId id="419" r:id="rId5"/>
    <p:sldId id="420" r:id="rId6"/>
    <p:sldId id="421" r:id="rId7"/>
    <p:sldId id="423" r:id="rId8"/>
    <p:sldId id="422" r:id="rId9"/>
    <p:sldId id="266" r:id="rId10"/>
    <p:sldId id="267" r:id="rId11"/>
    <p:sldId id="258" r:id="rId12"/>
    <p:sldId id="426" r:id="rId13"/>
    <p:sldId id="428" r:id="rId14"/>
    <p:sldId id="429" r:id="rId15"/>
    <p:sldId id="425" r:id="rId16"/>
    <p:sldId id="431" r:id="rId17"/>
    <p:sldId id="430" r:id="rId18"/>
    <p:sldId id="427" r:id="rId19"/>
    <p:sldId id="268" r:id="rId20"/>
    <p:sldId id="270" r:id="rId21"/>
    <p:sldId id="272" r:id="rId22"/>
    <p:sldId id="264" r:id="rId23"/>
    <p:sldId id="432" r:id="rId24"/>
    <p:sldId id="433" r:id="rId25"/>
    <p:sldId id="453" r:id="rId26"/>
    <p:sldId id="455" r:id="rId27"/>
    <p:sldId id="454" r:id="rId28"/>
    <p:sldId id="457" r:id="rId29"/>
    <p:sldId id="456" r:id="rId30"/>
    <p:sldId id="273" r:id="rId31"/>
    <p:sldId id="275" r:id="rId32"/>
    <p:sldId id="437" r:id="rId33"/>
    <p:sldId id="438" r:id="rId34"/>
    <p:sldId id="439" r:id="rId35"/>
    <p:sldId id="440" r:id="rId36"/>
    <p:sldId id="441" r:id="rId37"/>
    <p:sldId id="276" r:id="rId38"/>
    <p:sldId id="279" r:id="rId39"/>
    <p:sldId id="280" r:id="rId40"/>
    <p:sldId id="281" r:id="rId41"/>
    <p:sldId id="458" r:id="rId42"/>
    <p:sldId id="282" r:id="rId43"/>
    <p:sldId id="283" r:id="rId44"/>
    <p:sldId id="284" r:id="rId45"/>
    <p:sldId id="442" r:id="rId46"/>
    <p:sldId id="443" r:id="rId47"/>
    <p:sldId id="444" r:id="rId48"/>
    <p:sldId id="445" r:id="rId49"/>
    <p:sldId id="446" r:id="rId50"/>
    <p:sldId id="288" r:id="rId51"/>
    <p:sldId id="289" r:id="rId52"/>
    <p:sldId id="285" r:id="rId53"/>
    <p:sldId id="459" r:id="rId54"/>
    <p:sldId id="290" r:id="rId55"/>
    <p:sldId id="291" r:id="rId56"/>
    <p:sldId id="292" r:id="rId57"/>
    <p:sldId id="447" r:id="rId58"/>
    <p:sldId id="452" r:id="rId59"/>
    <p:sldId id="449" r:id="rId60"/>
    <p:sldId id="450" r:id="rId61"/>
    <p:sldId id="451" r:id="rId62"/>
    <p:sldId id="294" r:id="rId63"/>
    <p:sldId id="293" r:id="rId64"/>
    <p:sldId id="460" r:id="rId65"/>
    <p:sldId id="463" r:id="rId66"/>
    <p:sldId id="464" r:id="rId67"/>
    <p:sldId id="295" r:id="rId68"/>
    <p:sldId id="297" r:id="rId69"/>
    <p:sldId id="296" r:id="rId70"/>
    <p:sldId id="298" r:id="rId71"/>
    <p:sldId id="299" r:id="rId72"/>
    <p:sldId id="304" r:id="rId73"/>
    <p:sldId id="301" r:id="rId74"/>
    <p:sldId id="302" r:id="rId75"/>
    <p:sldId id="305" r:id="rId76"/>
    <p:sldId id="306" r:id="rId77"/>
    <p:sldId id="307" r:id="rId78"/>
    <p:sldId id="308" r:id="rId79"/>
    <p:sldId id="309" r:id="rId80"/>
    <p:sldId id="310" r:id="rId81"/>
    <p:sldId id="311" r:id="rId82"/>
    <p:sldId id="312" r:id="rId83"/>
    <p:sldId id="313" r:id="rId84"/>
    <p:sldId id="314" r:id="rId85"/>
    <p:sldId id="315" r:id="rId86"/>
    <p:sldId id="316" r:id="rId87"/>
    <p:sldId id="317" r:id="rId88"/>
    <p:sldId id="319" r:id="rId89"/>
    <p:sldId id="320" r:id="rId90"/>
    <p:sldId id="321" r:id="rId91"/>
    <p:sldId id="322" r:id="rId92"/>
    <p:sldId id="325" r:id="rId93"/>
    <p:sldId id="326" r:id="rId94"/>
    <p:sldId id="327" r:id="rId95"/>
    <p:sldId id="329" r:id="rId96"/>
    <p:sldId id="330" r:id="rId97"/>
    <p:sldId id="331" r:id="rId98"/>
    <p:sldId id="332" r:id="rId99"/>
    <p:sldId id="333" r:id="rId100"/>
    <p:sldId id="334" r:id="rId101"/>
    <p:sldId id="335" r:id="rId102"/>
    <p:sldId id="336" r:id="rId103"/>
    <p:sldId id="338" r:id="rId104"/>
    <p:sldId id="341" r:id="rId105"/>
    <p:sldId id="342" r:id="rId106"/>
    <p:sldId id="344" r:id="rId107"/>
    <p:sldId id="345" r:id="rId108"/>
    <p:sldId id="347" r:id="rId109"/>
    <p:sldId id="348" r:id="rId110"/>
    <p:sldId id="349" r:id="rId111"/>
    <p:sldId id="350" r:id="rId112"/>
    <p:sldId id="351" r:id="rId113"/>
    <p:sldId id="352" r:id="rId114"/>
    <p:sldId id="353" r:id="rId115"/>
    <p:sldId id="354" r:id="rId116"/>
    <p:sldId id="356" r:id="rId117"/>
    <p:sldId id="357" r:id="rId118"/>
    <p:sldId id="360" r:id="rId119"/>
    <p:sldId id="361" r:id="rId120"/>
    <p:sldId id="362" r:id="rId121"/>
    <p:sldId id="363" r:id="rId122"/>
    <p:sldId id="364" r:id="rId123"/>
    <p:sldId id="366" r:id="rId124"/>
    <p:sldId id="367" r:id="rId125"/>
    <p:sldId id="369" r:id="rId126"/>
    <p:sldId id="370" r:id="rId127"/>
    <p:sldId id="371" r:id="rId128"/>
    <p:sldId id="372" r:id="rId129"/>
    <p:sldId id="373" r:id="rId130"/>
    <p:sldId id="374" r:id="rId131"/>
    <p:sldId id="375" r:id="rId132"/>
    <p:sldId id="376" r:id="rId133"/>
    <p:sldId id="377" r:id="rId134"/>
    <p:sldId id="378" r:id="rId135"/>
    <p:sldId id="379" r:id="rId136"/>
    <p:sldId id="380" r:id="rId137"/>
    <p:sldId id="381" r:id="rId138"/>
    <p:sldId id="382" r:id="rId139"/>
    <p:sldId id="383" r:id="rId140"/>
    <p:sldId id="384" r:id="rId141"/>
    <p:sldId id="385" r:id="rId142"/>
    <p:sldId id="386" r:id="rId143"/>
    <p:sldId id="387" r:id="rId144"/>
    <p:sldId id="388" r:id="rId145"/>
    <p:sldId id="389" r:id="rId146"/>
    <p:sldId id="390" r:id="rId147"/>
    <p:sldId id="391" r:id="rId148"/>
    <p:sldId id="392" r:id="rId149"/>
    <p:sldId id="393" r:id="rId150"/>
    <p:sldId id="394" r:id="rId151"/>
    <p:sldId id="395" r:id="rId152"/>
    <p:sldId id="396" r:id="rId153"/>
    <p:sldId id="397" r:id="rId154"/>
    <p:sldId id="398" r:id="rId155"/>
    <p:sldId id="399" r:id="rId156"/>
    <p:sldId id="400" r:id="rId157"/>
    <p:sldId id="402" r:id="rId158"/>
    <p:sldId id="403" r:id="rId159"/>
    <p:sldId id="404" r:id="rId160"/>
    <p:sldId id="406" r:id="rId161"/>
    <p:sldId id="407" r:id="rId162"/>
    <p:sldId id="408" r:id="rId163"/>
    <p:sldId id="409" r:id="rId164"/>
    <p:sldId id="410" r:id="rId165"/>
    <p:sldId id="411" r:id="rId166"/>
    <p:sldId id="412" r:id="rId167"/>
    <p:sldId id="413" r:id="rId168"/>
    <p:sldId id="414" r:id="rId169"/>
    <p:sldId id="415" r:id="rId170"/>
    <p:sldId id="416" r:id="rId171"/>
    <p:sldId id="417" r:id="rId172"/>
    <p:sldId id="418" r:id="rId173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14" autoAdjust="0"/>
    <p:restoredTop sz="95332" autoAdjust="0"/>
  </p:normalViewPr>
  <p:slideViewPr>
    <p:cSldViewPr snapToGrid="0">
      <p:cViewPr varScale="1">
        <p:scale>
          <a:sx n="83" d="100"/>
          <a:sy n="83" d="100"/>
        </p:scale>
        <p:origin x="773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theme" Target="theme/theme1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notesMaster" Target="notesMasters/notesMaster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presProps" Target="presProps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viewProps" Target="viewProps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4FE9DE-5C19-4409-9CB3-950B5B6448E9}" type="datetimeFigureOut">
              <a:rPr lang="nl-BE" smtClean="0"/>
              <a:t>11/04/2024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503BB-B13C-45AB-94B4-B9987AC5AE7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30479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Martin Luther King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087662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Paarse dovennetel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17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54639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Vergeet mij nietjes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18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467925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 smtClean="0"/>
              <a:t>indonesie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24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141859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Walvishaai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33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974310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 smtClean="0"/>
              <a:t>Potis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34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11358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Beluga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35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216534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Orka 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36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620059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Mimosa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58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94546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 smtClean="0"/>
              <a:t>Mojito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59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57809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Martini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60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04266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Donal</a:t>
            </a:r>
            <a:r>
              <a:rPr lang="nl-NL" baseline="0" dirty="0" smtClean="0"/>
              <a:t>d </a:t>
            </a:r>
            <a:r>
              <a:rPr lang="nl-NL" baseline="0" dirty="0" err="1" smtClean="0"/>
              <a:t>Trump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805939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Margarita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61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34840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Marilyn Monroe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78573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 smtClean="0"/>
              <a:t>Mahadma</a:t>
            </a:r>
            <a:r>
              <a:rPr lang="nl-NL" dirty="0" smtClean="0"/>
              <a:t> </a:t>
            </a:r>
            <a:r>
              <a:rPr lang="nl-NL" dirty="0" err="1" smtClean="0"/>
              <a:t>Ghandi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12521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Madeliefje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12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91504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Tulp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872536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Roos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14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927258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Blauwe druifjes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15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99429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Driekleurig</a:t>
            </a:r>
            <a:r>
              <a:rPr lang="nl-NL" baseline="0" dirty="0" smtClean="0"/>
              <a:t> viooltje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503BB-B13C-45AB-94B4-B9987AC5AE74}" type="slidenum">
              <a:rPr lang="nl-BE" smtClean="0"/>
              <a:t>16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2940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B4D1DC-E9EA-4AE2-993B-998B7DD5E5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BEEB756-AC1A-4892-8E2E-7F37C0BD19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8AAF895-D138-4BDD-802E-67DBC2AE0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34AE6-17E9-49B1-B7A2-E19371918023}" type="datetimeFigureOut">
              <a:rPr lang="nl-BE" smtClean="0"/>
              <a:t>11/04/2024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BEA164-8F73-40A6-838C-C322722EC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64E45C1-CD57-424D-A7F2-E6DDF8625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14B-A76C-48A1-9E74-AB3313C3F1B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54972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E330F4-DE33-428F-9D6B-3628E6C83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9065526-07D9-42A8-9C4B-9D7929EED9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CBFCAD6-8B13-456B-9858-8E945B399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34AE6-17E9-49B1-B7A2-E19371918023}" type="datetimeFigureOut">
              <a:rPr lang="nl-BE" smtClean="0"/>
              <a:t>11/04/2024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F895005-20D5-4A48-A70D-368AA196A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053B358-BBB5-4EE4-B6C3-AB952F306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14B-A76C-48A1-9E74-AB3313C3F1B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44844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E256E9F-743B-4EFF-8EA2-52E8FC3B7C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9E09764-DDC5-476C-AE52-22FDF2BCDD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13D1B91-8B8A-4B6D-AC2F-A4EE2118D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34AE6-17E9-49B1-B7A2-E19371918023}" type="datetimeFigureOut">
              <a:rPr lang="nl-BE" smtClean="0"/>
              <a:t>11/04/2024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648B4BA-0663-40A4-AA86-C7557E35D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1A6486-DD61-4FD6-8D22-F4FE5762F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14B-A76C-48A1-9E74-AB3313C3F1B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59875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E6EB97-93E8-4024-A73F-0D2D99ED7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5CB094F-6D30-4FC0-8AEC-C55FE52AE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F3CA544-F882-4453-A2E1-4693D0CCB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34AE6-17E9-49B1-B7A2-E19371918023}" type="datetimeFigureOut">
              <a:rPr lang="nl-BE" smtClean="0"/>
              <a:t>11/04/2024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1E68CD-28F2-4BC0-9273-6A3D4586E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96DC05E-4A0F-4C6B-AEA9-35525A051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14B-A76C-48A1-9E74-AB3313C3F1B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88525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F5F1A0-DD4F-4883-A278-BD86C9B08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499E37F-F14C-4DCA-BCE3-7211B1067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969411A-0DDA-4DE9-948C-126BB80CC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34AE6-17E9-49B1-B7A2-E19371918023}" type="datetimeFigureOut">
              <a:rPr lang="nl-BE" smtClean="0"/>
              <a:t>11/04/2024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556E8BF-0B04-4D97-8EC5-9A4D1EBCB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832CF99-79B5-423A-B28A-092CF3656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14B-A76C-48A1-9E74-AB3313C3F1B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08427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9F644E-8089-48CA-9841-7E9B662E5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CD1C4FE-C7DF-4414-BCFB-5626FFC333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DD0276E-28A6-4650-9601-AAE0828C25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282B3C8-02D6-4DEF-BF91-15A469D45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34AE6-17E9-49B1-B7A2-E19371918023}" type="datetimeFigureOut">
              <a:rPr lang="nl-BE" smtClean="0"/>
              <a:t>11/04/2024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CD5DCB5-A31A-4CB2-AECC-05E22683A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C8AE855-A015-4525-8F83-2635BDC2B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14B-A76C-48A1-9E74-AB3313C3F1B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99306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8F7EA8-6FF8-4FD5-A08B-A1A9B68BA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900170A-CB4F-4987-A299-2F7B9EAE3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E933E15-8AE2-406B-B9B8-9E237740B6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11C5EDE-F0D0-4BB0-A599-C140DB5D0E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0043E55-0E40-4408-96FF-D1DF9C9084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CFD4A7D-E94B-4D35-832F-EA615B010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34AE6-17E9-49B1-B7A2-E19371918023}" type="datetimeFigureOut">
              <a:rPr lang="nl-BE" smtClean="0"/>
              <a:t>11/04/2024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45A62A6-E0E1-45BB-881F-25DF2AE66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AF55091-0C24-4EF7-A295-582C3F6A9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14B-A76C-48A1-9E74-AB3313C3F1B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06233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166D6C-8325-46D5-9638-9A9DD99FE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97CAA704-8D9D-404B-9F98-654A7F722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34AE6-17E9-49B1-B7A2-E19371918023}" type="datetimeFigureOut">
              <a:rPr lang="nl-BE" smtClean="0"/>
              <a:t>11/04/2024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871C036-50FD-4075-9598-DBE5BCFC3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730C81E-3BAB-42D2-9DB8-AFF6953A7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14B-A76C-48A1-9E74-AB3313C3F1B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19423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6CE0BA7-8D02-4DF2-9B76-363E81538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34AE6-17E9-49B1-B7A2-E19371918023}" type="datetimeFigureOut">
              <a:rPr lang="nl-BE" smtClean="0"/>
              <a:t>11/04/2024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DDFCD48-804B-4A6F-A2DC-1CEFF3115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F2B8DAA-04A0-43D1-92E3-126FDB9F9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14B-A76C-48A1-9E74-AB3313C3F1B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49219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65DBEC-2B85-47B3-8F25-7B0E45A9D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5E110B6-B205-4950-A018-CC708D47CD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E3F1390-42C8-4F25-A05A-563E1F20CD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9B5182F-4AD6-4182-BC70-B3B224E8E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34AE6-17E9-49B1-B7A2-E19371918023}" type="datetimeFigureOut">
              <a:rPr lang="nl-BE" smtClean="0"/>
              <a:t>11/04/2024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E294B6F-FAFF-48FA-9BFE-3080CA31B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401FE58-0ED0-48D1-9EA6-DADFE0DFC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14B-A76C-48A1-9E74-AB3313C3F1B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99569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2F53FB-051A-4688-9224-0739AF084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382E6388-7F5B-4F24-A76D-B2FDF7E0B9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EB80D65-E7E4-4A87-951A-086270AF44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2092988-9D19-4B44-8D3C-4D77CC253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34AE6-17E9-49B1-B7A2-E19371918023}" type="datetimeFigureOut">
              <a:rPr lang="nl-BE" smtClean="0"/>
              <a:t>11/04/2024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0BF74E0-B751-40C1-A74A-598144509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746624C-DDB4-4BA6-B1E6-A14E5C9D6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14B-A76C-48A1-9E74-AB3313C3F1B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33192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F0A541B-AE4C-41EC-8260-0A09C5709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1A4929B-3ACF-4512-8A88-5C2ECE4260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7EBE8DF-ABDC-4941-A32B-D6A389A382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34AE6-17E9-49B1-B7A2-E19371918023}" type="datetimeFigureOut">
              <a:rPr lang="nl-BE" smtClean="0"/>
              <a:t>11/04/2024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F8932CF-806F-4A19-8C03-9F69358FDC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9BF8076-7CC4-4C2E-9344-274844C6EE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AD14B-A76C-48A1-9E74-AB3313C3F1B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34720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g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621" y="1074656"/>
            <a:ext cx="11415859" cy="2422689"/>
          </a:xfrm>
        </p:spPr>
        <p:txBody>
          <a:bodyPr>
            <a:noAutofit/>
          </a:bodyPr>
          <a:lstStyle/>
          <a:p>
            <a:r>
              <a:rPr lang="nl-BE" sz="7200" dirty="0" smtClean="0"/>
              <a:t>12-letterwoord</a:t>
            </a:r>
            <a:r>
              <a:rPr lang="nl-BE" sz="7200" dirty="0"/>
              <a:t>: </a:t>
            </a:r>
            <a:r>
              <a:rPr lang="nl-BE" sz="7200" dirty="0" smtClean="0"/>
              <a:t>Gewichtig geheim</a:t>
            </a:r>
            <a:br>
              <a:rPr lang="nl-BE" sz="7200" dirty="0" smtClean="0"/>
            </a:br>
            <a:r>
              <a:rPr lang="nl-BE" sz="7200" dirty="0" smtClean="0"/>
              <a:t>Eerste letter S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STAATSGEHEIM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13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895546"/>
            <a:ext cx="11142482" cy="2601799"/>
          </a:xfrm>
        </p:spPr>
        <p:txBody>
          <a:bodyPr>
            <a:noAutofit/>
          </a:bodyPr>
          <a:lstStyle/>
          <a:p>
            <a:r>
              <a:rPr lang="nl-BE" sz="7200" dirty="0" smtClean="0"/>
              <a:t>5</a:t>
            </a:r>
            <a:r>
              <a:rPr lang="nl-BE" sz="7200" dirty="0"/>
              <a:t>-letterwoord: Kunne</a:t>
            </a:r>
            <a:br>
              <a:rPr lang="nl-BE" sz="7200" dirty="0"/>
            </a:br>
            <a:r>
              <a:rPr lang="nl-BE" sz="7200" dirty="0"/>
              <a:t>Eerste </a:t>
            </a:r>
            <a:r>
              <a:rPr lang="nl-BE" sz="7200" dirty="0" smtClean="0"/>
              <a:t>letter S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SEKSE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81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Maand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J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JULI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98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1462995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Voormalig Europees verbond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EEG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76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5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Omdat alle plaatsen bezet waren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S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STAAN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89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Persoon die speelt in een toneelstuk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R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ROL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16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Kozakkenmantel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B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BOERKA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92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5-letterwoord : </a:t>
            </a:r>
            <a:r>
              <a:rPr lang="nl-BE" sz="7200" dirty="0" smtClean="0"/>
              <a:t>Salpeterzuur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N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NITRO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86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6-letterwoord : </a:t>
            </a:r>
            <a:r>
              <a:rPr lang="nl-BE" sz="7200" dirty="0" smtClean="0"/>
              <a:t>Bewegingsorgaan van een vis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STAART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79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3-letterwoord : </a:t>
            </a:r>
            <a:r>
              <a:rPr lang="nl-BE" sz="7200" dirty="0" smtClean="0"/>
              <a:t>Woonboot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ARK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42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Lawaai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G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FF0000"/>
                </a:solidFill>
              </a:rPr>
              <a:t>GEKNAL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48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5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Aziaat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I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IRAKI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78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787606"/>
          </a:xfrm>
        </p:spPr>
        <p:txBody>
          <a:bodyPr>
            <a:normAutofit fontScale="90000"/>
          </a:bodyPr>
          <a:lstStyle/>
          <a:p>
            <a:r>
              <a:rPr lang="nl-BE" sz="7200" dirty="0" smtClean="0"/>
              <a:t>6-letterwoord: </a:t>
            </a:r>
            <a:br>
              <a:rPr lang="nl-BE" sz="7200" dirty="0" smtClean="0"/>
            </a:br>
            <a:r>
              <a:rPr lang="nl-BE" sz="7200" dirty="0" smtClean="0"/>
              <a:t>Deel van een roos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B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FF0000"/>
                </a:solidFill>
              </a:rPr>
              <a:t>BOTTEL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92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Op de eerste plaats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V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VOOROP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44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12-letterwoord </a:t>
            </a:r>
            <a:r>
              <a:rPr lang="nl-BE" sz="7200" dirty="0"/>
              <a:t>: </a:t>
            </a:r>
            <a:r>
              <a:rPr lang="nl-BE" sz="7200" dirty="0" smtClean="0"/>
              <a:t>Volksliefde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P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POPULARITEIT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35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5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Kleine aquariumvis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G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GUPPY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8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Broek en jasje die bij elkaar horen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P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PAK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5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4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Legendarisch monster in de Himalaya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Y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YETI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53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3-letterwoord: </a:t>
            </a:r>
            <a:r>
              <a:rPr lang="nl-BE" sz="7200" dirty="0" smtClean="0"/>
              <a:t>Stof die je botten en tanden sterk houdt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K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FF0000"/>
                </a:solidFill>
              </a:rPr>
              <a:t>KALK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37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Triestig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N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FF0000"/>
                </a:solidFill>
              </a:rPr>
              <a:t>NAAR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1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Indianentaal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D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DAKOTA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99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Trucksticker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T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TIR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70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Langs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V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VIA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45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340" y="1033529"/>
            <a:ext cx="7016460" cy="466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9686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4-letterwoord: </a:t>
            </a:r>
            <a:r>
              <a:rPr lang="nl-BE" sz="7200" dirty="0" smtClean="0"/>
              <a:t>Meisjesnaam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T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TINA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34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Nogal lang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G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GERUIM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3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Heft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T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TILT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48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Vlindertje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M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MOT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54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Weg tussen de huizen in een stad of dorp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S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STRAAT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44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15-letterwoord</a:t>
            </a:r>
            <a:r>
              <a:rPr lang="nl-BE" sz="7200" dirty="0"/>
              <a:t>: </a:t>
            </a:r>
            <a:r>
              <a:rPr lang="nl-BE" sz="7200" dirty="0" err="1" smtClean="0"/>
              <a:t>Ijsemmer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C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CHAMPAGNEKOELER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71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12-letterwoord</a:t>
            </a:r>
            <a:r>
              <a:rPr lang="nl-BE" sz="7200" dirty="0"/>
              <a:t>: </a:t>
            </a:r>
            <a:r>
              <a:rPr lang="nl-BE" sz="7200" dirty="0" smtClean="0"/>
              <a:t>Nagerecht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C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CHOCOLADEVLA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1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5-letterwoord: Strijdperk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ARENA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32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Militaire opleiding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K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KMA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41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5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Kleurenmengeling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P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PALET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85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60" y="15240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629171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Laagte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D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FF0000"/>
                </a:solidFill>
              </a:rPr>
              <a:t>DAL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23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5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Opeisen en ontvangen van gelden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I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INNEN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37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Sportkous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S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SKISOK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39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err="1" smtClean="0"/>
              <a:t>Oost-Noordoost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O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ONO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67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5-letterwoord</a:t>
            </a:r>
            <a:r>
              <a:rPr lang="nl-BE" sz="7200" dirty="0"/>
              <a:t>: </a:t>
            </a:r>
            <a:r>
              <a:rPr lang="nl-BE" sz="7200" dirty="0" smtClean="0"/>
              <a:t>Gerief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G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GENOT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89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11-letterwoord</a:t>
            </a:r>
            <a:r>
              <a:rPr lang="nl-BE" sz="7200" dirty="0"/>
              <a:t>: </a:t>
            </a:r>
            <a:r>
              <a:rPr lang="nl-BE" sz="7200" dirty="0" smtClean="0"/>
              <a:t>Schaaldier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L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LANGOUSTINE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57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</a:t>
            </a:r>
            <a:r>
              <a:rPr lang="nl-BE" sz="7200" dirty="0"/>
              <a:t>: </a:t>
            </a:r>
            <a:r>
              <a:rPr lang="nl-BE" sz="7200" dirty="0" smtClean="0"/>
              <a:t>Persoonlijk voornaamwoord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H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HEM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14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3-letterwoord: Ruzie tussen voetbalsupporters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R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REL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67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3-letterwoord:</a:t>
            </a:r>
            <a:br>
              <a:rPr lang="nl-BE" sz="7200" dirty="0"/>
            </a:br>
            <a:r>
              <a:rPr lang="nl-BE" sz="7200" dirty="0" smtClean="0"/>
              <a:t>Trein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I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ICE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80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5-letterwoord: In de mond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O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ORAAL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62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295" y="600000"/>
            <a:ext cx="58534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4462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859635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5-letterwoord: Afbeelding van een schaars geklede vrouw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P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PINUP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35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1025098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</a:t>
            </a:r>
            <a:r>
              <a:rPr lang="nl-BE" sz="7200" dirty="0"/>
              <a:t>:</a:t>
            </a:r>
            <a:br>
              <a:rPr lang="nl-BE" sz="7200" dirty="0"/>
            </a:br>
            <a:r>
              <a:rPr lang="nl-BE" sz="7200" dirty="0" smtClean="0"/>
              <a:t>De verovering van een land of stad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I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INNAME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77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3-letterwoord: Bouwsteen van een chromosoom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D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DNA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3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3-letterwoord: Het zit in elastiek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R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REK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55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7-letterwoord: Mens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P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PERSOON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08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4-letterwoord: Nabootsing van een fluitsignaal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T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TUUT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82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7-letterwoord: Gewas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P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PLANTEN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36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7-letterwoord: Beneden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O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ONDERIN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19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3-letterwoord: Engelse biersoort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ALE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9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-letterwoord:</a:t>
            </a:r>
            <a:r>
              <a:rPr lang="nl-BE" sz="7200" dirty="0"/>
              <a:t> </a:t>
            </a:r>
            <a:r>
              <a:rPr lang="nl-BE" sz="7200" dirty="0" smtClean="0"/>
              <a:t>Spot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S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SATIRE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43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39" y="0"/>
            <a:ext cx="10058400" cy="668045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00" y="15000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605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3-letterwoord: Te gelegener tijd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T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TGT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89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7-letterwoord: Drilmeester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T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TRAINER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546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6-letterwoord: Aziatische taal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I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IRAANS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5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3-letterwoord: Grote bijl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AKS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07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3-letterwoord: Buiten het terrein (sportterm)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O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OUT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73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5-letterwoord: Ondergrondse afvoerbuis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R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RIOOL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25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3-letterwoord: Rustplaats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B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BED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07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5-letterwoord</a:t>
            </a:r>
            <a:r>
              <a:rPr lang="nl-BE" sz="7200" dirty="0" smtClean="0"/>
              <a:t>:</a:t>
            </a:r>
            <a:r>
              <a:rPr lang="nl-BE" sz="7200" dirty="0"/>
              <a:t> </a:t>
            </a:r>
            <a:r>
              <a:rPr lang="nl-BE" sz="7200" dirty="0" smtClean="0"/>
              <a:t>Kleur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AZUUR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1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4-letterwoord: Gewricht tussen boven –en onderbeen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K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KNIE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53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5-letterwoord: Plaat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P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PRENT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98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000" y="1190587"/>
            <a:ext cx="76200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64222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3-letterwoord: Houd stil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S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STA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92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5-letterwoord: Dagdeel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FF0000"/>
                </a:solidFill>
              </a:rPr>
              <a:t>AVOND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96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5-letterwoord: Boomvrucht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E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EIKEL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62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3-letterwoord: Pluim die bovenaan graanstengels zit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FF0000"/>
                </a:solidFill>
              </a:rPr>
              <a:t>AAR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26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4-letterwoord: Herrie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K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KIFT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65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981556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3-letterwoord: Tijdens de ondervraging staat de getuige onder …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E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EDE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16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9-letterwoord: Toevoegen 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AANBREIEN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73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5</a:t>
            </a:r>
            <a:r>
              <a:rPr lang="nl-BE" sz="7200" dirty="0" smtClean="0"/>
              <a:t>-letterwoord:</a:t>
            </a:r>
            <a:r>
              <a:rPr lang="nl-BE" sz="7200" dirty="0"/>
              <a:t> </a:t>
            </a:r>
            <a:r>
              <a:rPr lang="nl-BE" sz="7200" dirty="0" smtClean="0"/>
              <a:t>Feilen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F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FALEN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08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-letterwoord:</a:t>
            </a:r>
            <a:r>
              <a:rPr lang="nl-BE" sz="7200" dirty="0"/>
              <a:t> </a:t>
            </a:r>
            <a:r>
              <a:rPr lang="nl-BE" sz="7200" dirty="0" smtClean="0"/>
              <a:t>Frans voor wet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L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LOI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17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-letterwoord:</a:t>
            </a:r>
            <a:r>
              <a:rPr lang="nl-BE" sz="7200" dirty="0"/>
              <a:t> </a:t>
            </a:r>
            <a:r>
              <a:rPr lang="nl-BE" sz="7200" dirty="0" smtClean="0"/>
              <a:t>Bak om vloeistoffen in te bewaren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T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TANK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67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0" y="45000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28061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5</a:t>
            </a:r>
            <a:r>
              <a:rPr lang="nl-BE" sz="7200" dirty="0" smtClean="0"/>
              <a:t>-letterwoord:</a:t>
            </a:r>
            <a:r>
              <a:rPr lang="nl-BE" sz="7200" dirty="0"/>
              <a:t> </a:t>
            </a:r>
            <a:r>
              <a:rPr lang="nl-BE" sz="7200" dirty="0" smtClean="0"/>
              <a:t>Het punt waar iets stopt of ophoudt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E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EINDE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13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-letterwoord:</a:t>
            </a:r>
            <a:r>
              <a:rPr lang="nl-BE" sz="7200" dirty="0"/>
              <a:t> </a:t>
            </a:r>
            <a:r>
              <a:rPr lang="nl-BE" sz="7200" dirty="0" err="1" smtClean="0"/>
              <a:t>Répondez</a:t>
            </a:r>
            <a:r>
              <a:rPr lang="nl-BE" sz="7200" dirty="0" smtClean="0"/>
              <a:t> </a:t>
            </a:r>
            <a:r>
              <a:rPr lang="nl-BE" sz="7200" dirty="0" err="1" smtClean="0"/>
              <a:t>s’il</a:t>
            </a:r>
            <a:r>
              <a:rPr lang="nl-BE" sz="7200" dirty="0" smtClean="0"/>
              <a:t> </a:t>
            </a:r>
            <a:r>
              <a:rPr lang="nl-BE" sz="7200" dirty="0" err="1" smtClean="0"/>
              <a:t>vous</a:t>
            </a:r>
            <a:r>
              <a:rPr lang="nl-BE" sz="7200" dirty="0" smtClean="0"/>
              <a:t> </a:t>
            </a:r>
            <a:r>
              <a:rPr lang="nl-BE" sz="7200" dirty="0" err="1" smtClean="0"/>
              <a:t>plaît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R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RSVP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95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-letterwoord:</a:t>
            </a:r>
            <a:r>
              <a:rPr lang="nl-BE" sz="7200" dirty="0"/>
              <a:t> </a:t>
            </a:r>
            <a:r>
              <a:rPr lang="nl-BE" sz="7200" dirty="0" err="1" smtClean="0"/>
              <a:t>Houtbeschermende</a:t>
            </a:r>
            <a:r>
              <a:rPr lang="nl-BE" sz="7200" dirty="0" smtClean="0"/>
              <a:t> vloeistof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T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461" y="4287806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TEER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34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0" y="885594"/>
            <a:ext cx="6327980" cy="474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8318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192019"/>
            <a:ext cx="10206938" cy="3082566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Gelijke score aan het einde van </a:t>
            </a:r>
            <a:r>
              <a:rPr lang="nl-BE" sz="7200" dirty="0"/>
              <a:t>een wedstrijd</a:t>
            </a:r>
            <a:br>
              <a:rPr lang="nl-BE" sz="7200" dirty="0"/>
            </a:br>
            <a:r>
              <a:rPr lang="nl-BE" sz="7200" dirty="0"/>
              <a:t>Eerste </a:t>
            </a:r>
            <a:r>
              <a:rPr lang="nl-BE" sz="7200" dirty="0" smtClean="0"/>
              <a:t>letter T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TIE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55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77073"/>
            <a:ext cx="10225791" cy="3139126"/>
          </a:xfrm>
        </p:spPr>
        <p:txBody>
          <a:bodyPr>
            <a:noAutofit/>
          </a:bodyPr>
          <a:lstStyle/>
          <a:p>
            <a:r>
              <a:rPr lang="nl-BE" sz="7200" dirty="0"/>
              <a:t>5</a:t>
            </a:r>
            <a:r>
              <a:rPr lang="nl-BE" sz="7200" dirty="0" smtClean="0"/>
              <a:t>-letterwoord </a:t>
            </a:r>
            <a:r>
              <a:rPr lang="nl-BE" sz="7200" dirty="0"/>
              <a:t>:</a:t>
            </a:r>
            <a:br>
              <a:rPr lang="nl-BE" sz="7200" dirty="0"/>
            </a:br>
            <a:r>
              <a:rPr lang="nl-BE" sz="7200" dirty="0" smtClean="0"/>
              <a:t>rangtelwoord</a:t>
            </a:r>
            <a:br>
              <a:rPr lang="nl-BE" sz="7200" dirty="0" smtClean="0"/>
            </a:br>
            <a:r>
              <a:rPr lang="nl-BE" sz="7200" dirty="0" smtClean="0"/>
              <a:t>Eerste letter E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FF0000"/>
                </a:solidFill>
              </a:rPr>
              <a:t>ELFDE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33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787606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Aanstonds</a:t>
            </a:r>
            <a:br>
              <a:rPr lang="nl-BE" sz="7200" dirty="0"/>
            </a:br>
            <a:r>
              <a:rPr lang="nl-BE" sz="7200" dirty="0"/>
              <a:t>Eerste </a:t>
            </a:r>
            <a:r>
              <a:rPr lang="nl-BE" sz="7200" dirty="0" smtClean="0"/>
              <a:t>letter M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METEEN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6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Soort zachte roomkaas</a:t>
            </a:r>
            <a:br>
              <a:rPr lang="nl-BE" sz="7200" dirty="0" smtClean="0"/>
            </a:br>
            <a:r>
              <a:rPr lang="nl-BE" sz="7200" dirty="0"/>
              <a:t>Eerste </a:t>
            </a:r>
            <a:r>
              <a:rPr lang="nl-BE" sz="7200" dirty="0" smtClean="0"/>
              <a:t>letter B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FF0000"/>
                </a:solidFill>
              </a:rPr>
              <a:t>BRIE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05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09" y="1079862"/>
            <a:ext cx="11048213" cy="1250534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Kust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</a:t>
            </a:r>
            <a:r>
              <a:rPr lang="nl-BE" sz="7200" dirty="0" smtClean="0"/>
              <a:t>letter S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STRAND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41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 welk land vind je het strand uit het liedje? 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7404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Copa</a:t>
            </a:r>
            <a:r>
              <a:rPr lang="nl-NL" dirty="0" smtClean="0"/>
              <a:t> </a:t>
            </a:r>
            <a:r>
              <a:rPr lang="nl-NL" dirty="0" err="1" smtClean="0"/>
              <a:t>Cabana</a:t>
            </a:r>
            <a:r>
              <a:rPr lang="nl-NL" dirty="0" smtClean="0"/>
              <a:t> - Brazilië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3156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Aan het strand van Oostende - België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6584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Tenerife Sea – Spanje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0621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La </a:t>
            </a:r>
            <a:r>
              <a:rPr lang="nl-NL" dirty="0" err="1" smtClean="0"/>
              <a:t>Mer</a:t>
            </a:r>
            <a:r>
              <a:rPr lang="nl-NL" dirty="0" smtClean="0"/>
              <a:t> - Frankrijk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3940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Miami </a:t>
            </a:r>
            <a:r>
              <a:rPr lang="nl-NL" dirty="0" err="1" smtClean="0"/>
              <a:t>beach</a:t>
            </a:r>
            <a:r>
              <a:rPr lang="nl-NL" dirty="0" smtClean="0"/>
              <a:t> - USA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9505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Zoutelande - Nederland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5355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787606"/>
          </a:xfrm>
        </p:spPr>
        <p:txBody>
          <a:bodyPr>
            <a:noAutofit/>
          </a:bodyPr>
          <a:lstStyle/>
          <a:p>
            <a:r>
              <a:rPr lang="nl-BE" sz="7200" dirty="0" smtClean="0"/>
              <a:t>12-letterwoord </a:t>
            </a:r>
            <a:r>
              <a:rPr lang="nl-BE" sz="7200" dirty="0"/>
              <a:t>: </a:t>
            </a:r>
            <a:r>
              <a:rPr lang="nl-BE" sz="7200" dirty="0" smtClean="0"/>
              <a:t>Vormklei</a:t>
            </a:r>
            <a:br>
              <a:rPr lang="nl-BE" sz="7200" dirty="0" smtClean="0"/>
            </a:br>
            <a:r>
              <a:rPr lang="nl-BE" sz="7200" dirty="0" smtClean="0"/>
              <a:t>Eerste letter B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FF0000"/>
                </a:solidFill>
              </a:rPr>
              <a:t>BOETSEERKLEI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6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Global system </a:t>
            </a:r>
            <a:r>
              <a:rPr lang="nl-BE" sz="7200" dirty="0" err="1" smtClean="0"/>
              <a:t>for</a:t>
            </a:r>
            <a:r>
              <a:rPr lang="nl-BE" sz="7200" dirty="0" smtClean="0"/>
              <a:t> mobile </a:t>
            </a:r>
            <a:r>
              <a:rPr lang="nl-BE" sz="7200" dirty="0" err="1" smtClean="0"/>
              <a:t>communication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GSM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77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 </a:t>
            </a:r>
            <a:r>
              <a:rPr lang="nl-BE" sz="7200" dirty="0"/>
              <a:t>: Soort walvis</a:t>
            </a:r>
            <a:br>
              <a:rPr lang="nl-BE" sz="7200" dirty="0"/>
            </a:br>
            <a:r>
              <a:rPr lang="nl-BE" sz="7200" dirty="0"/>
              <a:t>Eerste </a:t>
            </a:r>
            <a:r>
              <a:rPr lang="nl-BE" sz="7200" dirty="0" smtClean="0"/>
              <a:t>letter O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ORKA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35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Welke walvis?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413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1657093"/>
            <a:ext cx="10058400" cy="366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6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200" y="326212"/>
            <a:ext cx="9753600" cy="65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86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11" y="0"/>
            <a:ext cx="82213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0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246" y="899159"/>
            <a:ext cx="7313174" cy="486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3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Plaats </a:t>
            </a:r>
            <a:r>
              <a:rPr lang="nl-BE" sz="7200" dirty="0"/>
              <a:t>in Flevoland</a:t>
            </a:r>
            <a:br>
              <a:rPr lang="nl-BE" sz="7200" dirty="0"/>
            </a:br>
            <a:r>
              <a:rPr lang="nl-BE" sz="7200" dirty="0"/>
              <a:t>Eerste </a:t>
            </a:r>
            <a:r>
              <a:rPr lang="nl-BE" sz="7200" dirty="0" smtClean="0"/>
              <a:t>letter 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ALMERE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97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3-letterwoord : </a:t>
            </a:r>
            <a:r>
              <a:rPr lang="nl-BE" sz="7200" dirty="0" smtClean="0"/>
              <a:t>Bijnaam van </a:t>
            </a:r>
            <a:r>
              <a:rPr lang="nl-BE" sz="7200" dirty="0" err="1" smtClean="0"/>
              <a:t>Eisenhower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I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IKE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24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Commissie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C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COMITE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0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Wie is er gemaakt uit klei?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6965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 smtClean="0"/>
              <a:t>12-letterwoord </a:t>
            </a:r>
            <a:r>
              <a:rPr lang="nl-BE" sz="7200" dirty="0"/>
              <a:t>: Kolendamp</a:t>
            </a:r>
            <a:br>
              <a:rPr lang="nl-BE" sz="7200" dirty="0"/>
            </a:br>
            <a:r>
              <a:rPr lang="nl-BE" sz="7200" dirty="0"/>
              <a:t>Eerste </a:t>
            </a:r>
            <a:r>
              <a:rPr lang="nl-BE" sz="7200" dirty="0" smtClean="0"/>
              <a:t>letter K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KOOLMONOXIDE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03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Maak zoveel mogelijk woorden met de letters uit het woord “koolmonoxide”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Extra punten voor woorden met een X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1341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 smtClean="0"/>
              <a:t>12-letterwoord </a:t>
            </a:r>
            <a:r>
              <a:rPr lang="nl-BE" sz="7200" dirty="0"/>
              <a:t>: Postuur</a:t>
            </a:r>
            <a:br>
              <a:rPr lang="nl-BE" sz="7200" dirty="0"/>
            </a:br>
            <a:r>
              <a:rPr lang="nl-BE" sz="7200" dirty="0"/>
              <a:t>Eerste </a:t>
            </a:r>
            <a:r>
              <a:rPr lang="nl-BE" sz="7200" dirty="0" smtClean="0"/>
              <a:t>letter L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LICHAAMSBOUW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49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93890"/>
            <a:ext cx="10376620" cy="3139124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br>
              <a:rPr lang="nl-BE" sz="7200" dirty="0"/>
            </a:br>
            <a:r>
              <a:rPr lang="nl-BE" sz="7200" dirty="0" smtClean="0"/>
              <a:t>Fase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T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TRAP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30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3-letterwoord : </a:t>
            </a:r>
            <a:r>
              <a:rPr lang="nl-BE" sz="7200" dirty="0" smtClean="0"/>
              <a:t>Vliegtuig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J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JET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66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Welke soort vliegend tuig?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9504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46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2976"/>
            <a:ext cx="10058400" cy="565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39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000" y="6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8765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625" y="959625"/>
            <a:ext cx="52387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95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215" y="0"/>
            <a:ext cx="74935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6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Natriumcarbonaat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S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FF0000"/>
                </a:solidFill>
              </a:rPr>
              <a:t>SODA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7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1624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Wettelijk voorgeschreven autocontrole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APK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52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035" y="1709738"/>
            <a:ext cx="10772415" cy="2023275"/>
          </a:xfrm>
        </p:spPr>
        <p:txBody>
          <a:bodyPr>
            <a:noAutofit/>
          </a:bodyPr>
          <a:lstStyle/>
          <a:p>
            <a:r>
              <a:rPr lang="nl-BE" sz="7200" dirty="0"/>
              <a:t>5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Exotische groet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ALOHA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85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Zeg ‘Hallo’ in zoveel mogelijk talen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9672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Vorm van </a:t>
            </a:r>
            <a:r>
              <a:rPr lang="nl-BE" sz="7200" dirty="0"/>
              <a:t>een verhaal</a:t>
            </a:r>
            <a:br>
              <a:rPr lang="nl-BE" sz="7200" dirty="0"/>
            </a:br>
            <a:r>
              <a:rPr lang="nl-BE" sz="7200" dirty="0"/>
              <a:t>Eerste </a:t>
            </a:r>
            <a:r>
              <a:rPr lang="nl-BE" sz="7200" dirty="0" smtClean="0"/>
              <a:t>letter V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VERSIE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79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688158"/>
            <a:ext cx="10515600" cy="3044856"/>
          </a:xfrm>
        </p:spPr>
        <p:txBody>
          <a:bodyPr>
            <a:noAutofit/>
          </a:bodyPr>
          <a:lstStyle/>
          <a:p>
            <a:r>
              <a:rPr lang="nl-BE" sz="7200" dirty="0"/>
              <a:t>5-letterwoord : </a:t>
            </a:r>
            <a:r>
              <a:rPr lang="nl-BE" sz="7200" dirty="0" smtClean="0"/>
              <a:t>Aparte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L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LOSSE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05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Roze –of geelbloemige acaciasoort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M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MIMOSA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97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Welke cocktail?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201255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1524000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5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687" y="807187"/>
            <a:ext cx="8048625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7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250" y="60000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1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137" y="300000"/>
            <a:ext cx="91237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71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687" y="507187"/>
            <a:ext cx="8048625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70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603316"/>
            <a:ext cx="10282352" cy="3129698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Vettige stof die je </a:t>
            </a:r>
            <a:r>
              <a:rPr lang="nl-BE" sz="7200" dirty="0"/>
              <a:t>huid afgeeft</a:t>
            </a:r>
            <a:br>
              <a:rPr lang="nl-BE" sz="7200" dirty="0"/>
            </a:br>
            <a:r>
              <a:rPr lang="nl-BE" sz="7200" dirty="0"/>
              <a:t>Eerste </a:t>
            </a:r>
            <a:r>
              <a:rPr lang="nl-BE" sz="7200" dirty="0" smtClean="0"/>
              <a:t>letter T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TALG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9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Voormalige Belgische omroep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M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MVM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59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Welk logo (tv-zenders)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8828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62015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Ovaal 4"/>
          <p:cNvSpPr/>
          <p:nvPr/>
        </p:nvSpPr>
        <p:spPr>
          <a:xfrm>
            <a:off x="3537527" y="803564"/>
            <a:ext cx="5357091" cy="5286086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Ovaal 5"/>
          <p:cNvSpPr/>
          <p:nvPr/>
        </p:nvSpPr>
        <p:spPr>
          <a:xfrm>
            <a:off x="4500418" y="1709738"/>
            <a:ext cx="3431308" cy="344610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Ovaal 6"/>
          <p:cNvSpPr/>
          <p:nvPr/>
        </p:nvSpPr>
        <p:spPr>
          <a:xfrm>
            <a:off x="4500418" y="1828799"/>
            <a:ext cx="1119908" cy="107336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7122209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err="1" smtClean="0"/>
              <a:t>Rijterm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R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REMWEG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31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612742"/>
            <a:ext cx="10188084" cy="3120271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Kunstwol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ALPACA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2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622170"/>
            <a:ext cx="10046682" cy="3110844"/>
          </a:xfrm>
        </p:spPr>
        <p:txBody>
          <a:bodyPr>
            <a:noAutofit/>
          </a:bodyPr>
          <a:lstStyle/>
          <a:p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Roofvogel die vooral ‘s nachts jaagt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U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UIL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37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575" y="1109625"/>
            <a:ext cx="37528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47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 smtClean="0"/>
              <a:t>12-letterwoord </a:t>
            </a:r>
            <a:r>
              <a:rPr lang="nl-BE" sz="7200" dirty="0"/>
              <a:t>: </a:t>
            </a:r>
            <a:r>
              <a:rPr lang="nl-BE" sz="7200" dirty="0" smtClean="0"/>
              <a:t>Uitje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P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PLEZIERTOCHT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89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Jachtluipaard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C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CHEETA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41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Iemand die iets heel goed kan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K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KEI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26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13" y="1709738"/>
            <a:ext cx="11010508" cy="2023275"/>
          </a:xfrm>
        </p:spPr>
        <p:txBody>
          <a:bodyPr>
            <a:noAutofit/>
          </a:bodyPr>
          <a:lstStyle/>
          <a:p>
            <a:r>
              <a:rPr lang="nl-BE" sz="7200" dirty="0" smtClean="0"/>
              <a:t>5-letterwoord : Openbaar</a:t>
            </a:r>
            <a:br>
              <a:rPr lang="nl-BE" sz="7200" dirty="0" smtClean="0"/>
            </a:br>
            <a:r>
              <a:rPr lang="nl-BE" sz="7200" dirty="0" smtClean="0"/>
              <a:t>eerste letter N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NAAKT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11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Lid van een voormalige beschaving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AZTEEK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23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Precies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N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NET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47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Bakbanaan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B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BACOVE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78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err="1" smtClean="0"/>
              <a:t>Adelijke</a:t>
            </a:r>
            <a:r>
              <a:rPr lang="nl-BE" sz="7200" dirty="0" smtClean="0"/>
              <a:t> titel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H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HERTOG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55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23275"/>
          </a:xfrm>
        </p:spPr>
        <p:txBody>
          <a:bodyPr>
            <a:noAutofit/>
          </a:bodyPr>
          <a:lstStyle/>
          <a:p>
            <a:r>
              <a:rPr lang="nl-BE" sz="7200" dirty="0"/>
              <a:t>4-letterwoord : </a:t>
            </a:r>
            <a:r>
              <a:rPr lang="nl-BE" sz="7200" dirty="0" smtClean="0"/>
              <a:t>Vulkaan op het Italiaanse eiland Sicilië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E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ETNA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8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53" y="1709738"/>
            <a:ext cx="10942097" cy="2023275"/>
          </a:xfrm>
        </p:spPr>
        <p:txBody>
          <a:bodyPr>
            <a:noAutofit/>
          </a:bodyPr>
          <a:lstStyle/>
          <a:p>
            <a:r>
              <a:rPr lang="nl-BE" sz="7200" dirty="0"/>
              <a:t>3-letterwoord : </a:t>
            </a:r>
            <a:r>
              <a:rPr lang="nl-BE" sz="7200" dirty="0" smtClean="0"/>
              <a:t>Uiting van afkeuring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B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BAH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63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" y="4500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29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53" y="1709738"/>
            <a:ext cx="10942097" cy="2023275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Plaats in Duitsland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B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FF0000"/>
                </a:solidFill>
              </a:rPr>
              <a:t>BONN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55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53" y="1709738"/>
            <a:ext cx="10942097" cy="2023275"/>
          </a:xfrm>
        </p:spPr>
        <p:txBody>
          <a:bodyPr>
            <a:noAutofit/>
          </a:bodyPr>
          <a:lstStyle/>
          <a:p>
            <a:r>
              <a:rPr lang="nl-BE" sz="7200" dirty="0"/>
              <a:t>6-letterwoord : </a:t>
            </a:r>
            <a:r>
              <a:rPr lang="nl-BE" sz="7200" dirty="0" smtClean="0"/>
              <a:t>Dijen van een zittend persoon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S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SCHOOT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57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53" y="1709738"/>
            <a:ext cx="10942097" cy="2023275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Ineengedraaide bundel garen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S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STRENG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19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53" y="1709738"/>
            <a:ext cx="10942097" cy="2023275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Ondernemersbond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V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VNO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61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53" y="1709738"/>
            <a:ext cx="10942097" cy="2023275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Niet aanwezig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ABSENT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1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53" y="1709738"/>
            <a:ext cx="10942097" cy="2023275"/>
          </a:xfrm>
        </p:spPr>
        <p:txBody>
          <a:bodyPr>
            <a:noAutofit/>
          </a:bodyPr>
          <a:lstStyle/>
          <a:p>
            <a:r>
              <a:rPr lang="nl-BE" sz="7200" dirty="0" smtClean="0"/>
              <a:t>12-letterwoord </a:t>
            </a:r>
            <a:r>
              <a:rPr lang="nl-BE" sz="7200" dirty="0"/>
              <a:t>: </a:t>
            </a:r>
            <a:r>
              <a:rPr lang="nl-BE" sz="7200" dirty="0" smtClean="0"/>
              <a:t>Prijsgeven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ABANDONNEREN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31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53" y="1709738"/>
            <a:ext cx="10942097" cy="2023275"/>
          </a:xfrm>
        </p:spPr>
        <p:txBody>
          <a:bodyPr>
            <a:noAutofit/>
          </a:bodyPr>
          <a:lstStyle/>
          <a:p>
            <a:r>
              <a:rPr lang="nl-BE" sz="7200" dirty="0"/>
              <a:t>7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populair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G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GELIEFD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12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53" y="1709738"/>
            <a:ext cx="10942097" cy="2023275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 </a:t>
            </a:r>
            <a:r>
              <a:rPr lang="nl-BE" sz="7200" dirty="0"/>
              <a:t>: Ontkenning Eerste </a:t>
            </a:r>
            <a:r>
              <a:rPr lang="nl-BE" sz="7200" dirty="0" smtClean="0"/>
              <a:t>letter N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NEEN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96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53" y="1709738"/>
            <a:ext cx="11331018" cy="2023275"/>
          </a:xfrm>
        </p:spPr>
        <p:txBody>
          <a:bodyPr>
            <a:noAutofit/>
          </a:bodyPr>
          <a:lstStyle/>
          <a:p>
            <a:r>
              <a:rPr lang="nl-BE" sz="7200" dirty="0"/>
              <a:t>5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Oude kolonie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I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INDIA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55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53" y="659876"/>
            <a:ext cx="11029360" cy="3073137"/>
          </a:xfrm>
        </p:spPr>
        <p:txBody>
          <a:bodyPr>
            <a:noAutofit/>
          </a:bodyPr>
          <a:lstStyle/>
          <a:p>
            <a:r>
              <a:rPr lang="nl-BE" sz="7200" dirty="0"/>
              <a:t>5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Het geheel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A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ALLES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99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787606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symptoom van hooikoorts</a:t>
            </a:r>
            <a:br>
              <a:rPr lang="nl-BE" sz="7200" dirty="0" smtClean="0"/>
            </a:br>
            <a:r>
              <a:rPr lang="nl-BE" sz="7200" dirty="0"/>
              <a:t>Eerste </a:t>
            </a:r>
            <a:r>
              <a:rPr lang="nl-BE" sz="7200" dirty="0" smtClean="0"/>
              <a:t>letter N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FF0000"/>
                </a:solidFill>
              </a:rPr>
              <a:t>NIES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47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71341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Kwinkslag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G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GAG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04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71341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Dik rond vloerkussen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P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POEF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62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71341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Opstaan voor … en dauw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D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DAG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21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71341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4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Vervoermiddel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S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SLEE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1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71341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6-letterwoord : </a:t>
            </a:r>
            <a:r>
              <a:rPr lang="nl-BE" sz="7200" dirty="0" smtClean="0"/>
              <a:t>Berceau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P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PRIEEL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33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43" y="424207"/>
            <a:ext cx="11632677" cy="3176832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Prutswerk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K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KNUDDE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5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3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Platte slierten Chinese deegwaar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M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MIE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8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/>
              <a:t>6</a:t>
            </a:r>
            <a:r>
              <a:rPr lang="nl-BE" sz="7200" dirty="0" smtClean="0"/>
              <a:t>-letterwoord </a:t>
            </a:r>
            <a:r>
              <a:rPr lang="nl-BE" sz="7200" dirty="0"/>
              <a:t>: </a:t>
            </a:r>
            <a:r>
              <a:rPr lang="nl-BE" sz="7200" dirty="0" smtClean="0"/>
              <a:t>Wandeling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L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LOOPJE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14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12-letterwoord </a:t>
            </a:r>
            <a:r>
              <a:rPr lang="nl-BE" sz="7200" dirty="0"/>
              <a:t>: </a:t>
            </a:r>
            <a:r>
              <a:rPr lang="nl-BE" sz="7200" dirty="0" smtClean="0"/>
              <a:t>Tegenstelling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C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CONTRADICTIE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30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B3022-DA34-48FC-8BE4-FD8EBFCB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61" y="424207"/>
            <a:ext cx="10916239" cy="3176832"/>
          </a:xfrm>
        </p:spPr>
        <p:txBody>
          <a:bodyPr>
            <a:noAutofit/>
          </a:bodyPr>
          <a:lstStyle/>
          <a:p>
            <a:r>
              <a:rPr lang="nl-BE" sz="7200" dirty="0" smtClean="0"/>
              <a:t>12-letterwoord </a:t>
            </a:r>
            <a:r>
              <a:rPr lang="nl-BE" sz="7200" dirty="0"/>
              <a:t>: </a:t>
            </a:r>
            <a:r>
              <a:rPr lang="nl-BE" sz="7200" dirty="0" smtClean="0"/>
              <a:t>Stembanden</a:t>
            </a:r>
            <a:r>
              <a:rPr lang="nl-BE" sz="7200" dirty="0"/>
              <a:t/>
            </a:r>
            <a:br>
              <a:rPr lang="nl-BE" sz="7200" dirty="0"/>
            </a:br>
            <a:r>
              <a:rPr lang="nl-BE" sz="7200" dirty="0"/>
              <a:t>eerste letter </a:t>
            </a:r>
            <a:r>
              <a:rPr lang="nl-BE" sz="7200" dirty="0" smtClean="0"/>
              <a:t>S</a:t>
            </a:r>
            <a:endParaRPr lang="nl-BE" sz="720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B9A3E5-D6BD-40AE-826B-B9FC4D66F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04622"/>
            <a:ext cx="10515600" cy="1500187"/>
          </a:xfrm>
        </p:spPr>
        <p:txBody>
          <a:bodyPr>
            <a:normAutofit/>
          </a:bodyPr>
          <a:lstStyle/>
          <a:p>
            <a:r>
              <a:rPr lang="nl-BE" sz="7200" b="1" dirty="0" smtClean="0">
                <a:solidFill>
                  <a:srgbClr val="FF0000"/>
                </a:solidFill>
              </a:rPr>
              <a:t>SPRAAKORGAAN</a:t>
            </a:r>
            <a:endParaRPr lang="nl-BE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51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1407</Words>
  <Application>Microsoft Office PowerPoint</Application>
  <PresentationFormat>Breedbeeld</PresentationFormat>
  <Paragraphs>321</Paragraphs>
  <Slides>172</Slides>
  <Notes>20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172</vt:i4>
      </vt:variant>
    </vt:vector>
  </HeadingPairs>
  <TitlesOfParts>
    <vt:vector size="176" baseType="lpstr">
      <vt:lpstr>Arial</vt:lpstr>
      <vt:lpstr>Calibri</vt:lpstr>
      <vt:lpstr>Calibri Light</vt:lpstr>
      <vt:lpstr>Kantoorthema</vt:lpstr>
      <vt:lpstr>12-letterwoord: Gewichtig geheim Eerste letter S</vt:lpstr>
      <vt:lpstr>5-letterwoord : rangtelwoord Eerste letter E</vt:lpstr>
      <vt:lpstr>12-letterwoord : Vormklei Eerste letter B</vt:lpstr>
      <vt:lpstr>Wie is er gemaakt uit klei?</vt:lpstr>
      <vt:lpstr>PowerPoint-presentatie</vt:lpstr>
      <vt:lpstr>PowerPoint-presentatie</vt:lpstr>
      <vt:lpstr>PowerPoint-presentatie</vt:lpstr>
      <vt:lpstr>PowerPoint-presentatie</vt:lpstr>
      <vt:lpstr>4-letterwoord : symptoom van hooikoorts Eerste letter N</vt:lpstr>
      <vt:lpstr>5-letterwoord: Kunne Eerste letter S</vt:lpstr>
      <vt:lpstr>6-letterwoord:  Deel van een roos eerste letter B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3-letterwoord : Gelijke score aan het einde van een wedstrijd Eerste letter T</vt:lpstr>
      <vt:lpstr>6-letterwoord : Aanstonds Eerste letter M</vt:lpstr>
      <vt:lpstr>4-letterwoord : Soort zachte roomkaas Eerste letter B</vt:lpstr>
      <vt:lpstr>6-letterwoord : Kust Eerste letter S</vt:lpstr>
      <vt:lpstr>In welk land vind je het strand uit het liedje? </vt:lpstr>
      <vt:lpstr>Copa Cabana - Brazilië</vt:lpstr>
      <vt:lpstr>Aan het strand van Oostende - België</vt:lpstr>
      <vt:lpstr>Tenerife Sea – Spanje</vt:lpstr>
      <vt:lpstr>La Mer - Frankrijk</vt:lpstr>
      <vt:lpstr>Miami beach - USA</vt:lpstr>
      <vt:lpstr>Zoutelande - Nederland</vt:lpstr>
      <vt:lpstr>3-letterwoord : Global system for mobile communication</vt:lpstr>
      <vt:lpstr>4-letterwoord : Soort walvis Eerste letter O</vt:lpstr>
      <vt:lpstr>Welke walvis?</vt:lpstr>
      <vt:lpstr>PowerPoint-presentatie</vt:lpstr>
      <vt:lpstr>PowerPoint-presentatie</vt:lpstr>
      <vt:lpstr>PowerPoint-presentatie</vt:lpstr>
      <vt:lpstr>PowerPoint-presentatie</vt:lpstr>
      <vt:lpstr>6-letterwoord : Plaats in Flevoland Eerste letter A</vt:lpstr>
      <vt:lpstr>3-letterwoord : Bijnaam van Eisenhower eerste letter I</vt:lpstr>
      <vt:lpstr>6-letterwoord : Commissie eerste letter C</vt:lpstr>
      <vt:lpstr>12-letterwoord : Kolendamp Eerste letter K</vt:lpstr>
      <vt:lpstr>Maak zoveel mogelijk woorden met de letters uit het woord “koolmonoxide”</vt:lpstr>
      <vt:lpstr>12-letterwoord : Postuur Eerste letter L</vt:lpstr>
      <vt:lpstr>4-letterwoord :  Fase eerste letter T</vt:lpstr>
      <vt:lpstr>3-letterwoord : Vliegtuig eerste letter J</vt:lpstr>
      <vt:lpstr>Welke soort vliegend tuig?</vt:lpstr>
      <vt:lpstr>PowerPoint-presentatie</vt:lpstr>
      <vt:lpstr>PowerPoint-presentatie</vt:lpstr>
      <vt:lpstr>PowerPoint-presentatie</vt:lpstr>
      <vt:lpstr>PowerPoint-presentatie</vt:lpstr>
      <vt:lpstr>4-letterwoord : Natriumcarbonaat eerste letter S</vt:lpstr>
      <vt:lpstr>3-letterwoord : Wettelijk voorgeschreven autocontrole eerste letter A</vt:lpstr>
      <vt:lpstr>5-letterwoord : Exotische groet eerste letter A</vt:lpstr>
      <vt:lpstr>Zeg ‘Hallo’ in zoveel mogelijk talen</vt:lpstr>
      <vt:lpstr>6-letterwoord : Vorm van een verhaal Eerste letter V</vt:lpstr>
      <vt:lpstr>5-letterwoord : Aparte eerste letter L</vt:lpstr>
      <vt:lpstr>6-letterwoord : Roze –of geelbloemige acaciasoort eerste letter M</vt:lpstr>
      <vt:lpstr>Welke cocktail?</vt:lpstr>
      <vt:lpstr>PowerPoint-presentatie</vt:lpstr>
      <vt:lpstr>PowerPoint-presentatie</vt:lpstr>
      <vt:lpstr>PowerPoint-presentatie</vt:lpstr>
      <vt:lpstr>PowerPoint-presentatie</vt:lpstr>
      <vt:lpstr>4-letterwoord : Vettige stof die je huid afgeeft Eerste letter T</vt:lpstr>
      <vt:lpstr>3-letterwoord : Voormalige Belgische omroep eerste letter M</vt:lpstr>
      <vt:lpstr>Welk logo (tv-zenders)</vt:lpstr>
      <vt:lpstr>PowerPoint-presentatie</vt:lpstr>
      <vt:lpstr>PowerPoint-presentatie</vt:lpstr>
      <vt:lpstr>6-letterwoord : Rijterm eerste letter R</vt:lpstr>
      <vt:lpstr>6-letterwoord : Kunstwol eerste letter A</vt:lpstr>
      <vt:lpstr> 3-letterwoord : Roofvogel die vooral ‘s nachts jaagt eerste letter U</vt:lpstr>
      <vt:lpstr>12-letterwoord : Uitje eerste letter P</vt:lpstr>
      <vt:lpstr>6-letterwoord : Jachtluipaard eerste letter C</vt:lpstr>
      <vt:lpstr>3-letterwoord : Iemand die iets heel goed kan eerste letter K</vt:lpstr>
      <vt:lpstr>5-letterwoord : Openbaar eerste letter N</vt:lpstr>
      <vt:lpstr>6-letterwoord : Lid van een voormalige beschaving eerste letter A</vt:lpstr>
      <vt:lpstr>3-letterwoord : Precies eerste letter N</vt:lpstr>
      <vt:lpstr>6-letterwoord : Bakbanaan eerste letter B</vt:lpstr>
      <vt:lpstr>6-letterwoord : Adelijke titel eerste letter H</vt:lpstr>
      <vt:lpstr>4-letterwoord : Vulkaan op het Italiaanse eiland Sicilië eerste letter E</vt:lpstr>
      <vt:lpstr>3-letterwoord : Uiting van afkeuring eerste letter B</vt:lpstr>
      <vt:lpstr>4-letterwoord : Plaats in Duitsland eerste letter B</vt:lpstr>
      <vt:lpstr>6-letterwoord : Dijen van een zittend persoon eerste letter S</vt:lpstr>
      <vt:lpstr>6-letterwoord : Ineengedraaide bundel garen eerste letter S</vt:lpstr>
      <vt:lpstr>3-letterwoord : Ondernemersbond eerste letter V</vt:lpstr>
      <vt:lpstr>6-letterwoord : Niet aanwezig eerste letter A</vt:lpstr>
      <vt:lpstr>12-letterwoord : Prijsgeven eerste letter A</vt:lpstr>
      <vt:lpstr>7-letterwoord : populair eerste letter G</vt:lpstr>
      <vt:lpstr>4-letterwoord : Ontkenning Eerste letter N</vt:lpstr>
      <vt:lpstr>5-letterwoord : Oude kolonie eerste letter I</vt:lpstr>
      <vt:lpstr>5-letterwoord : Het geheel eerste letter A</vt:lpstr>
      <vt:lpstr>3-letterwoord : Kwinkslag eerste letter G</vt:lpstr>
      <vt:lpstr>4-letterwoord : Dik rond vloerkussen eerste letter P</vt:lpstr>
      <vt:lpstr>3-letterwoord : Opstaan voor … en dauw eerste letter D</vt:lpstr>
      <vt:lpstr>4-letterwoord : Vervoermiddel eerste letter S</vt:lpstr>
      <vt:lpstr>6-letterwoord : Berceau eerste letter P</vt:lpstr>
      <vt:lpstr>6-letterwoord : Prutswerk eerste letter K</vt:lpstr>
      <vt:lpstr>3-letterwoord : Platte slierten Chinese deegwaar eerste letter M</vt:lpstr>
      <vt:lpstr>6-letterwoord : Wandeling eerste letter L</vt:lpstr>
      <vt:lpstr>12-letterwoord : Tegenstelling eerste letter C</vt:lpstr>
      <vt:lpstr>12-letterwoord : Stembanden eerste letter S</vt:lpstr>
      <vt:lpstr>4-letterwoord : Maand eerste letter J</vt:lpstr>
      <vt:lpstr>3-letterwoord : Voormalig Europees verbond eerste letter E</vt:lpstr>
      <vt:lpstr>5-letterwoord : Omdat alle plaatsen bezet waren eerste letter S</vt:lpstr>
      <vt:lpstr>3-letterwoord : Persoon die speelt in een toneelstuk eerste letter R</vt:lpstr>
      <vt:lpstr>6-letterwoord : Kozakkenmantel eerste letter B</vt:lpstr>
      <vt:lpstr>5-letterwoord : Salpeterzuur eerste letter N</vt:lpstr>
      <vt:lpstr>6-letterwoord : Bewegingsorgaan van een vis eerste letter S</vt:lpstr>
      <vt:lpstr>3-letterwoord : Woonboot eerste letter A</vt:lpstr>
      <vt:lpstr>6-letterwoord : Lawaai eerste letter G</vt:lpstr>
      <vt:lpstr>5-letterwoord : Aziaat eerste letter I</vt:lpstr>
      <vt:lpstr>6-letterwoord : Op de eerste plaats eerste letter V</vt:lpstr>
      <vt:lpstr>12-letterwoord : Volksliefde eerste letter P</vt:lpstr>
      <vt:lpstr>5-letterwoord : Kleine aquariumvis eerste letter G</vt:lpstr>
      <vt:lpstr>3-letterwoord : Broek en jasje die bij elkaar horen eerste letter P</vt:lpstr>
      <vt:lpstr> 4-letterwoord : Legendarisch monster in de Himalaya eerste letter Y</vt:lpstr>
      <vt:lpstr>3-letterwoord: Stof die je botten en tanden sterk houdt eerste letter K</vt:lpstr>
      <vt:lpstr>4-letterwoord: Triestig eerste letter N</vt:lpstr>
      <vt:lpstr>6-letterwoord: Indianentaal eerste letter D</vt:lpstr>
      <vt:lpstr>3-letterwoord: Trucksticker eerste letter T</vt:lpstr>
      <vt:lpstr>3-letterwoord: Langs eerste letter V</vt:lpstr>
      <vt:lpstr>4-letterwoord: Meisjesnaam eerste letter T</vt:lpstr>
      <vt:lpstr>6-letterwoord: Nogal lang eerste letter G</vt:lpstr>
      <vt:lpstr>4-letterwoord: Heft eerste letter T</vt:lpstr>
      <vt:lpstr>3-letterwoord: Vlindertje eerste letter M</vt:lpstr>
      <vt:lpstr>6-letterwoord: Weg tussen de huizen in een stad of dorp eerste letter S</vt:lpstr>
      <vt:lpstr>15-letterwoord: Ijsemmer eerste letter C</vt:lpstr>
      <vt:lpstr>12-letterwoord: Nagerecht eerste letter C</vt:lpstr>
      <vt:lpstr>5-letterwoord: Strijdperk eerste letter A</vt:lpstr>
      <vt:lpstr>3-letterwoord: Militaire opleiding eerste letter K</vt:lpstr>
      <vt:lpstr>5-letterwoord: Kleurenmengeling eerste letter P</vt:lpstr>
      <vt:lpstr>3-letterwoord: Laagte eerste letter D</vt:lpstr>
      <vt:lpstr>5-letterwoord: Opeisen en ontvangen van gelden eerste letter I</vt:lpstr>
      <vt:lpstr>6-letterwoord: Sportkous eerste letter S</vt:lpstr>
      <vt:lpstr>3-letterwoord: Oost-Noordoost eerste letter O</vt:lpstr>
      <vt:lpstr>5-letterwoord: Gerief eerste letter G</vt:lpstr>
      <vt:lpstr>11-letterwoord: Schaaldier eerste letter L</vt:lpstr>
      <vt:lpstr>3-letterwoord: Persoonlijk voornaamwoord eerste letter H</vt:lpstr>
      <vt:lpstr>3-letterwoord: Ruzie tussen voetbalsupporters eerste letter R</vt:lpstr>
      <vt:lpstr>3-letterwoord: Trein eerste letter I</vt:lpstr>
      <vt:lpstr>5-letterwoord: In de mond eerste letter O</vt:lpstr>
      <vt:lpstr>5-letterwoord: Afbeelding van een schaars geklede vrouw eerste letter P</vt:lpstr>
      <vt:lpstr>6-letterwoord: De verovering van een land of stad eerste letter I</vt:lpstr>
      <vt:lpstr>3-letterwoord: Bouwsteen van een chromosoom eerste letter D</vt:lpstr>
      <vt:lpstr>3-letterwoord: Het zit in elastiek eerste letter R</vt:lpstr>
      <vt:lpstr>7-letterwoord: Mens eerste letter P</vt:lpstr>
      <vt:lpstr>4-letterwoord: Nabootsing van een fluitsignaal eerste letter T</vt:lpstr>
      <vt:lpstr>7-letterwoord: Gewas eerste letter P</vt:lpstr>
      <vt:lpstr>7-letterwoord: Beneden eerste letter O</vt:lpstr>
      <vt:lpstr>3-letterwoord: Engelse biersoort eerste letter A</vt:lpstr>
      <vt:lpstr>6-letterwoord: Spot eerste letter S</vt:lpstr>
      <vt:lpstr>3-letterwoord: Te gelegener tijd eerste letter T</vt:lpstr>
      <vt:lpstr>7-letterwoord: Drilmeester eerste letter T</vt:lpstr>
      <vt:lpstr>6-letterwoord: Aziatische taal eerste letter I</vt:lpstr>
      <vt:lpstr>3-letterwoord: Grote bijl eerste letter A</vt:lpstr>
      <vt:lpstr>3-letterwoord: Buiten het terrein (sportterm) eerste letter O</vt:lpstr>
      <vt:lpstr>5-letterwoord: Ondergrondse afvoerbuis eerste letter R</vt:lpstr>
      <vt:lpstr>3-letterwoord: Rustplaats eerste letter B</vt:lpstr>
      <vt:lpstr>5-letterwoord: Kleur eerste letter A</vt:lpstr>
      <vt:lpstr>4-letterwoord: Gewricht tussen boven –en onderbeen eerste letter K</vt:lpstr>
      <vt:lpstr>5-letterwoord: Plaat eerste letter P</vt:lpstr>
      <vt:lpstr>3-letterwoord: Houd stil eerste letter S</vt:lpstr>
      <vt:lpstr>5-letterwoord: Dagdeel eerste letter A</vt:lpstr>
      <vt:lpstr>5-letterwoord: Boomvrucht eerste letter E</vt:lpstr>
      <vt:lpstr>3-letterwoord: Pluim die bovenaan graanstengels zit eerste letter A</vt:lpstr>
      <vt:lpstr>4-letterwoord: Herrie eerste letter K</vt:lpstr>
      <vt:lpstr>3-letterwoord: Tijdens de ondervraging staat de getuige onder … eerste letter E</vt:lpstr>
      <vt:lpstr>9-letterwoord: Toevoegen  eerste letter A</vt:lpstr>
      <vt:lpstr>5-letterwoord: Feilen eerste letter F</vt:lpstr>
      <vt:lpstr>3-letterwoord: Frans voor wet eerste letter L</vt:lpstr>
      <vt:lpstr>4-letterwoord: Bak om vloeistoffen in te bewaren eerste letter T</vt:lpstr>
      <vt:lpstr>5-letterwoord: Het punt waar iets stopt of ophoudt eerste letter E</vt:lpstr>
      <vt:lpstr>4-letterwoord: Répondez s’il vous plaît eerste letter R</vt:lpstr>
      <vt:lpstr>4-letterwoord: Houtbeschermende vloeistof eerste letter 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Bernard Dedeyne</dc:creator>
  <cp:lastModifiedBy>Eline Van Roey</cp:lastModifiedBy>
  <cp:revision>107</cp:revision>
  <dcterms:created xsi:type="dcterms:W3CDTF">2021-01-15T10:17:24Z</dcterms:created>
  <dcterms:modified xsi:type="dcterms:W3CDTF">2024-04-11T14:25:26Z</dcterms:modified>
</cp:coreProperties>
</file>