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8"/>
  </p:notesMasterIdLst>
  <p:sldIdLst>
    <p:sldId id="258" r:id="rId2"/>
    <p:sldId id="317" r:id="rId3"/>
    <p:sldId id="318" r:id="rId4"/>
    <p:sldId id="319" r:id="rId5"/>
    <p:sldId id="316" r:id="rId6"/>
    <p:sldId id="357" r:id="rId7"/>
    <p:sldId id="358" r:id="rId8"/>
    <p:sldId id="361" r:id="rId9"/>
    <p:sldId id="359" r:id="rId10"/>
    <p:sldId id="360" r:id="rId11"/>
    <p:sldId id="321" r:id="rId12"/>
    <p:sldId id="322" r:id="rId13"/>
    <p:sldId id="323" r:id="rId14"/>
    <p:sldId id="324" r:id="rId15"/>
    <p:sldId id="320" r:id="rId16"/>
    <p:sldId id="362" r:id="rId17"/>
    <p:sldId id="363" r:id="rId18"/>
    <p:sldId id="364" r:id="rId19"/>
    <p:sldId id="365" r:id="rId20"/>
    <p:sldId id="366" r:id="rId21"/>
    <p:sldId id="325" r:id="rId22"/>
    <p:sldId id="327" r:id="rId23"/>
    <p:sldId id="328" r:id="rId24"/>
    <p:sldId id="329" r:id="rId25"/>
    <p:sldId id="326" r:id="rId26"/>
    <p:sldId id="367" r:id="rId27"/>
    <p:sldId id="371" r:id="rId28"/>
    <p:sldId id="370" r:id="rId29"/>
    <p:sldId id="368" r:id="rId30"/>
    <p:sldId id="369" r:id="rId31"/>
    <p:sldId id="330" r:id="rId32"/>
    <p:sldId id="331" r:id="rId33"/>
    <p:sldId id="332" r:id="rId34"/>
    <p:sldId id="334" r:id="rId35"/>
    <p:sldId id="333" r:id="rId36"/>
    <p:sldId id="372" r:id="rId37"/>
    <p:sldId id="376" r:id="rId38"/>
    <p:sldId id="375" r:id="rId39"/>
    <p:sldId id="374" r:id="rId40"/>
    <p:sldId id="373" r:id="rId41"/>
    <p:sldId id="335" r:id="rId42"/>
    <p:sldId id="337" r:id="rId43"/>
    <p:sldId id="338" r:id="rId44"/>
    <p:sldId id="336" r:id="rId45"/>
    <p:sldId id="339" r:id="rId46"/>
    <p:sldId id="377" r:id="rId47"/>
    <p:sldId id="340" r:id="rId48"/>
    <p:sldId id="341" r:id="rId49"/>
    <p:sldId id="342" r:id="rId50"/>
    <p:sldId id="344" r:id="rId51"/>
    <p:sldId id="349" r:id="rId52"/>
    <p:sldId id="378" r:id="rId53"/>
    <p:sldId id="381" r:id="rId54"/>
    <p:sldId id="380" r:id="rId55"/>
    <p:sldId id="379" r:id="rId56"/>
    <p:sldId id="382" r:id="rId57"/>
    <p:sldId id="343" r:id="rId58"/>
    <p:sldId id="345" r:id="rId59"/>
    <p:sldId id="346" r:id="rId60"/>
    <p:sldId id="347" r:id="rId61"/>
    <p:sldId id="353" r:id="rId62"/>
    <p:sldId id="383" r:id="rId63"/>
    <p:sldId id="387" r:id="rId64"/>
    <p:sldId id="384" r:id="rId65"/>
    <p:sldId id="385" r:id="rId66"/>
    <p:sldId id="386" r:id="rId67"/>
    <p:sldId id="348" r:id="rId68"/>
    <p:sldId id="350" r:id="rId69"/>
    <p:sldId id="351" r:id="rId70"/>
    <p:sldId id="352" r:id="rId71"/>
    <p:sldId id="356" r:id="rId72"/>
    <p:sldId id="388" r:id="rId73"/>
    <p:sldId id="389" r:id="rId74"/>
    <p:sldId id="390" r:id="rId75"/>
    <p:sldId id="391" r:id="rId76"/>
    <p:sldId id="392" r:id="rId77"/>
    <p:sldId id="354" r:id="rId78"/>
    <p:sldId id="355" r:id="rId79"/>
    <p:sldId id="261" r:id="rId80"/>
    <p:sldId id="260" r:id="rId81"/>
    <p:sldId id="259" r:id="rId82"/>
    <p:sldId id="393" r:id="rId83"/>
    <p:sldId id="394" r:id="rId84"/>
    <p:sldId id="395" r:id="rId85"/>
    <p:sldId id="396" r:id="rId86"/>
    <p:sldId id="397" r:id="rId87"/>
    <p:sldId id="262" r:id="rId88"/>
    <p:sldId id="263" r:id="rId89"/>
    <p:sldId id="264" r:id="rId90"/>
    <p:sldId id="265" r:id="rId91"/>
    <p:sldId id="266" r:id="rId92"/>
    <p:sldId id="398" r:id="rId93"/>
    <p:sldId id="399" r:id="rId94"/>
    <p:sldId id="400" r:id="rId95"/>
    <p:sldId id="401" r:id="rId96"/>
    <p:sldId id="402" r:id="rId97"/>
    <p:sldId id="268" r:id="rId98"/>
    <p:sldId id="269" r:id="rId99"/>
    <p:sldId id="270" r:id="rId100"/>
    <p:sldId id="271" r:id="rId101"/>
    <p:sldId id="267" r:id="rId102"/>
    <p:sldId id="403" r:id="rId103"/>
    <p:sldId id="404" r:id="rId104"/>
    <p:sldId id="405" r:id="rId105"/>
    <p:sldId id="406" r:id="rId106"/>
    <p:sldId id="407" r:id="rId107"/>
    <p:sldId id="272" r:id="rId108"/>
    <p:sldId id="273" r:id="rId109"/>
    <p:sldId id="274" r:id="rId110"/>
    <p:sldId id="276" r:id="rId111"/>
    <p:sldId id="275" r:id="rId112"/>
    <p:sldId id="408" r:id="rId113"/>
    <p:sldId id="412" r:id="rId114"/>
    <p:sldId id="409" r:id="rId115"/>
    <p:sldId id="411" r:id="rId116"/>
    <p:sldId id="410" r:id="rId117"/>
    <p:sldId id="277" r:id="rId118"/>
    <p:sldId id="278" r:id="rId119"/>
    <p:sldId id="279" r:id="rId120"/>
    <p:sldId id="280" r:id="rId121"/>
    <p:sldId id="281" r:id="rId122"/>
    <p:sldId id="282" r:id="rId123"/>
    <p:sldId id="283" r:id="rId124"/>
    <p:sldId id="284" r:id="rId125"/>
    <p:sldId id="285" r:id="rId126"/>
    <p:sldId id="286" r:id="rId127"/>
    <p:sldId id="287" r:id="rId128"/>
    <p:sldId id="288" r:id="rId129"/>
    <p:sldId id="289" r:id="rId130"/>
    <p:sldId id="290" r:id="rId131"/>
    <p:sldId id="291" r:id="rId132"/>
    <p:sldId id="292" r:id="rId133"/>
    <p:sldId id="293" r:id="rId134"/>
    <p:sldId id="294" r:id="rId135"/>
    <p:sldId id="295" r:id="rId136"/>
    <p:sldId id="296" r:id="rId137"/>
    <p:sldId id="297" r:id="rId138"/>
    <p:sldId id="298" r:id="rId139"/>
    <p:sldId id="299" r:id="rId140"/>
    <p:sldId id="300" r:id="rId141"/>
    <p:sldId id="301" r:id="rId142"/>
    <p:sldId id="302" r:id="rId143"/>
    <p:sldId id="303" r:id="rId144"/>
    <p:sldId id="304" r:id="rId145"/>
    <p:sldId id="305" r:id="rId146"/>
    <p:sldId id="306" r:id="rId147"/>
    <p:sldId id="307" r:id="rId148"/>
    <p:sldId id="308" r:id="rId149"/>
    <p:sldId id="309" r:id="rId150"/>
    <p:sldId id="310" r:id="rId151"/>
    <p:sldId id="311" r:id="rId152"/>
    <p:sldId id="312" r:id="rId153"/>
    <p:sldId id="313" r:id="rId154"/>
    <p:sldId id="314" r:id="rId155"/>
    <p:sldId id="315" r:id="rId156"/>
    <p:sldId id="257" r:id="rId157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4660"/>
  </p:normalViewPr>
  <p:slideViewPr>
    <p:cSldViewPr snapToGrid="0">
      <p:cViewPr varScale="1">
        <p:scale>
          <a:sx n="83" d="100"/>
          <a:sy n="83" d="100"/>
        </p:scale>
        <p:origin x="57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slide" Target="slides/slide152.xml"/><Relationship Id="rId16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CBDD2-0FF3-4786-BA4E-BCA6AA730A2F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42C83-FFE9-4D57-A8C9-F71A77363CC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09641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Stierengevechten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72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82542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Marie</a:t>
            </a:r>
            <a:r>
              <a:rPr lang="nl-NL" baseline="0" dirty="0" smtClean="0"/>
              <a:t> Antoinette 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92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20161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Caesar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93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42980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Napoleon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94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040309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Koning Albert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95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592098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Louis XIV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96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1368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Nieuwjaar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73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33356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Olympische spelen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74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7273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Carnaval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75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73029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Circus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76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64147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Azuurblauw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83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8902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Sepia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84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76679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Grasgroen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85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22904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Kanariegeel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42C83-FFE9-4D57-A8C9-F71A77363CC1}" type="slidenum">
              <a:rPr lang="nl-BE" smtClean="0"/>
              <a:t>86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20483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35F5FE-52C9-471D-950C-318A31BF88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D75B013-BC7D-45D6-B00F-4B2C9EE6D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EBB984B-7E4F-4810-B8E6-8F42BF725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507BF1F-2245-448F-AD38-821B57A60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2C87FC2-E84D-48BC-B394-814F40FBB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13827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A0F465-1D21-46B2-AB5C-2A2074F8C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3F9C4E2-E23C-4936-A6F9-24B61FD9E0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B9CB0E0-EB00-4244-85EE-3317491ED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180F513-F4BB-4216-8485-5B4ECB460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DD08A95-A291-4554-85FF-8033729F1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81772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3634BE3-1979-4A6A-8C47-8E4C723690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A616837-2EAE-4BC7-BD5E-A57F0A036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FC6BCCC-0FB4-4A2C-B20B-BD5C46564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84422A7-82D4-4498-9FB9-09122A691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E7853D-660F-4DC1-8761-87632B97B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72482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D15C17-EC9D-4871-85C6-4AE030927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5103BA4-FB0E-4C85-B77C-C91C6DDAE9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7DF5B1F-1BD7-49B7-B9FE-B2A6ECD24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9388070-2F65-49F4-A5AE-CA87F064F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CE2E2F2-AD6B-4261-8F46-176A7DC26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97513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63534B-FC3D-450D-A1D0-C4BE7FC41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2C12FF5-F83E-47C1-A24E-95D57F8896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98ADF8A-93B5-4362-8FFF-1A030DFC4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4B0557-6A2E-4534-8B23-D63F9857E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C47B38E-AE1C-4371-B097-587220300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97037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FC22DE-5E41-419C-852B-C4D8A7151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3021D28-631E-4B6B-85F0-354576ACD1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57DC7BD-C7A2-4026-8D44-1E8475C636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E1586B8-184D-4C0C-BD26-EA7A1A446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8AE5D1D-4945-4FB9-BB03-2B3DF0A7A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6C19B7C-ADB2-447A-A375-1A8EB858C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93492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6E4B1E-9734-4E24-8F36-93DB1A4EF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319047A-AED7-4378-B30E-C8DCF32DE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B21A42C-0E5C-4A9A-B8BE-CF04564463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2B5712A-1ABD-428C-8870-F12F110192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D2EC6A16-7226-475F-B227-ECAE888550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3639CC4-78C8-446C-ABE9-D7008463A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ADB2A3D-924E-4406-AE13-E289F2E28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8A229D9-D1FC-4CE7-B0CA-582821226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7894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9BCBC2-0775-4622-9D2A-C8870F19D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201539B-D90A-40AE-974F-0E220BB99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E85FDE86-BD64-42FA-B1AA-2407DD0B2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5DA5FA4-0C75-4884-B080-7AC45AFBB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01261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B6DA99D9-8507-4D67-831E-23E48FEBD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CD4E05D-0B02-4B1F-9617-AF983AB4E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89AC933-6B40-4198-99CE-C242BD1E5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90126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A66E72-180B-4570-A65D-006FAC640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FC79541-57C1-4E0A-A868-BDCBD5EBC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47FB26A-FCC9-4D83-8B9D-4757EEB65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1B8026D-0008-4727-A46D-D201D620D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D418702-42A1-4E24-9E3E-623385F37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9D1776B-08CD-47BA-A8DC-2D71E61B8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8817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082361-7170-4E59-B0C7-9E9E1C0E2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052505A-C758-41C3-A89F-DF22DA2317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31A7DD1-F7D9-44C7-ADDE-970F1EEB08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40F26FC-8E30-4045-83C8-A06839FB5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D570142-2302-4FA3-B86B-78CF6077D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3F943BD-551C-4832-A5EA-F2DA7D39D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3512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F3C8E28-F37B-46D7-A762-C804A030E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820727-4268-4227-80A8-E7754561B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D4C5745-F972-41DA-8BAB-5E8B425669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6785E-77D7-497E-8113-2C6D2BE8F4BD}" type="datetimeFigureOut">
              <a:rPr lang="nl-BE" smtClean="0"/>
              <a:t>10/10/2023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E4B65BF-453A-48D9-B162-7138282566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61453BC-4977-4F52-8949-85CE650334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B0886-556F-43A4-9F80-2084152D27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4363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40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6-letterwoord: Dupe </a:t>
            </a:r>
            <a:br>
              <a:rPr lang="nl-BE" dirty="0"/>
            </a:br>
            <a:r>
              <a:rPr lang="nl-BE" dirty="0"/>
              <a:t>Eerste letter: P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PINEUT</a:t>
            </a:r>
          </a:p>
        </p:txBody>
      </p:sp>
    </p:spTree>
    <p:extLst>
      <p:ext uri="{BB962C8B-B14F-4D97-AF65-F5344CB8AC3E}">
        <p14:creationId xmlns:p14="http://schemas.microsoft.com/office/powerpoint/2010/main" val="177336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435" y="0"/>
            <a:ext cx="4555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4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 smtClean="0"/>
              <a:t>4-letterwoord</a:t>
            </a:r>
            <a:r>
              <a:rPr lang="nl-BE" dirty="0"/>
              <a:t>: </a:t>
            </a:r>
            <a:r>
              <a:rPr lang="nl-BE" dirty="0" smtClean="0"/>
              <a:t>Begrensd gebied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Z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ZONE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39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4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vlees aan stokje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S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SATE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66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Welk voedsel op een stokje?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13653656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818" y="0"/>
            <a:ext cx="9144364" cy="685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27483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095" y="0"/>
            <a:ext cx="40829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65251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0"/>
            <a:ext cx="10058400" cy="671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5300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589" y="365125"/>
            <a:ext cx="9368938" cy="625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70444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2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Daar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ER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24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 smtClean="0"/>
              <a:t>5-letterwoord</a:t>
            </a:r>
            <a:r>
              <a:rPr lang="nl-BE" dirty="0"/>
              <a:t>: </a:t>
            </a:r>
            <a:r>
              <a:rPr lang="nl-BE" dirty="0" smtClean="0"/>
              <a:t>Zuurdeeg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D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DESEM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53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7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Aandoenlijk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R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ROEREND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1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3-letterwoord: Keurig </a:t>
            </a:r>
            <a:br>
              <a:rPr lang="nl-BE" dirty="0"/>
            </a:br>
            <a:r>
              <a:rPr lang="nl-BE" dirty="0"/>
              <a:t>Eerste letter: 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1693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6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Map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O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ORDNER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67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6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Politievrouw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A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AGENTE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7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Welk beroep?</a:t>
            </a:r>
            <a:endParaRPr lang="nl-BE" dirty="0"/>
          </a:p>
        </p:txBody>
      </p:sp>
      <p:pic>
        <p:nvPicPr>
          <p:cNvPr id="10" name="Tijdelijke aanduiding voor inhoud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571" y="1336098"/>
            <a:ext cx="6412857" cy="5331980"/>
          </a:xfrm>
        </p:spPr>
      </p:pic>
    </p:spTree>
    <p:extLst>
      <p:ext uri="{BB962C8B-B14F-4D97-AF65-F5344CB8AC3E}">
        <p14:creationId xmlns:p14="http://schemas.microsoft.com/office/powerpoint/2010/main" val="162521350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91" y="92742"/>
            <a:ext cx="10088418" cy="668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2157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3281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954" y="135477"/>
            <a:ext cx="9802091" cy="652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2450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427" y="105135"/>
            <a:ext cx="9257145" cy="662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8508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Et cetera </a:t>
            </a:r>
            <a:r>
              <a:rPr lang="nl-BE" dirty="0"/>
              <a:t>(afkorting)</a:t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ETC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45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2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Noot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S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SI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52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5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Slokje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NIPJE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4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6-letterwoord: Uiteinde van een schip</a:t>
            </a:r>
            <a:br>
              <a:rPr lang="nl-BE" dirty="0"/>
            </a:br>
            <a:r>
              <a:rPr lang="nl-BE" dirty="0"/>
              <a:t>Eerste letter: S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STEVEN</a:t>
            </a:r>
          </a:p>
        </p:txBody>
      </p:sp>
    </p:spTree>
    <p:extLst>
      <p:ext uri="{BB962C8B-B14F-4D97-AF65-F5344CB8AC3E}">
        <p14:creationId xmlns:p14="http://schemas.microsoft.com/office/powerpoint/2010/main" val="116217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2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Overmatig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T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TE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59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4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In mindering gebracht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ERAF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63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4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Plak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S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SNEE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96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 smtClean="0"/>
              <a:t>4-letterwoord</a:t>
            </a:r>
            <a:r>
              <a:rPr lang="nl-BE" dirty="0"/>
              <a:t>: </a:t>
            </a:r>
            <a:r>
              <a:rPr lang="nl-BE" dirty="0" smtClean="0"/>
              <a:t>Ruim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W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WIJD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57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Grasland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W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WEI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6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 smtClean="0"/>
              <a:t>3-letterwoord</a:t>
            </a:r>
            <a:r>
              <a:rPr lang="nl-BE" dirty="0"/>
              <a:t>: </a:t>
            </a:r>
            <a:r>
              <a:rPr lang="nl-BE" dirty="0" smtClean="0"/>
              <a:t>Stormloop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R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RUN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77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3-letterwoord: </a:t>
            </a:r>
            <a:r>
              <a:rPr lang="nl-BE" dirty="0" smtClean="0"/>
              <a:t>Vruchtengelei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J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JAM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3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5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Helling van een dijk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T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TALUD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10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7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Kort gedichtje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R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RIJMPJE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31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Windvrije kant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L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LIJ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92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7-letterwoord: Niet smetteloos</a:t>
            </a:r>
            <a:br>
              <a:rPr lang="nl-BE" dirty="0"/>
            </a:br>
            <a:r>
              <a:rPr lang="nl-BE" dirty="0"/>
              <a:t>Eerste letter: G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GEVLEKT</a:t>
            </a:r>
          </a:p>
        </p:txBody>
      </p:sp>
    </p:spTree>
    <p:extLst>
      <p:ext uri="{BB962C8B-B14F-4D97-AF65-F5344CB8AC3E}">
        <p14:creationId xmlns:p14="http://schemas.microsoft.com/office/powerpoint/2010/main" val="289069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4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Aangenaam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F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FIJN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49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4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Ondergoed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H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HEMD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60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5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In de buurt van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NABIJ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52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9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Geordende lijst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C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CATALOGUS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77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5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Navigatiemiddel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R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RADAR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96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5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Familielid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T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TANTE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88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8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niet duur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G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GOEDKOOP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77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2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Laatst genoemde (afkorting)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L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LG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17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 smtClean="0"/>
              <a:t>13-letterwoord</a:t>
            </a:r>
            <a:r>
              <a:rPr lang="nl-BE" dirty="0"/>
              <a:t>: </a:t>
            </a:r>
            <a:r>
              <a:rPr lang="nl-BE" dirty="0" smtClean="0"/>
              <a:t>Vleessoort 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R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RUNDERROLLADE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81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5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Speldje met tekst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B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BADGE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95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4-letterwoord: Verharde huid</a:t>
            </a:r>
            <a:br>
              <a:rPr lang="nl-BE" dirty="0"/>
            </a:br>
            <a:r>
              <a:rPr lang="nl-BE" dirty="0"/>
              <a:t>Eerste letter: 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EELT</a:t>
            </a:r>
          </a:p>
        </p:txBody>
      </p:sp>
    </p:spTree>
    <p:extLst>
      <p:ext uri="{BB962C8B-B14F-4D97-AF65-F5344CB8AC3E}">
        <p14:creationId xmlns:p14="http://schemas.microsoft.com/office/powerpoint/2010/main" val="77833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5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Schier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B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BIJNA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22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4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Uitgestorven vogel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D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DODO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98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Roem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ERE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66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7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Vissersgerei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T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TREKNET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02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8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Het wedrennen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R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RENSPORT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95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4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Scandinaviër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NOOR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42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7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Vuil of stof wegnemen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A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smtClean="0">
                <a:solidFill>
                  <a:srgbClr val="00B0F0"/>
                </a:solidFill>
              </a:rPr>
              <a:t>AFVEGEN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21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Opmerking (afkorting)</a:t>
            </a:r>
            <a:br>
              <a:rPr lang="nl-BE" dirty="0"/>
            </a:br>
            <a:r>
              <a:rPr lang="nl-BE" dirty="0"/>
              <a:t>Eerste letter: O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OPM</a:t>
            </a:r>
          </a:p>
        </p:txBody>
      </p:sp>
    </p:spTree>
    <p:extLst>
      <p:ext uri="{BB962C8B-B14F-4D97-AF65-F5344CB8AC3E}">
        <p14:creationId xmlns:p14="http://schemas.microsoft.com/office/powerpoint/2010/main" val="117637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Opmerking (afkorting)</a:t>
            </a:r>
            <a:br>
              <a:rPr lang="nl-BE" dirty="0"/>
            </a:br>
            <a:r>
              <a:rPr lang="nl-BE" dirty="0"/>
              <a:t>Eerste letter: O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OPM</a:t>
            </a:r>
          </a:p>
        </p:txBody>
      </p:sp>
    </p:spTree>
    <p:extLst>
      <p:ext uri="{BB962C8B-B14F-4D97-AF65-F5344CB8AC3E}">
        <p14:creationId xmlns:p14="http://schemas.microsoft.com/office/powerpoint/2010/main" val="49617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Opmerking (afkorting)</a:t>
            </a:r>
            <a:br>
              <a:rPr lang="nl-BE" dirty="0"/>
            </a:br>
            <a:r>
              <a:rPr lang="nl-BE" dirty="0"/>
              <a:t>Eerste letter: O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OPM</a:t>
            </a:r>
          </a:p>
        </p:txBody>
      </p:sp>
    </p:spTree>
    <p:extLst>
      <p:ext uri="{BB962C8B-B14F-4D97-AF65-F5344CB8AC3E}">
        <p14:creationId xmlns:p14="http://schemas.microsoft.com/office/powerpoint/2010/main" val="33143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4-letterwoord: Aanwijsteken </a:t>
            </a:r>
            <a:br>
              <a:rPr lang="nl-BE" dirty="0"/>
            </a:br>
            <a:r>
              <a:rPr lang="nl-BE" dirty="0"/>
              <a:t>Eerste letter: P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PIJL</a:t>
            </a:r>
          </a:p>
        </p:txBody>
      </p:sp>
    </p:spTree>
    <p:extLst>
      <p:ext uri="{BB962C8B-B14F-4D97-AF65-F5344CB8AC3E}">
        <p14:creationId xmlns:p14="http://schemas.microsoft.com/office/powerpoint/2010/main" val="316936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Opmerking (afkorting)</a:t>
            </a:r>
            <a:br>
              <a:rPr lang="nl-BE" dirty="0"/>
            </a:br>
            <a:r>
              <a:rPr lang="nl-BE" dirty="0"/>
              <a:t>Eerste letter: O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OPM</a:t>
            </a:r>
          </a:p>
        </p:txBody>
      </p:sp>
    </p:spTree>
    <p:extLst>
      <p:ext uri="{BB962C8B-B14F-4D97-AF65-F5344CB8AC3E}">
        <p14:creationId xmlns:p14="http://schemas.microsoft.com/office/powerpoint/2010/main" val="70909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Opmerking (afkorting)</a:t>
            </a:r>
            <a:br>
              <a:rPr lang="nl-BE" dirty="0"/>
            </a:br>
            <a:r>
              <a:rPr lang="nl-BE" dirty="0"/>
              <a:t>Eerste letter: O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OPM</a:t>
            </a:r>
          </a:p>
        </p:txBody>
      </p:sp>
    </p:spTree>
    <p:extLst>
      <p:ext uri="{BB962C8B-B14F-4D97-AF65-F5344CB8AC3E}">
        <p14:creationId xmlns:p14="http://schemas.microsoft.com/office/powerpoint/2010/main" val="104059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Opmerking (afkorting)</a:t>
            </a:r>
            <a:br>
              <a:rPr lang="nl-BE" dirty="0"/>
            </a:br>
            <a:r>
              <a:rPr lang="nl-BE" dirty="0"/>
              <a:t>Eerste letter: O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OPM</a:t>
            </a:r>
          </a:p>
        </p:txBody>
      </p:sp>
    </p:spTree>
    <p:extLst>
      <p:ext uri="{BB962C8B-B14F-4D97-AF65-F5344CB8AC3E}">
        <p14:creationId xmlns:p14="http://schemas.microsoft.com/office/powerpoint/2010/main" val="231460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Opmerking (afkorting)</a:t>
            </a:r>
            <a:br>
              <a:rPr lang="nl-BE" dirty="0"/>
            </a:br>
            <a:r>
              <a:rPr lang="nl-BE" dirty="0"/>
              <a:t>Eerste letter: O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OPM</a:t>
            </a:r>
          </a:p>
        </p:txBody>
      </p:sp>
    </p:spTree>
    <p:extLst>
      <p:ext uri="{BB962C8B-B14F-4D97-AF65-F5344CB8AC3E}">
        <p14:creationId xmlns:p14="http://schemas.microsoft.com/office/powerpoint/2010/main" val="270312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Opmerking (afkorting)</a:t>
            </a:r>
            <a:br>
              <a:rPr lang="nl-BE" dirty="0"/>
            </a:br>
            <a:r>
              <a:rPr lang="nl-BE" dirty="0"/>
              <a:t>Eerste letter: O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OPM</a:t>
            </a:r>
          </a:p>
        </p:txBody>
      </p:sp>
    </p:spTree>
    <p:extLst>
      <p:ext uri="{BB962C8B-B14F-4D97-AF65-F5344CB8AC3E}">
        <p14:creationId xmlns:p14="http://schemas.microsoft.com/office/powerpoint/2010/main" val="174121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Opmerking (afkorting)</a:t>
            </a:r>
            <a:br>
              <a:rPr lang="nl-BE" dirty="0"/>
            </a:br>
            <a:r>
              <a:rPr lang="nl-BE" dirty="0"/>
              <a:t>Eerste letter: O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OPM</a:t>
            </a:r>
          </a:p>
        </p:txBody>
      </p:sp>
    </p:spTree>
    <p:extLst>
      <p:ext uri="{BB962C8B-B14F-4D97-AF65-F5344CB8AC3E}">
        <p14:creationId xmlns:p14="http://schemas.microsoft.com/office/powerpoint/2010/main" val="152519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Opmerking (afkorting)</a:t>
            </a:r>
            <a:br>
              <a:rPr lang="nl-BE" dirty="0"/>
            </a:br>
            <a:r>
              <a:rPr lang="nl-BE" dirty="0"/>
              <a:t>Eerste letter: O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OPM</a:t>
            </a:r>
          </a:p>
        </p:txBody>
      </p:sp>
    </p:spTree>
    <p:extLst>
      <p:ext uri="{BB962C8B-B14F-4D97-AF65-F5344CB8AC3E}">
        <p14:creationId xmlns:p14="http://schemas.microsoft.com/office/powerpoint/2010/main" val="35899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Wie/wat wijst de pijl aan?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9" name="Pijl-rechts 8"/>
          <p:cNvSpPr/>
          <p:nvPr/>
        </p:nvSpPr>
        <p:spPr>
          <a:xfrm rot="5400000">
            <a:off x="6653348" y="553289"/>
            <a:ext cx="1663337" cy="9492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056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93511"/>
            <a:ext cx="10515600" cy="5339953"/>
          </a:xfrm>
          <a:prstGeom prst="rect">
            <a:avLst/>
          </a:prstGeom>
        </p:spPr>
      </p:pic>
      <p:sp>
        <p:nvSpPr>
          <p:cNvPr id="5" name="Pijl-rechts 4"/>
          <p:cNvSpPr/>
          <p:nvPr/>
        </p:nvSpPr>
        <p:spPr>
          <a:xfrm rot="2236203">
            <a:off x="5416731" y="722177"/>
            <a:ext cx="1663337" cy="9492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9041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667" y="632600"/>
            <a:ext cx="8630195" cy="5753463"/>
          </a:xfrm>
          <a:prstGeom prst="rect">
            <a:avLst/>
          </a:prstGeom>
        </p:spPr>
      </p:pic>
      <p:sp>
        <p:nvSpPr>
          <p:cNvPr id="5" name="Pijl-rechts 4"/>
          <p:cNvSpPr/>
          <p:nvPr/>
        </p:nvSpPr>
        <p:spPr>
          <a:xfrm rot="5400000">
            <a:off x="5895703" y="451871"/>
            <a:ext cx="1663337" cy="9492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8987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08412"/>
            <a:ext cx="6858000" cy="6858000"/>
          </a:xfrm>
          <a:prstGeom prst="rect">
            <a:avLst/>
          </a:prstGeom>
        </p:spPr>
      </p:pic>
      <p:sp>
        <p:nvSpPr>
          <p:cNvPr id="5" name="Pijl-rechts 4"/>
          <p:cNvSpPr/>
          <p:nvPr/>
        </p:nvSpPr>
        <p:spPr>
          <a:xfrm rot="3361652">
            <a:off x="3309257" y="4210890"/>
            <a:ext cx="1663337" cy="9492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904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5-letterwoord: Paarlustig </a:t>
            </a:r>
            <a:br>
              <a:rPr lang="nl-BE" dirty="0"/>
            </a:br>
            <a:r>
              <a:rPr lang="nl-BE" dirty="0"/>
              <a:t>Eerste letter: K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KROLS</a:t>
            </a:r>
          </a:p>
        </p:txBody>
      </p:sp>
    </p:spTree>
    <p:extLst>
      <p:ext uri="{BB962C8B-B14F-4D97-AF65-F5344CB8AC3E}">
        <p14:creationId xmlns:p14="http://schemas.microsoft.com/office/powerpoint/2010/main" val="139548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069" y="76200"/>
            <a:ext cx="6618514" cy="6618514"/>
          </a:xfrm>
          <a:prstGeom prst="rect">
            <a:avLst/>
          </a:prstGeom>
        </p:spPr>
      </p:pic>
      <p:sp>
        <p:nvSpPr>
          <p:cNvPr id="5" name="Pijl-rechts 4"/>
          <p:cNvSpPr/>
          <p:nvPr/>
        </p:nvSpPr>
        <p:spPr>
          <a:xfrm rot="15582263">
            <a:off x="4370040" y="4481358"/>
            <a:ext cx="1663337" cy="9492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4100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3-letterwoord: Euro</a:t>
            </a:r>
            <a:br>
              <a:rPr lang="nl-BE" dirty="0"/>
            </a:br>
            <a:r>
              <a:rPr lang="nl-BE" dirty="0"/>
              <a:t>Eerste letter: 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EUR</a:t>
            </a:r>
          </a:p>
        </p:txBody>
      </p:sp>
    </p:spTree>
    <p:extLst>
      <p:ext uri="{BB962C8B-B14F-4D97-AF65-F5344CB8AC3E}">
        <p14:creationId xmlns:p14="http://schemas.microsoft.com/office/powerpoint/2010/main" val="384312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Griekse ongeluksgodin</a:t>
            </a:r>
            <a:br>
              <a:rPr lang="nl-BE" dirty="0"/>
            </a:br>
            <a:r>
              <a:rPr lang="nl-BE" dirty="0"/>
              <a:t>Eerste letter: A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ATE</a:t>
            </a:r>
          </a:p>
        </p:txBody>
      </p:sp>
    </p:spTree>
    <p:extLst>
      <p:ext uri="{BB962C8B-B14F-4D97-AF65-F5344CB8AC3E}">
        <p14:creationId xmlns:p14="http://schemas.microsoft.com/office/powerpoint/2010/main" val="228440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3-letterwoord: Sukkel</a:t>
            </a:r>
            <a:br>
              <a:rPr lang="nl-BE" dirty="0"/>
            </a:br>
            <a:r>
              <a:rPr lang="nl-BE" dirty="0"/>
              <a:t>Eerste letter: S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SUL</a:t>
            </a:r>
          </a:p>
        </p:txBody>
      </p:sp>
    </p:spTree>
    <p:extLst>
      <p:ext uri="{BB962C8B-B14F-4D97-AF65-F5344CB8AC3E}">
        <p14:creationId xmlns:p14="http://schemas.microsoft.com/office/powerpoint/2010/main" val="353773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3-letterwoord: Takje</a:t>
            </a:r>
            <a:br>
              <a:rPr lang="nl-BE" dirty="0"/>
            </a:br>
            <a:r>
              <a:rPr lang="nl-BE" dirty="0"/>
              <a:t>Eerste letter: 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ENT</a:t>
            </a:r>
          </a:p>
        </p:txBody>
      </p:sp>
    </p:spTree>
    <p:extLst>
      <p:ext uri="{BB962C8B-B14F-4D97-AF65-F5344CB8AC3E}">
        <p14:creationId xmlns:p14="http://schemas.microsoft.com/office/powerpoint/2010/main" val="249385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5-letterwoord: Geluid van een kat</a:t>
            </a:r>
            <a:br>
              <a:rPr lang="nl-BE" dirty="0"/>
            </a:br>
            <a:r>
              <a:rPr lang="nl-BE" dirty="0"/>
              <a:t>Eerste letter: M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MIAUW</a:t>
            </a:r>
          </a:p>
        </p:txBody>
      </p:sp>
    </p:spTree>
    <p:extLst>
      <p:ext uri="{BB962C8B-B14F-4D97-AF65-F5344CB8AC3E}">
        <p14:creationId xmlns:p14="http://schemas.microsoft.com/office/powerpoint/2010/main" val="169630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Welk geluid maakt het dier?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96" y="1825625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65774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200" y="635775"/>
            <a:ext cx="975360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9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28" y="300000"/>
            <a:ext cx="10058400" cy="670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8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2162969"/>
            <a:ext cx="2667000" cy="3676650"/>
          </a:xfrm>
        </p:spPr>
      </p:pic>
    </p:spTree>
    <p:extLst>
      <p:ext uri="{BB962C8B-B14F-4D97-AF65-F5344CB8AC3E}">
        <p14:creationId xmlns:p14="http://schemas.microsoft.com/office/powerpoint/2010/main" val="11471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Ten name van (afkorting)</a:t>
            </a:r>
            <a:br>
              <a:rPr lang="nl-BE" dirty="0"/>
            </a:br>
            <a:r>
              <a:rPr lang="nl-BE" dirty="0"/>
              <a:t>Eerste letter: T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TNV</a:t>
            </a:r>
          </a:p>
        </p:txBody>
      </p:sp>
    </p:spTree>
    <p:extLst>
      <p:ext uri="{BB962C8B-B14F-4D97-AF65-F5344CB8AC3E}">
        <p14:creationId xmlns:p14="http://schemas.microsoft.com/office/powerpoint/2010/main" val="65975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875" y="1854937"/>
            <a:ext cx="80962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2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2-letterwoord: Meervoud (afkorting)</a:t>
            </a:r>
            <a:br>
              <a:rPr lang="nl-BE" dirty="0"/>
            </a:br>
            <a:r>
              <a:rPr lang="nl-BE" dirty="0"/>
              <a:t>Eerste letter: M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MV</a:t>
            </a:r>
          </a:p>
        </p:txBody>
      </p:sp>
    </p:spTree>
    <p:extLst>
      <p:ext uri="{BB962C8B-B14F-4D97-AF65-F5344CB8AC3E}">
        <p14:creationId xmlns:p14="http://schemas.microsoft.com/office/powerpoint/2010/main" val="356046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5-letterwoord: Groezelig </a:t>
            </a:r>
            <a:br>
              <a:rPr lang="nl-BE" dirty="0"/>
            </a:br>
            <a:r>
              <a:rPr lang="nl-BE" dirty="0"/>
              <a:t>Eerste letter: G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GRAUW</a:t>
            </a:r>
          </a:p>
        </p:txBody>
      </p:sp>
    </p:spTree>
    <p:extLst>
      <p:ext uri="{BB962C8B-B14F-4D97-AF65-F5344CB8AC3E}">
        <p14:creationId xmlns:p14="http://schemas.microsoft.com/office/powerpoint/2010/main" val="111432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5-letterwoord: Filmleiding</a:t>
            </a:r>
            <a:br>
              <a:rPr lang="nl-BE" dirty="0"/>
            </a:br>
            <a:r>
              <a:rPr lang="nl-BE" dirty="0"/>
              <a:t>Eerste letter: R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REGIE</a:t>
            </a:r>
          </a:p>
        </p:txBody>
      </p:sp>
    </p:spTree>
    <p:extLst>
      <p:ext uri="{BB962C8B-B14F-4D97-AF65-F5344CB8AC3E}">
        <p14:creationId xmlns:p14="http://schemas.microsoft.com/office/powerpoint/2010/main" val="394320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5-letterwoord: Gepieker</a:t>
            </a:r>
            <a:br>
              <a:rPr lang="nl-BE" dirty="0"/>
            </a:br>
            <a:r>
              <a:rPr lang="nl-BE" dirty="0"/>
              <a:t>Eerste letter: G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GETOB</a:t>
            </a:r>
          </a:p>
        </p:txBody>
      </p:sp>
    </p:spTree>
    <p:extLst>
      <p:ext uri="{BB962C8B-B14F-4D97-AF65-F5344CB8AC3E}">
        <p14:creationId xmlns:p14="http://schemas.microsoft.com/office/powerpoint/2010/main" val="154280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3-letterwoord: Zeehond</a:t>
            </a:r>
            <a:br>
              <a:rPr lang="nl-BE" dirty="0"/>
            </a:br>
            <a:r>
              <a:rPr lang="nl-BE" dirty="0"/>
              <a:t>Eerste letter: R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ROB</a:t>
            </a:r>
          </a:p>
        </p:txBody>
      </p:sp>
    </p:spTree>
    <p:extLst>
      <p:ext uri="{BB962C8B-B14F-4D97-AF65-F5344CB8AC3E}">
        <p14:creationId xmlns:p14="http://schemas.microsoft.com/office/powerpoint/2010/main" val="267678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Welk zeedier? 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33" y="1825625"/>
            <a:ext cx="7727534" cy="4351338"/>
          </a:xfrm>
        </p:spPr>
      </p:pic>
    </p:spTree>
    <p:extLst>
      <p:ext uri="{BB962C8B-B14F-4D97-AF65-F5344CB8AC3E}">
        <p14:creationId xmlns:p14="http://schemas.microsoft.com/office/powerpoint/2010/main" val="288494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383" y="1361691"/>
            <a:ext cx="8475839" cy="423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9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667" y="121338"/>
            <a:ext cx="6667500" cy="665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9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903" y="1170461"/>
            <a:ext cx="6696892" cy="501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93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7-letterwoord: Grondsoort </a:t>
            </a:r>
            <a:br>
              <a:rPr lang="nl-BE" dirty="0"/>
            </a:br>
            <a:r>
              <a:rPr lang="nl-BE" dirty="0"/>
              <a:t>Eerste letter: Z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ZEEKLEI</a:t>
            </a:r>
          </a:p>
        </p:txBody>
      </p:sp>
    </p:spTree>
    <p:extLst>
      <p:ext uri="{BB962C8B-B14F-4D97-AF65-F5344CB8AC3E}">
        <p14:creationId xmlns:p14="http://schemas.microsoft.com/office/powerpoint/2010/main" val="280432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928687"/>
            <a:ext cx="80010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0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2-letterwoord: Nummer (afkorting)</a:t>
            </a:r>
            <a:br>
              <a:rPr lang="nl-BE" dirty="0"/>
            </a:br>
            <a:r>
              <a:rPr lang="nl-BE" dirty="0"/>
              <a:t>Eerste letter: 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68823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6-letterwoord: Met lof</a:t>
            </a:r>
            <a:br>
              <a:rPr lang="nl-BE" dirty="0"/>
            </a:br>
            <a:r>
              <a:rPr lang="nl-BE" dirty="0"/>
              <a:t>Eerste letter: 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EERVOL</a:t>
            </a:r>
          </a:p>
        </p:txBody>
      </p:sp>
    </p:spTree>
    <p:extLst>
      <p:ext uri="{BB962C8B-B14F-4D97-AF65-F5344CB8AC3E}">
        <p14:creationId xmlns:p14="http://schemas.microsoft.com/office/powerpoint/2010/main" val="325865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2-letterwoord: Uitroep</a:t>
            </a:r>
            <a:br>
              <a:rPr lang="nl-BE" dirty="0"/>
            </a:br>
            <a:r>
              <a:rPr lang="nl-BE" dirty="0"/>
              <a:t>Eerste letter: A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AU</a:t>
            </a:r>
          </a:p>
        </p:txBody>
      </p:sp>
    </p:spTree>
    <p:extLst>
      <p:ext uri="{BB962C8B-B14F-4D97-AF65-F5344CB8AC3E}">
        <p14:creationId xmlns:p14="http://schemas.microsoft.com/office/powerpoint/2010/main" val="133121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4-letterwoord: Land in het </a:t>
            </a:r>
            <a:r>
              <a:rPr lang="nl-BE" dirty="0" err="1"/>
              <a:t>middenoosten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I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IRAN</a:t>
            </a:r>
          </a:p>
        </p:txBody>
      </p:sp>
    </p:spTree>
    <p:extLst>
      <p:ext uri="{BB962C8B-B14F-4D97-AF65-F5344CB8AC3E}">
        <p14:creationId xmlns:p14="http://schemas.microsoft.com/office/powerpoint/2010/main" val="152264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 smtClean="0"/>
              <a:t>4-letterwoord</a:t>
            </a:r>
            <a:r>
              <a:rPr lang="nl-BE" dirty="0"/>
              <a:t>: Popritme</a:t>
            </a:r>
            <a:br>
              <a:rPr lang="nl-BE" dirty="0"/>
            </a:br>
            <a:r>
              <a:rPr lang="nl-BE" dirty="0"/>
              <a:t>Eerste letter: B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BEAT</a:t>
            </a:r>
          </a:p>
        </p:txBody>
      </p:sp>
    </p:spTree>
    <p:extLst>
      <p:ext uri="{BB962C8B-B14F-4D97-AF65-F5344CB8AC3E}">
        <p14:creationId xmlns:p14="http://schemas.microsoft.com/office/powerpoint/2010/main" val="71069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Wie zingt het lied op de juiste beat? 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4661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4-letterwoord: Drank</a:t>
            </a:r>
            <a:br>
              <a:rPr lang="nl-BE" dirty="0"/>
            </a:br>
            <a:r>
              <a:rPr lang="nl-BE" dirty="0"/>
              <a:t>Eerste letter: T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THEE</a:t>
            </a:r>
          </a:p>
        </p:txBody>
      </p:sp>
    </p:spTree>
    <p:extLst>
      <p:ext uri="{BB962C8B-B14F-4D97-AF65-F5344CB8AC3E}">
        <p14:creationId xmlns:p14="http://schemas.microsoft.com/office/powerpoint/2010/main" val="229262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5-letterwoord: Voormalig echtgenoot</a:t>
            </a:r>
            <a:br>
              <a:rPr lang="nl-BE" dirty="0"/>
            </a:br>
            <a:r>
              <a:rPr lang="nl-BE" dirty="0"/>
              <a:t>Eerste letter: 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err="1">
                <a:solidFill>
                  <a:srgbClr val="00B0F0"/>
                </a:solidFill>
              </a:rPr>
              <a:t>Exman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62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3-letterwoord: Behoeftig</a:t>
            </a:r>
            <a:br>
              <a:rPr lang="nl-BE" dirty="0"/>
            </a:br>
            <a:r>
              <a:rPr lang="nl-BE" dirty="0"/>
              <a:t>Eerste letter: A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ARM</a:t>
            </a:r>
          </a:p>
        </p:txBody>
      </p:sp>
    </p:spTree>
    <p:extLst>
      <p:ext uri="{BB962C8B-B14F-4D97-AF65-F5344CB8AC3E}">
        <p14:creationId xmlns:p14="http://schemas.microsoft.com/office/powerpoint/2010/main" val="374540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9-letterwoord: Koude lekkernij</a:t>
            </a:r>
            <a:br>
              <a:rPr lang="nl-BE" dirty="0"/>
            </a:br>
            <a:r>
              <a:rPr lang="nl-BE" dirty="0"/>
              <a:t>Eerste letter: C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CITROENIJS</a:t>
            </a:r>
          </a:p>
        </p:txBody>
      </p:sp>
    </p:spTree>
    <p:extLst>
      <p:ext uri="{BB962C8B-B14F-4D97-AF65-F5344CB8AC3E}">
        <p14:creationId xmlns:p14="http://schemas.microsoft.com/office/powerpoint/2010/main" val="419587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4-letterwoord: Korte nota</a:t>
            </a:r>
            <a:br>
              <a:rPr lang="nl-BE" dirty="0"/>
            </a:br>
            <a:r>
              <a:rPr lang="nl-BE" dirty="0"/>
              <a:t>Eerste letter: M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MEMO</a:t>
            </a:r>
          </a:p>
        </p:txBody>
      </p:sp>
    </p:spTree>
    <p:extLst>
      <p:ext uri="{BB962C8B-B14F-4D97-AF65-F5344CB8AC3E}">
        <p14:creationId xmlns:p14="http://schemas.microsoft.com/office/powerpoint/2010/main" val="44372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4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Hoofdstad van Italië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R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ROME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56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Wat is de hoofdstad van volgende landen?</a:t>
            </a:r>
            <a:r>
              <a:rPr lang="nl-BE" smtClean="0"/>
              <a:t/>
            </a:r>
            <a:br>
              <a:rPr lang="nl-BE" smtClean="0"/>
            </a:br>
            <a:endParaRPr lang="nl-B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519" y="2086790"/>
            <a:ext cx="8482149" cy="477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47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Verenigde Staten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966" y="1345474"/>
            <a:ext cx="7350034" cy="551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4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China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415" y="565920"/>
            <a:ext cx="952500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48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Peru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812" y="1825625"/>
            <a:ext cx="76200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92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Zuid-Afrika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377" y="1821543"/>
            <a:ext cx="9065623" cy="5036457"/>
          </a:xfrm>
        </p:spPr>
      </p:pic>
    </p:spTree>
    <p:extLst>
      <p:ext uri="{BB962C8B-B14F-4D97-AF65-F5344CB8AC3E}">
        <p14:creationId xmlns:p14="http://schemas.microsoft.com/office/powerpoint/2010/main" val="89104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6-letterwoord: Deel van Gelderland</a:t>
            </a:r>
            <a:br>
              <a:rPr lang="nl-BE" dirty="0"/>
            </a:br>
            <a:r>
              <a:rPr lang="nl-BE" dirty="0"/>
              <a:t>Eerste letter: B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BETUWE</a:t>
            </a:r>
          </a:p>
        </p:txBody>
      </p:sp>
    </p:spTree>
    <p:extLst>
      <p:ext uri="{BB962C8B-B14F-4D97-AF65-F5344CB8AC3E}">
        <p14:creationId xmlns:p14="http://schemas.microsoft.com/office/powerpoint/2010/main" val="47886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Als het ware (afkorting)</a:t>
            </a:r>
            <a:br>
              <a:rPr lang="nl-BE" dirty="0"/>
            </a:br>
            <a:r>
              <a:rPr lang="nl-BE" dirty="0"/>
              <a:t>Eerste letter: A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AHW</a:t>
            </a:r>
          </a:p>
        </p:txBody>
      </p:sp>
    </p:spTree>
    <p:extLst>
      <p:ext uri="{BB962C8B-B14F-4D97-AF65-F5344CB8AC3E}">
        <p14:creationId xmlns:p14="http://schemas.microsoft.com/office/powerpoint/2010/main" val="339727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3-letterwoord: Kippenhok</a:t>
            </a:r>
            <a:br>
              <a:rPr lang="nl-BE" dirty="0"/>
            </a:br>
            <a:r>
              <a:rPr lang="nl-BE" dirty="0"/>
              <a:t>Eerste letter: R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REN</a:t>
            </a:r>
          </a:p>
        </p:txBody>
      </p:sp>
    </p:spTree>
    <p:extLst>
      <p:ext uri="{BB962C8B-B14F-4D97-AF65-F5344CB8AC3E}">
        <p14:creationId xmlns:p14="http://schemas.microsoft.com/office/powerpoint/2010/main" val="201423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Welke lekkernij?</a:t>
            </a:r>
            <a:endParaRPr lang="nl-BE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192" y="1825625"/>
            <a:ext cx="7763616" cy="4351338"/>
          </a:xfrm>
        </p:spPr>
      </p:pic>
    </p:spTree>
    <p:extLst>
      <p:ext uri="{BB962C8B-B14F-4D97-AF65-F5344CB8AC3E}">
        <p14:creationId xmlns:p14="http://schemas.microsoft.com/office/powerpoint/2010/main" val="72656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3-letterwoord: Drager van erfelijke eigenschappen</a:t>
            </a:r>
            <a:br>
              <a:rPr lang="nl-BE" dirty="0"/>
            </a:br>
            <a:r>
              <a:rPr lang="nl-BE" dirty="0"/>
              <a:t>Eerste letter: D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>
                <a:solidFill>
                  <a:srgbClr val="00B0F0"/>
                </a:solidFill>
              </a:rPr>
              <a:t>DNA</a:t>
            </a:r>
          </a:p>
        </p:txBody>
      </p:sp>
    </p:spTree>
    <p:extLst>
      <p:ext uri="{BB962C8B-B14F-4D97-AF65-F5344CB8AC3E}">
        <p14:creationId xmlns:p14="http://schemas.microsoft.com/office/powerpoint/2010/main" val="371014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 smtClean="0"/>
              <a:t>4-letterwoord</a:t>
            </a:r>
            <a:r>
              <a:rPr lang="nl-BE" dirty="0"/>
              <a:t>: </a:t>
            </a:r>
            <a:r>
              <a:rPr lang="nl-BE" dirty="0" smtClean="0"/>
              <a:t>Ademhalingsorgaan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L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LONG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0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Welk orgaan?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306" y="1825625"/>
            <a:ext cx="2855387" cy="4351338"/>
          </a:xfrm>
        </p:spPr>
      </p:pic>
    </p:spTree>
    <p:extLst>
      <p:ext uri="{BB962C8B-B14F-4D97-AF65-F5344CB8AC3E}">
        <p14:creationId xmlns:p14="http://schemas.microsoft.com/office/powerpoint/2010/main" val="68886291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889" y="818606"/>
            <a:ext cx="7958208" cy="513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98302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411" y="307293"/>
            <a:ext cx="6531429" cy="633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1721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911" y="278674"/>
            <a:ext cx="8249158" cy="636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171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823" y="794201"/>
            <a:ext cx="6762621" cy="5319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410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5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Grote afstand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V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VERTE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8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 smtClean="0"/>
              <a:t>2-letterwoord</a:t>
            </a:r>
            <a:r>
              <a:rPr lang="nl-BE" dirty="0"/>
              <a:t>: </a:t>
            </a:r>
            <a:r>
              <a:rPr lang="nl-BE" dirty="0" smtClean="0"/>
              <a:t>Decimeter </a:t>
            </a:r>
            <a:r>
              <a:rPr lang="nl-BE" dirty="0"/>
              <a:t>(afkorting)</a:t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D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DM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9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2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Deel van een mast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R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RA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18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611" y="-115389"/>
            <a:ext cx="7080069" cy="708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30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4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Nadien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ERNA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66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9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Grootse vertoning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S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SPEKTAKEL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38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Welk spektakel?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29056257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5977"/>
            <a:ext cx="10515600" cy="630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5520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590" y="801189"/>
            <a:ext cx="7904824" cy="525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15566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200" y="1266216"/>
            <a:ext cx="9753600" cy="492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17114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119" y="310003"/>
            <a:ext cx="9400105" cy="626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52620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Ingeschakeld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A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AAN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48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8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Haarkleuring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S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SPOELING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22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 smtClean="0"/>
              <a:t>5-letterwoord</a:t>
            </a:r>
            <a:r>
              <a:rPr lang="nl-BE" dirty="0"/>
              <a:t>: </a:t>
            </a:r>
            <a:r>
              <a:rPr lang="nl-BE" dirty="0" smtClean="0"/>
              <a:t>Sterke lichtstraat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L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LASER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1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80332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8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5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err="1" smtClean="0"/>
              <a:t>Adelijke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EDELE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13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4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Berggeel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O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OKER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35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Welke kleur? 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4639646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6" y="0"/>
            <a:ext cx="12195056" cy="1131994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124" y="1712414"/>
            <a:ext cx="6536676" cy="4351338"/>
          </a:xfr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12414"/>
            <a:ext cx="24765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06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881" y="-119966"/>
            <a:ext cx="12478051" cy="883561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644" y="1690688"/>
            <a:ext cx="6527007" cy="4351338"/>
          </a:xfr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89" y="1690688"/>
            <a:ext cx="490814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4755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04416" y="-1804416"/>
            <a:ext cx="8583168" cy="12192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785" y="469627"/>
            <a:ext cx="8436429" cy="6028803"/>
          </a:xfrm>
        </p:spPr>
      </p:pic>
    </p:spTree>
    <p:extLst>
      <p:ext uri="{BB962C8B-B14F-4D97-AF65-F5344CB8AC3E}">
        <p14:creationId xmlns:p14="http://schemas.microsoft.com/office/powerpoint/2010/main" val="421858289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0" t="-1776" r="2678" b="24404"/>
          <a:stretch/>
        </p:blipFill>
        <p:spPr>
          <a:xfrm>
            <a:off x="0" y="-1872342"/>
            <a:ext cx="12192000" cy="9988731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229" y="365125"/>
            <a:ext cx="9016855" cy="601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6457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Dik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V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VET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16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6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Watersport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K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KANOEN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0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4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Devies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L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LEUS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88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6823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2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3-letterwoord: </a:t>
            </a:r>
            <a:r>
              <a:rPr lang="nl-BE" dirty="0" smtClean="0"/>
              <a:t>Loflied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O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ODE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00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 smtClean="0"/>
              <a:t>7-letterwoord</a:t>
            </a:r>
            <a:r>
              <a:rPr lang="nl-BE" dirty="0"/>
              <a:t>: </a:t>
            </a:r>
            <a:r>
              <a:rPr lang="nl-BE" dirty="0" smtClean="0"/>
              <a:t>Gezag uitoefenen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H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HEERSEN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13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Welke heerser?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27" y="1331749"/>
            <a:ext cx="4098346" cy="5373852"/>
          </a:xfrm>
        </p:spPr>
      </p:pic>
    </p:spTree>
    <p:extLst>
      <p:ext uri="{BB962C8B-B14F-4D97-AF65-F5344CB8AC3E}">
        <p14:creationId xmlns:p14="http://schemas.microsoft.com/office/powerpoint/2010/main" val="422264784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192" y="1825625"/>
            <a:ext cx="5815616" cy="4351338"/>
          </a:xfrm>
        </p:spPr>
      </p:pic>
    </p:spTree>
    <p:extLst>
      <p:ext uri="{BB962C8B-B14F-4D97-AF65-F5344CB8AC3E}">
        <p14:creationId xmlns:p14="http://schemas.microsoft.com/office/powerpoint/2010/main" val="30674296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251" y="1825625"/>
            <a:ext cx="2609498" cy="4351338"/>
          </a:xfrm>
        </p:spPr>
      </p:pic>
    </p:spTree>
    <p:extLst>
      <p:ext uri="{BB962C8B-B14F-4D97-AF65-F5344CB8AC3E}">
        <p14:creationId xmlns:p14="http://schemas.microsoft.com/office/powerpoint/2010/main" val="150947153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10" y="1825625"/>
            <a:ext cx="7703180" cy="4351338"/>
          </a:xfrm>
        </p:spPr>
      </p:pic>
    </p:spTree>
    <p:extLst>
      <p:ext uri="{BB962C8B-B14F-4D97-AF65-F5344CB8AC3E}">
        <p14:creationId xmlns:p14="http://schemas.microsoft.com/office/powerpoint/2010/main" val="163029439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891" y="-224419"/>
            <a:ext cx="5264727" cy="7480300"/>
          </a:xfrm>
        </p:spPr>
      </p:pic>
    </p:spTree>
    <p:extLst>
      <p:ext uri="{BB962C8B-B14F-4D97-AF65-F5344CB8AC3E}">
        <p14:creationId xmlns:p14="http://schemas.microsoft.com/office/powerpoint/2010/main" val="291762344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/>
              <a:t>5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Afvalplaats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S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STORT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84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/>
              <a:t>5</a:t>
            </a:r>
            <a:r>
              <a:rPr lang="nl-BE" dirty="0" smtClean="0"/>
              <a:t>-letterwoord</a:t>
            </a:r>
            <a:r>
              <a:rPr lang="nl-BE" dirty="0"/>
              <a:t>: </a:t>
            </a:r>
            <a:r>
              <a:rPr lang="nl-BE" dirty="0" smtClean="0"/>
              <a:t>Deel van een trap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T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TREDE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40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 smtClean="0"/>
              <a:t>5-letterwoord: Fier</a:t>
            </a:r>
            <a:r>
              <a:rPr lang="nl-BE" dirty="0"/>
              <a:t/>
            </a:r>
            <a:br>
              <a:rPr lang="nl-BE" dirty="0"/>
            </a:br>
            <a:r>
              <a:rPr lang="nl-BE" dirty="0"/>
              <a:t>Eerste letter: </a:t>
            </a:r>
            <a:r>
              <a:rPr lang="nl-BE" dirty="0" smtClean="0"/>
              <a:t>T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422905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nl-BE" sz="6000" dirty="0" smtClean="0">
                <a:solidFill>
                  <a:srgbClr val="00B0F0"/>
                </a:solidFill>
              </a:rPr>
              <a:t>TROTS</a:t>
            </a:r>
            <a:endParaRPr lang="nl-BE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32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1106</Words>
  <Application>Microsoft Office PowerPoint</Application>
  <PresentationFormat>Breedbeeld</PresentationFormat>
  <Paragraphs>244</Paragraphs>
  <Slides>156</Slides>
  <Notes>14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156</vt:i4>
      </vt:variant>
    </vt:vector>
  </HeadingPairs>
  <TitlesOfParts>
    <vt:vector size="160" baseType="lpstr">
      <vt:lpstr>Arial</vt:lpstr>
      <vt:lpstr>Calibri</vt:lpstr>
      <vt:lpstr>Calibri Light</vt:lpstr>
      <vt:lpstr>Kantoorthema</vt:lpstr>
      <vt:lpstr>6-letterwoord: Dupe  Eerste letter: P</vt:lpstr>
      <vt:lpstr>5-letterwoord: Paarlustig  Eerste letter: K</vt:lpstr>
      <vt:lpstr>3-letterwoord: Ten name van (afkorting) Eerste letter: T</vt:lpstr>
      <vt:lpstr>7-letterwoord: Grondsoort  Eerste letter: Z</vt:lpstr>
      <vt:lpstr>9-letterwoord: Koude lekkernij Eerste letter: C</vt:lpstr>
      <vt:lpstr>Welke lekkernij?</vt:lpstr>
      <vt:lpstr>PowerPoint-presentatie</vt:lpstr>
      <vt:lpstr>PowerPoint-presentatie</vt:lpstr>
      <vt:lpstr>PowerPoint-presentatie</vt:lpstr>
      <vt:lpstr>PowerPoint-presentatie</vt:lpstr>
      <vt:lpstr>3-letterwoord: Keurig  Eerste letter: N</vt:lpstr>
      <vt:lpstr>6-letterwoord: Uiteinde van een schip Eerste letter: S</vt:lpstr>
      <vt:lpstr>7-letterwoord: Niet smetteloos Eerste letter: G</vt:lpstr>
      <vt:lpstr>4-letterwoord: Verharde huid Eerste letter: E</vt:lpstr>
      <vt:lpstr>4-letterwoord: Aanwijsteken  Eerste letter: P</vt:lpstr>
      <vt:lpstr>Wie/wat wijst de pijl aan?</vt:lpstr>
      <vt:lpstr>PowerPoint-presentatie</vt:lpstr>
      <vt:lpstr>PowerPoint-presentatie</vt:lpstr>
      <vt:lpstr>PowerPoint-presentatie</vt:lpstr>
      <vt:lpstr>PowerPoint-presentatie</vt:lpstr>
      <vt:lpstr>3-letterwoord: Euro Eerste letter: E</vt:lpstr>
      <vt:lpstr>3-letterwoord: Griekse ongeluksgodin Eerste letter: A</vt:lpstr>
      <vt:lpstr>3-letterwoord: Sukkel Eerste letter: S</vt:lpstr>
      <vt:lpstr>3-letterwoord: Takje Eerste letter: E</vt:lpstr>
      <vt:lpstr>5-letterwoord: Geluid van een kat Eerste letter: M</vt:lpstr>
      <vt:lpstr>Welk geluid maakt het dier?</vt:lpstr>
      <vt:lpstr>PowerPoint-presentatie</vt:lpstr>
      <vt:lpstr>PowerPoint-presentatie</vt:lpstr>
      <vt:lpstr>PowerPoint-presentatie</vt:lpstr>
      <vt:lpstr>PowerPoint-presentatie</vt:lpstr>
      <vt:lpstr>2-letterwoord: Meervoud (afkorting) Eerste letter: M</vt:lpstr>
      <vt:lpstr>5-letterwoord: Groezelig  Eerste letter: G</vt:lpstr>
      <vt:lpstr>5-letterwoord: Filmleiding Eerste letter: R</vt:lpstr>
      <vt:lpstr>5-letterwoord: Gepieker Eerste letter: G</vt:lpstr>
      <vt:lpstr>3-letterwoord: Zeehond Eerste letter: R</vt:lpstr>
      <vt:lpstr>Welk zeedier? </vt:lpstr>
      <vt:lpstr>PowerPoint-presentatie</vt:lpstr>
      <vt:lpstr>PowerPoint-presentatie</vt:lpstr>
      <vt:lpstr>PowerPoint-presentatie</vt:lpstr>
      <vt:lpstr>PowerPoint-presentatie</vt:lpstr>
      <vt:lpstr>2-letterwoord: Nummer (afkorting) Eerste letter: N</vt:lpstr>
      <vt:lpstr>6-letterwoord: Met lof Eerste letter: E</vt:lpstr>
      <vt:lpstr>2-letterwoord: Uitroep Eerste letter: A</vt:lpstr>
      <vt:lpstr>4-letterwoord: Land in het middenoosten Eerste letter: I</vt:lpstr>
      <vt:lpstr>4-letterwoord: Popritme Eerste letter: B</vt:lpstr>
      <vt:lpstr>Wie zingt het lied op de juiste beat? </vt:lpstr>
      <vt:lpstr>4-letterwoord: Drank Eerste letter: T</vt:lpstr>
      <vt:lpstr>5-letterwoord: Voormalig echtgenoot Eerste letter: E</vt:lpstr>
      <vt:lpstr>3-letterwoord: Behoeftig Eerste letter: A</vt:lpstr>
      <vt:lpstr>4-letterwoord: Korte nota Eerste letter: M</vt:lpstr>
      <vt:lpstr>4-letterwoord: Hoofdstad van Italië Eerste letter: R</vt:lpstr>
      <vt:lpstr>Wat is de hoofdstad van volgende landen? </vt:lpstr>
      <vt:lpstr>Verenigde Staten</vt:lpstr>
      <vt:lpstr>China</vt:lpstr>
      <vt:lpstr>Peru</vt:lpstr>
      <vt:lpstr>Zuid-Afrika</vt:lpstr>
      <vt:lpstr>6-letterwoord: Deel van Gelderland Eerste letter: B</vt:lpstr>
      <vt:lpstr>3-letterwoord: Als het ware (afkorting) Eerste letter: A</vt:lpstr>
      <vt:lpstr>3-letterwoord: Kippenhok Eerste letter: R</vt:lpstr>
      <vt:lpstr>3-letterwoord: Drager van erfelijke eigenschappen Eerste letter: D</vt:lpstr>
      <vt:lpstr>4-letterwoord: Ademhalingsorgaan Eerste letter: L</vt:lpstr>
      <vt:lpstr>Welk orgaan?</vt:lpstr>
      <vt:lpstr>PowerPoint-presentatie</vt:lpstr>
      <vt:lpstr>PowerPoint-presentatie</vt:lpstr>
      <vt:lpstr>PowerPoint-presentatie</vt:lpstr>
      <vt:lpstr>PowerPoint-presentatie</vt:lpstr>
      <vt:lpstr>5-letterwoord: Grote afstand Eerste letter: V</vt:lpstr>
      <vt:lpstr>2-letterwoord: Decimeter (afkorting) Eerste letter: D</vt:lpstr>
      <vt:lpstr>2-letterwoord: Deel van een mast Eerste letter: R</vt:lpstr>
      <vt:lpstr>4-letterwoord: Nadien Eerste letter: E</vt:lpstr>
      <vt:lpstr>9-letterwoord: Grootse vertoning Eerste letter: S</vt:lpstr>
      <vt:lpstr>Welk spektakel?</vt:lpstr>
      <vt:lpstr>PowerPoint-presentatie</vt:lpstr>
      <vt:lpstr>PowerPoint-presentatie</vt:lpstr>
      <vt:lpstr>PowerPoint-presentatie</vt:lpstr>
      <vt:lpstr>PowerPoint-presentatie</vt:lpstr>
      <vt:lpstr>3-letterwoord: Ingeschakeld Eerste letter: A</vt:lpstr>
      <vt:lpstr>8-letterwoord: Haarkleuring Eerste letter: S</vt:lpstr>
      <vt:lpstr>5-letterwoord: Sterke lichtstraat Eerste letter: L</vt:lpstr>
      <vt:lpstr>5-letterwoord: Adelijke Eerste letter: E</vt:lpstr>
      <vt:lpstr>4-letterwoord: Berggeel Eerste letter: O</vt:lpstr>
      <vt:lpstr>Welke kleur? </vt:lpstr>
      <vt:lpstr>PowerPoint-presentatie</vt:lpstr>
      <vt:lpstr>PowerPoint-presentatie</vt:lpstr>
      <vt:lpstr>PowerPoint-presentatie</vt:lpstr>
      <vt:lpstr>PowerPoint-presentatie</vt:lpstr>
      <vt:lpstr>3-letterwoord: Dik Eerste letter: V</vt:lpstr>
      <vt:lpstr>6-letterwoord: Watersport Eerste letter: K</vt:lpstr>
      <vt:lpstr>4-letterwoord: Devies Eerste letter: L</vt:lpstr>
      <vt:lpstr>3-letterwoord: Loflied Eerste letter: O</vt:lpstr>
      <vt:lpstr>7-letterwoord: Gezag uitoefenen Eerste letter: H</vt:lpstr>
      <vt:lpstr>Welke heerser?</vt:lpstr>
      <vt:lpstr>PowerPoint-presentatie</vt:lpstr>
      <vt:lpstr>PowerPoint-presentatie</vt:lpstr>
      <vt:lpstr>PowerPoint-presentatie</vt:lpstr>
      <vt:lpstr>PowerPoint-presentatie</vt:lpstr>
      <vt:lpstr>5-letterwoord: Afvalplaats Eerste letter: S</vt:lpstr>
      <vt:lpstr>5-letterwoord: Deel van een trap Eerste letter: T</vt:lpstr>
      <vt:lpstr>5-letterwoord: Fier Eerste letter: T</vt:lpstr>
      <vt:lpstr>4-letterwoord: Begrensd gebied Eerste letter: Z</vt:lpstr>
      <vt:lpstr>4-letterwoord: vlees aan stokje Eerste letter: S</vt:lpstr>
      <vt:lpstr>Welk voedsel op een stokje?</vt:lpstr>
      <vt:lpstr>PowerPoint-presentatie</vt:lpstr>
      <vt:lpstr>PowerPoint-presentatie</vt:lpstr>
      <vt:lpstr>PowerPoint-presentatie</vt:lpstr>
      <vt:lpstr>PowerPoint-presentatie</vt:lpstr>
      <vt:lpstr>2-letterwoord: Daar Eerste letter: E</vt:lpstr>
      <vt:lpstr>5-letterwoord: Zuurdeeg Eerste letter: D</vt:lpstr>
      <vt:lpstr>7-letterwoord: Aandoenlijk Eerste letter: R</vt:lpstr>
      <vt:lpstr>6-letterwoord: Map Eerste letter: O</vt:lpstr>
      <vt:lpstr>6-letterwoord: Politievrouw Eerste letter: A</vt:lpstr>
      <vt:lpstr>Welk beroep?</vt:lpstr>
      <vt:lpstr>PowerPoint-presentatie</vt:lpstr>
      <vt:lpstr>PowerPoint-presentatie</vt:lpstr>
      <vt:lpstr>PowerPoint-presentatie</vt:lpstr>
      <vt:lpstr>PowerPoint-presentatie</vt:lpstr>
      <vt:lpstr>3-letterwoord: Et cetera (afkorting) Eerste letter: E</vt:lpstr>
      <vt:lpstr>2-letterwoord: Noot Eerste letter: S</vt:lpstr>
      <vt:lpstr>5-letterwoord: Slokje Eerste letter: N</vt:lpstr>
      <vt:lpstr>2-letterwoord: Overmatig Eerste letter: T</vt:lpstr>
      <vt:lpstr>4-letterwoord: In mindering gebracht Eerste letter: E</vt:lpstr>
      <vt:lpstr>4-letterwoord: Plak Eerste letter: S</vt:lpstr>
      <vt:lpstr>4-letterwoord: Ruim Eerste letter: W</vt:lpstr>
      <vt:lpstr>3-letterwoord: Grasland Eerste letter: W</vt:lpstr>
      <vt:lpstr>3-letterwoord: Stormloop Eerste letter: R</vt:lpstr>
      <vt:lpstr>3-letterwoord: Vruchtengelei Eerste letter: J</vt:lpstr>
      <vt:lpstr>5-letterwoord: Helling van een dijk Eerste letter: T</vt:lpstr>
      <vt:lpstr>7-letterwoord: Kort gedichtje Eerste letter: R</vt:lpstr>
      <vt:lpstr>3-letterwoord: Windvrije kant Eerste letter: L</vt:lpstr>
      <vt:lpstr>4-letterwoord: Aangenaam Eerste letter: F</vt:lpstr>
      <vt:lpstr>4-letterwoord: Ondergoed Eerste letter: H</vt:lpstr>
      <vt:lpstr>5-letterwoord: In de buurt van Eerste letter: N</vt:lpstr>
      <vt:lpstr>9-letterwoord: Geordende lijst Eerste letter: C</vt:lpstr>
      <vt:lpstr>5-letterwoord: Navigatiemiddel Eerste letter: R</vt:lpstr>
      <vt:lpstr>5-letterwoord: Familielid Eerste letter: T</vt:lpstr>
      <vt:lpstr>8-letterwoord: niet duur Eerste letter: G</vt:lpstr>
      <vt:lpstr>2-letterwoord: Laatst genoemde (afkorting) Eerste letter: L</vt:lpstr>
      <vt:lpstr>13-letterwoord: Vleessoort  Eerste letter: R</vt:lpstr>
      <vt:lpstr>5-letterwoord: Speldje met tekst Eerste letter: B</vt:lpstr>
      <vt:lpstr>5-letterwoord: Schier Eerste letter: B</vt:lpstr>
      <vt:lpstr>4-letterwoord: Uitgestorven vogel Eerste letter: D</vt:lpstr>
      <vt:lpstr>3-letterwoord: Roem Eerste letter: E</vt:lpstr>
      <vt:lpstr>7-letterwoord: Vissersgerei Eerste letter: T</vt:lpstr>
      <vt:lpstr>8-letterwoord: Het wedrennen Eerste letter: R</vt:lpstr>
      <vt:lpstr>4-letterwoord: Scandinaviër Eerste letter: N</vt:lpstr>
      <vt:lpstr>7-letterwoord: Vuil of stof wegnemen Eerste letter: A</vt:lpstr>
      <vt:lpstr>3-letterwoord: Opmerking (afkorting) Eerste letter: O</vt:lpstr>
      <vt:lpstr>3-letterwoord: Opmerking (afkorting) Eerste letter: O</vt:lpstr>
      <vt:lpstr>3-letterwoord: Opmerking (afkorting) Eerste letter: O</vt:lpstr>
      <vt:lpstr>3-letterwoord: Opmerking (afkorting) Eerste letter: O</vt:lpstr>
      <vt:lpstr>3-letterwoord: Opmerking (afkorting) Eerste letter: O</vt:lpstr>
      <vt:lpstr>3-letterwoord: Opmerking (afkorting) Eerste letter: O</vt:lpstr>
      <vt:lpstr>3-letterwoord: Opmerking (afkorting) Eerste letter: O</vt:lpstr>
      <vt:lpstr>3-letterwoord: Opmerking (afkorting) Eerste letter: O</vt:lpstr>
      <vt:lpstr>3-letterwoord: Opmerking (afkorting) Eerste letter: O</vt:lpstr>
      <vt:lpstr>3-letterwoord: Opmerking (afkorting) Eerste letter: 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6-letterwoord: Dupe  Eerste letter: P</dc:title>
  <dc:creator>Eline Van Roey</dc:creator>
  <cp:lastModifiedBy>Eline Van Roey</cp:lastModifiedBy>
  <cp:revision>25</cp:revision>
  <dcterms:created xsi:type="dcterms:W3CDTF">2022-09-07T10:14:21Z</dcterms:created>
  <dcterms:modified xsi:type="dcterms:W3CDTF">2023-10-10T08:42:02Z</dcterms:modified>
</cp:coreProperties>
</file>