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342" r:id="rId3"/>
    <p:sldId id="330" r:id="rId4"/>
    <p:sldId id="331" r:id="rId5"/>
    <p:sldId id="332" r:id="rId6"/>
    <p:sldId id="328" r:id="rId7"/>
    <p:sldId id="329" r:id="rId8"/>
    <p:sldId id="343" r:id="rId9"/>
    <p:sldId id="344" r:id="rId10"/>
    <p:sldId id="346" r:id="rId11"/>
    <p:sldId id="349" r:id="rId12"/>
    <p:sldId id="341" r:id="rId13"/>
    <p:sldId id="336" r:id="rId14"/>
    <p:sldId id="337" r:id="rId15"/>
    <p:sldId id="334" r:id="rId16"/>
    <p:sldId id="335" r:id="rId17"/>
    <p:sldId id="338" r:id="rId18"/>
    <p:sldId id="339" r:id="rId19"/>
    <p:sldId id="345" r:id="rId20"/>
    <p:sldId id="353" r:id="rId21"/>
    <p:sldId id="350" r:id="rId22"/>
    <p:sldId id="352" r:id="rId23"/>
    <p:sldId id="354" r:id="rId24"/>
    <p:sldId id="355" r:id="rId25"/>
    <p:sldId id="357" r:id="rId26"/>
    <p:sldId id="35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43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C7212-03E3-4A5A-8111-BB42F042095A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984AD-418E-44E8-872D-C90D522709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3534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1754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Serotonine</a:t>
            </a:r>
            <a:r>
              <a:rPr lang="en-US" dirty="0"/>
              <a:t> en dopamine: </a:t>
            </a:r>
            <a:r>
              <a:rPr lang="en-US" dirty="0" err="1"/>
              <a:t>gelukshormoon</a:t>
            </a:r>
            <a:endParaRPr lang="en-US" dirty="0"/>
          </a:p>
          <a:p>
            <a:r>
              <a:rPr lang="en-US" dirty="0" err="1"/>
              <a:t>Verbinden</a:t>
            </a:r>
            <a:r>
              <a:rPr lang="en-US" baseline="0" dirty="0"/>
              <a:t> van </a:t>
            </a:r>
            <a:r>
              <a:rPr lang="en-US" baseline="0" dirty="0" err="1"/>
              <a:t>sociale</a:t>
            </a:r>
            <a:r>
              <a:rPr lang="en-US" baseline="0" dirty="0"/>
              <a:t> </a:t>
            </a:r>
            <a:r>
              <a:rPr lang="en-US" baseline="0" dirty="0" err="1"/>
              <a:t>contacten</a:t>
            </a:r>
            <a:r>
              <a:rPr lang="en-US" baseline="0" dirty="0"/>
              <a:t> met </a:t>
            </a:r>
            <a:r>
              <a:rPr lang="en-US" baseline="0" dirty="0" err="1"/>
              <a:t>plezier</a:t>
            </a:r>
            <a:endParaRPr lang="en-US" baseline="0" dirty="0"/>
          </a:p>
          <a:p>
            <a:r>
              <a:rPr lang="en-US" baseline="0" dirty="0"/>
              <a:t>Adrenaline: </a:t>
            </a:r>
            <a:r>
              <a:rPr lang="en-US" baseline="0" dirty="0" err="1"/>
              <a:t>stresshormoon</a:t>
            </a:r>
            <a:endParaRPr lang="en-US" dirty="0"/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5637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Serotonine</a:t>
            </a:r>
            <a:r>
              <a:rPr lang="en-US" dirty="0"/>
              <a:t> en dopamine: </a:t>
            </a:r>
            <a:r>
              <a:rPr lang="en-US" dirty="0" err="1"/>
              <a:t>gelukshormoon</a:t>
            </a:r>
            <a:endParaRPr lang="en-US" dirty="0"/>
          </a:p>
          <a:p>
            <a:r>
              <a:rPr lang="en-US" dirty="0" err="1"/>
              <a:t>Verbinden</a:t>
            </a:r>
            <a:r>
              <a:rPr lang="en-US" baseline="0" dirty="0"/>
              <a:t> van </a:t>
            </a:r>
            <a:r>
              <a:rPr lang="en-US" baseline="0" dirty="0" err="1"/>
              <a:t>sociale</a:t>
            </a:r>
            <a:r>
              <a:rPr lang="en-US" baseline="0" dirty="0"/>
              <a:t> </a:t>
            </a:r>
            <a:r>
              <a:rPr lang="en-US" baseline="0" dirty="0" err="1"/>
              <a:t>contacten</a:t>
            </a:r>
            <a:r>
              <a:rPr lang="en-US" baseline="0" dirty="0"/>
              <a:t> met </a:t>
            </a:r>
            <a:r>
              <a:rPr lang="en-US" baseline="0" dirty="0" err="1"/>
              <a:t>plezier</a:t>
            </a:r>
            <a:endParaRPr lang="en-US" baseline="0" dirty="0"/>
          </a:p>
          <a:p>
            <a:r>
              <a:rPr lang="en-US" baseline="0" dirty="0"/>
              <a:t>Adrenaline: </a:t>
            </a:r>
            <a:r>
              <a:rPr lang="en-US" baseline="0" dirty="0" err="1"/>
              <a:t>stresshormoon</a:t>
            </a:r>
            <a:endParaRPr lang="en-US" dirty="0"/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833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Lenteschoonmaak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7837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krokus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422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Paasbloem</a:t>
            </a:r>
            <a:r>
              <a:rPr lang="en-US" dirty="0"/>
              <a:t> of </a:t>
            </a:r>
            <a:r>
              <a:rPr lang="en-US" dirty="0" err="1"/>
              <a:t>narcis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8861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Hooikoorts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6924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trekvogels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984AD-418E-44E8-872D-C90D522709F1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962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060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724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547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6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106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1754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4484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1038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0199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8140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579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FBA9016-4342-41A0-8F9B-1FE2CEFA78BB}" type="datetimeFigureOut">
              <a:rPr lang="nl-NL" smtClean="0"/>
              <a:t>8-4-2024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9309467-F171-497A-AC60-1FFF7D4BD401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90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9144000" cy="3566160"/>
          </a:xfrm>
        </p:spPr>
        <p:txBody>
          <a:bodyPr>
            <a:noAutofit/>
          </a:bodyPr>
          <a:lstStyle/>
          <a:p>
            <a:r>
              <a:rPr lang="fr-BE" sz="13800" dirty="0"/>
              <a:t>Train je </a:t>
            </a:r>
            <a:r>
              <a:rPr lang="fr-BE" sz="13800" dirty="0" err="1" smtClean="0"/>
              <a:t>brein</a:t>
            </a:r>
            <a:endParaRPr lang="nl-NL" sz="13800" dirty="0"/>
          </a:p>
        </p:txBody>
      </p:sp>
    </p:spTree>
    <p:extLst>
      <p:ext uri="{BB962C8B-B14F-4D97-AF65-F5344CB8AC3E}">
        <p14:creationId xmlns:p14="http://schemas.microsoft.com/office/powerpoint/2010/main" val="32594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ONTHOUD DIT:</a:t>
            </a:r>
            <a:endParaRPr lang="nl-BE" sz="8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Het is </a:t>
            </a:r>
            <a:r>
              <a:rPr lang="en-US" sz="7200" dirty="0" err="1"/>
              <a:t>altijd</a:t>
            </a:r>
            <a:r>
              <a:rPr lang="en-US" sz="7200" dirty="0"/>
              <a:t> </a:t>
            </a:r>
            <a:r>
              <a:rPr lang="en-US" sz="7200" dirty="0" err="1"/>
              <a:t>lente</a:t>
            </a:r>
            <a:r>
              <a:rPr lang="en-US" sz="7200" dirty="0"/>
              <a:t> in de </a:t>
            </a:r>
            <a:r>
              <a:rPr lang="en-US" sz="7200" dirty="0" err="1"/>
              <a:t>ogen</a:t>
            </a:r>
            <a:r>
              <a:rPr lang="en-US" sz="7200" dirty="0"/>
              <a:t> van de </a:t>
            </a:r>
            <a:r>
              <a:rPr lang="en-US" sz="7200" dirty="0" err="1"/>
              <a:t>tandartsassistente</a:t>
            </a:r>
            <a:endParaRPr lang="nl-BE" sz="7200" dirty="0"/>
          </a:p>
        </p:txBody>
      </p:sp>
    </p:spTree>
    <p:extLst>
      <p:ext uri="{BB962C8B-B14F-4D97-AF65-F5344CB8AC3E}">
        <p14:creationId xmlns:p14="http://schemas.microsoft.com/office/powerpoint/2010/main" val="1011314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ONTHOUD DIT:</a:t>
            </a:r>
            <a:endParaRPr lang="nl-BE" sz="8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8000" dirty="0"/>
              <a:t>“Men </a:t>
            </a:r>
            <a:r>
              <a:rPr lang="en-US" sz="8000" dirty="0" err="1"/>
              <a:t>moet</a:t>
            </a:r>
            <a:r>
              <a:rPr lang="en-US" sz="8000" dirty="0"/>
              <a:t> </a:t>
            </a:r>
            <a:r>
              <a:rPr lang="en-US" sz="8000" dirty="0" err="1"/>
              <a:t>niet</a:t>
            </a:r>
            <a:r>
              <a:rPr lang="en-US" sz="8000" dirty="0"/>
              <a:t> al </a:t>
            </a:r>
            <a:r>
              <a:rPr lang="en-US" sz="8000" dirty="0" err="1"/>
              <a:t>zijn</a:t>
            </a:r>
            <a:r>
              <a:rPr lang="en-US" sz="8000" dirty="0"/>
              <a:t> </a:t>
            </a:r>
            <a:r>
              <a:rPr lang="en-US" sz="8000" dirty="0" err="1"/>
              <a:t>eieren</a:t>
            </a:r>
            <a:r>
              <a:rPr lang="en-US" sz="8000" dirty="0"/>
              <a:t> </a:t>
            </a:r>
            <a:r>
              <a:rPr lang="en-US" sz="8000" dirty="0" err="1"/>
              <a:t>onder</a:t>
            </a:r>
            <a:r>
              <a:rPr lang="en-US" sz="8000" dirty="0"/>
              <a:t> 1 kip </a:t>
            </a:r>
            <a:r>
              <a:rPr lang="en-US" sz="8000" dirty="0" err="1"/>
              <a:t>leggen</a:t>
            </a:r>
            <a:r>
              <a:rPr lang="en-US" sz="8000" dirty="0"/>
              <a:t>.”</a:t>
            </a:r>
            <a:endParaRPr lang="nl-BE" sz="8000" dirty="0"/>
          </a:p>
        </p:txBody>
      </p:sp>
    </p:spTree>
    <p:extLst>
      <p:ext uri="{BB962C8B-B14F-4D97-AF65-F5344CB8AC3E}">
        <p14:creationId xmlns:p14="http://schemas.microsoft.com/office/powerpoint/2010/main" val="158570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1836" y="620688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FOTORONDE</a:t>
            </a:r>
            <a:endParaRPr lang="nl-BE" sz="9600" dirty="0"/>
          </a:p>
        </p:txBody>
      </p:sp>
    </p:spTree>
    <p:extLst>
      <p:ext uri="{BB962C8B-B14F-4D97-AF65-F5344CB8AC3E}">
        <p14:creationId xmlns:p14="http://schemas.microsoft.com/office/powerpoint/2010/main" val="1098513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7899" y="1846263"/>
            <a:ext cx="6432652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34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39752" y="1737361"/>
            <a:ext cx="3892235" cy="456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216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19672" y="1629582"/>
            <a:ext cx="5976663" cy="447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16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63688" y="1980857"/>
            <a:ext cx="6336704" cy="420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7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Wat zie je op de foto?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650" t="15580" b="51822"/>
          <a:stretch/>
        </p:blipFill>
        <p:spPr>
          <a:xfrm>
            <a:off x="912348" y="2636911"/>
            <a:ext cx="7365023" cy="1944217"/>
          </a:xfrm>
          <a:prstGeom prst="rect">
            <a:avLst/>
          </a:prstGeom>
        </p:spPr>
      </p:pic>
      <p:sp>
        <p:nvSpPr>
          <p:cNvPr id="5" name="Vrije vorm 4"/>
          <p:cNvSpPr/>
          <p:nvPr/>
        </p:nvSpPr>
        <p:spPr>
          <a:xfrm rot="21039793">
            <a:off x="3402767" y="3356992"/>
            <a:ext cx="2098758" cy="1155047"/>
          </a:xfrm>
          <a:custGeom>
            <a:avLst/>
            <a:gdLst>
              <a:gd name="connsiteX0" fmla="*/ 0 w 2098758"/>
              <a:gd name="connsiteY0" fmla="*/ 195573 h 1020032"/>
              <a:gd name="connsiteX1" fmla="*/ 179882 w 2098758"/>
              <a:gd name="connsiteY1" fmla="*/ 225554 h 1020032"/>
              <a:gd name="connsiteX2" fmla="*/ 269823 w 2098758"/>
              <a:gd name="connsiteY2" fmla="*/ 285514 h 1020032"/>
              <a:gd name="connsiteX3" fmla="*/ 329784 w 2098758"/>
              <a:gd name="connsiteY3" fmla="*/ 300504 h 1020032"/>
              <a:gd name="connsiteX4" fmla="*/ 419725 w 2098758"/>
              <a:gd name="connsiteY4" fmla="*/ 330485 h 1020032"/>
              <a:gd name="connsiteX5" fmla="*/ 599607 w 2098758"/>
              <a:gd name="connsiteY5" fmla="*/ 345475 h 1020032"/>
              <a:gd name="connsiteX6" fmla="*/ 809469 w 2098758"/>
              <a:gd name="connsiteY6" fmla="*/ 420426 h 1020032"/>
              <a:gd name="connsiteX7" fmla="*/ 899410 w 2098758"/>
              <a:gd name="connsiteY7" fmla="*/ 435416 h 1020032"/>
              <a:gd name="connsiteX8" fmla="*/ 1229194 w 2098758"/>
              <a:gd name="connsiteY8" fmla="*/ 420426 h 1020032"/>
              <a:gd name="connsiteX9" fmla="*/ 1469036 w 2098758"/>
              <a:gd name="connsiteY9" fmla="*/ 345475 h 1020032"/>
              <a:gd name="connsiteX10" fmla="*/ 1499017 w 2098758"/>
              <a:gd name="connsiteY10" fmla="*/ 315495 h 1020032"/>
              <a:gd name="connsiteX11" fmla="*/ 1648918 w 2098758"/>
              <a:gd name="connsiteY11" fmla="*/ 300504 h 1020032"/>
              <a:gd name="connsiteX12" fmla="*/ 1828800 w 2098758"/>
              <a:gd name="connsiteY12" fmla="*/ 210563 h 1020032"/>
              <a:gd name="connsiteX13" fmla="*/ 1858781 w 2098758"/>
              <a:gd name="connsiteY13" fmla="*/ 120623 h 1020032"/>
              <a:gd name="connsiteX14" fmla="*/ 1888761 w 2098758"/>
              <a:gd name="connsiteY14" fmla="*/ 75652 h 1020032"/>
              <a:gd name="connsiteX15" fmla="*/ 1918741 w 2098758"/>
              <a:gd name="connsiteY15" fmla="*/ 15691 h 1020032"/>
              <a:gd name="connsiteX16" fmla="*/ 1978702 w 2098758"/>
              <a:gd name="connsiteY16" fmla="*/ 701 h 1020032"/>
              <a:gd name="connsiteX17" fmla="*/ 2068643 w 2098758"/>
              <a:gd name="connsiteY17" fmla="*/ 15691 h 1020032"/>
              <a:gd name="connsiteX18" fmla="*/ 2068643 w 2098758"/>
              <a:gd name="connsiteY18" fmla="*/ 690249 h 1020032"/>
              <a:gd name="connsiteX19" fmla="*/ 2008682 w 2098758"/>
              <a:gd name="connsiteY19" fmla="*/ 705239 h 1020032"/>
              <a:gd name="connsiteX20" fmla="*/ 1858781 w 2098758"/>
              <a:gd name="connsiteY20" fmla="*/ 735219 h 1020032"/>
              <a:gd name="connsiteX21" fmla="*/ 1708879 w 2098758"/>
              <a:gd name="connsiteY21" fmla="*/ 900111 h 1020032"/>
              <a:gd name="connsiteX22" fmla="*/ 1528997 w 2098758"/>
              <a:gd name="connsiteY22" fmla="*/ 990052 h 1020032"/>
              <a:gd name="connsiteX23" fmla="*/ 1289154 w 2098758"/>
              <a:gd name="connsiteY23" fmla="*/ 1020032 h 1020032"/>
              <a:gd name="connsiteX24" fmla="*/ 839449 w 2098758"/>
              <a:gd name="connsiteY24" fmla="*/ 1005042 h 1020032"/>
              <a:gd name="connsiteX25" fmla="*/ 719528 w 2098758"/>
              <a:gd name="connsiteY25" fmla="*/ 990052 h 1020032"/>
              <a:gd name="connsiteX26" fmla="*/ 539646 w 2098758"/>
              <a:gd name="connsiteY26" fmla="*/ 975062 h 1020032"/>
              <a:gd name="connsiteX27" fmla="*/ 449705 w 2098758"/>
              <a:gd name="connsiteY27" fmla="*/ 945082 h 1020032"/>
              <a:gd name="connsiteX28" fmla="*/ 359764 w 2098758"/>
              <a:gd name="connsiteY28" fmla="*/ 930091 h 1020032"/>
              <a:gd name="connsiteX29" fmla="*/ 269823 w 2098758"/>
              <a:gd name="connsiteY29" fmla="*/ 885121 h 1020032"/>
              <a:gd name="connsiteX30" fmla="*/ 209863 w 2098758"/>
              <a:gd name="connsiteY30" fmla="*/ 870131 h 1020032"/>
              <a:gd name="connsiteX31" fmla="*/ 149902 w 2098758"/>
              <a:gd name="connsiteY31" fmla="*/ 825160 h 1020032"/>
              <a:gd name="connsiteX32" fmla="*/ 59961 w 2098758"/>
              <a:gd name="connsiteY32" fmla="*/ 630288 h 1020032"/>
              <a:gd name="connsiteX33" fmla="*/ 0 w 2098758"/>
              <a:gd name="connsiteY33" fmla="*/ 360465 h 1020032"/>
              <a:gd name="connsiteX34" fmla="*/ 29981 w 2098758"/>
              <a:gd name="connsiteY34" fmla="*/ 195573 h 1020032"/>
              <a:gd name="connsiteX35" fmla="*/ 89941 w 2098758"/>
              <a:gd name="connsiteY35" fmla="*/ 165593 h 1020032"/>
              <a:gd name="connsiteX36" fmla="*/ 179882 w 2098758"/>
              <a:gd name="connsiteY36" fmla="*/ 195573 h 1020032"/>
              <a:gd name="connsiteX37" fmla="*/ 0 w 2098758"/>
              <a:gd name="connsiteY37" fmla="*/ 195573 h 10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98758" h="1020032">
                <a:moveTo>
                  <a:pt x="0" y="195573"/>
                </a:moveTo>
                <a:cubicBezTo>
                  <a:pt x="0" y="200570"/>
                  <a:pt x="122214" y="206331"/>
                  <a:pt x="179882" y="225554"/>
                </a:cubicBezTo>
                <a:cubicBezTo>
                  <a:pt x="214065" y="236948"/>
                  <a:pt x="237595" y="269400"/>
                  <a:pt x="269823" y="285514"/>
                </a:cubicBezTo>
                <a:cubicBezTo>
                  <a:pt x="288250" y="294727"/>
                  <a:pt x="310051" y="294584"/>
                  <a:pt x="329784" y="300504"/>
                </a:cubicBezTo>
                <a:cubicBezTo>
                  <a:pt x="360053" y="309585"/>
                  <a:pt x="388553" y="325290"/>
                  <a:pt x="419725" y="330485"/>
                </a:cubicBezTo>
                <a:cubicBezTo>
                  <a:pt x="479075" y="340377"/>
                  <a:pt x="539646" y="340478"/>
                  <a:pt x="599607" y="345475"/>
                </a:cubicBezTo>
                <a:cubicBezTo>
                  <a:pt x="631628" y="357483"/>
                  <a:pt x="765997" y="409558"/>
                  <a:pt x="809469" y="420426"/>
                </a:cubicBezTo>
                <a:cubicBezTo>
                  <a:pt x="838955" y="427798"/>
                  <a:pt x="869430" y="430419"/>
                  <a:pt x="899410" y="435416"/>
                </a:cubicBezTo>
                <a:cubicBezTo>
                  <a:pt x="1009338" y="430419"/>
                  <a:pt x="1120499" y="437588"/>
                  <a:pt x="1229194" y="420426"/>
                </a:cubicBezTo>
                <a:cubicBezTo>
                  <a:pt x="1311929" y="407363"/>
                  <a:pt x="1390971" y="375834"/>
                  <a:pt x="1469036" y="345475"/>
                </a:cubicBezTo>
                <a:cubicBezTo>
                  <a:pt x="1482208" y="340353"/>
                  <a:pt x="1485306" y="318923"/>
                  <a:pt x="1499017" y="315495"/>
                </a:cubicBezTo>
                <a:cubicBezTo>
                  <a:pt x="1547734" y="303316"/>
                  <a:pt x="1598951" y="305501"/>
                  <a:pt x="1648918" y="300504"/>
                </a:cubicBezTo>
                <a:cubicBezTo>
                  <a:pt x="1685021" y="286965"/>
                  <a:pt x="1797427" y="257622"/>
                  <a:pt x="1828800" y="210563"/>
                </a:cubicBezTo>
                <a:cubicBezTo>
                  <a:pt x="1846330" y="184269"/>
                  <a:pt x="1845946" y="149501"/>
                  <a:pt x="1858781" y="120623"/>
                </a:cubicBezTo>
                <a:cubicBezTo>
                  <a:pt x="1866098" y="104160"/>
                  <a:pt x="1879823" y="91294"/>
                  <a:pt x="1888761" y="75652"/>
                </a:cubicBezTo>
                <a:cubicBezTo>
                  <a:pt x="1899848" y="56250"/>
                  <a:pt x="1901574" y="29997"/>
                  <a:pt x="1918741" y="15691"/>
                </a:cubicBezTo>
                <a:cubicBezTo>
                  <a:pt x="1934568" y="2502"/>
                  <a:pt x="1958715" y="5698"/>
                  <a:pt x="1978702" y="701"/>
                </a:cubicBezTo>
                <a:cubicBezTo>
                  <a:pt x="2008682" y="5698"/>
                  <a:pt x="2054340" y="-11127"/>
                  <a:pt x="2068643" y="15691"/>
                </a:cubicBezTo>
                <a:cubicBezTo>
                  <a:pt x="2135326" y="140721"/>
                  <a:pt x="2070770" y="678905"/>
                  <a:pt x="2068643" y="690249"/>
                </a:cubicBezTo>
                <a:cubicBezTo>
                  <a:pt x="2064846" y="710498"/>
                  <a:pt x="2028884" y="701199"/>
                  <a:pt x="2008682" y="705239"/>
                </a:cubicBezTo>
                <a:cubicBezTo>
                  <a:pt x="1824917" y="741992"/>
                  <a:pt x="1998049" y="700402"/>
                  <a:pt x="1858781" y="735219"/>
                </a:cubicBezTo>
                <a:cubicBezTo>
                  <a:pt x="1808814" y="790183"/>
                  <a:pt x="1763070" y="849307"/>
                  <a:pt x="1708879" y="900111"/>
                </a:cubicBezTo>
                <a:cubicBezTo>
                  <a:pt x="1662677" y="943426"/>
                  <a:pt x="1591698" y="978652"/>
                  <a:pt x="1528997" y="990052"/>
                </a:cubicBezTo>
                <a:cubicBezTo>
                  <a:pt x="1449727" y="1004465"/>
                  <a:pt x="1289154" y="1020032"/>
                  <a:pt x="1289154" y="1020032"/>
                </a:cubicBezTo>
                <a:lnTo>
                  <a:pt x="839449" y="1005042"/>
                </a:lnTo>
                <a:cubicBezTo>
                  <a:pt x="799220" y="1002925"/>
                  <a:pt x="759613" y="994060"/>
                  <a:pt x="719528" y="990052"/>
                </a:cubicBezTo>
                <a:cubicBezTo>
                  <a:pt x="659658" y="984065"/>
                  <a:pt x="599607" y="980059"/>
                  <a:pt x="539646" y="975062"/>
                </a:cubicBezTo>
                <a:cubicBezTo>
                  <a:pt x="509666" y="965069"/>
                  <a:pt x="480363" y="952747"/>
                  <a:pt x="449705" y="945082"/>
                </a:cubicBezTo>
                <a:cubicBezTo>
                  <a:pt x="420219" y="937710"/>
                  <a:pt x="388598" y="939702"/>
                  <a:pt x="359764" y="930091"/>
                </a:cubicBezTo>
                <a:cubicBezTo>
                  <a:pt x="327965" y="919491"/>
                  <a:pt x="300945" y="897570"/>
                  <a:pt x="269823" y="885121"/>
                </a:cubicBezTo>
                <a:cubicBezTo>
                  <a:pt x="250695" y="877470"/>
                  <a:pt x="229850" y="875128"/>
                  <a:pt x="209863" y="870131"/>
                </a:cubicBezTo>
                <a:cubicBezTo>
                  <a:pt x="189876" y="855141"/>
                  <a:pt x="163143" y="846346"/>
                  <a:pt x="149902" y="825160"/>
                </a:cubicBezTo>
                <a:cubicBezTo>
                  <a:pt x="111985" y="764492"/>
                  <a:pt x="85430" y="697143"/>
                  <a:pt x="59961" y="630288"/>
                </a:cubicBezTo>
                <a:cubicBezTo>
                  <a:pt x="42136" y="583497"/>
                  <a:pt x="7746" y="399194"/>
                  <a:pt x="0" y="360465"/>
                </a:cubicBezTo>
                <a:cubicBezTo>
                  <a:pt x="9994" y="305501"/>
                  <a:pt x="6570" y="246296"/>
                  <a:pt x="29981" y="195573"/>
                </a:cubicBezTo>
                <a:cubicBezTo>
                  <a:pt x="39345" y="175284"/>
                  <a:pt x="67595" y="165593"/>
                  <a:pt x="89941" y="165593"/>
                </a:cubicBezTo>
                <a:cubicBezTo>
                  <a:pt x="121543" y="165593"/>
                  <a:pt x="208148" y="181440"/>
                  <a:pt x="179882" y="195573"/>
                </a:cubicBezTo>
                <a:cubicBezTo>
                  <a:pt x="135190" y="217919"/>
                  <a:pt x="0" y="190576"/>
                  <a:pt x="0" y="19557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3850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124" y="1844823"/>
            <a:ext cx="6921276" cy="416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22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10712" y="548680"/>
            <a:ext cx="7044001" cy="469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7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1836" y="620688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23529" y="1845734"/>
            <a:ext cx="8043232" cy="4023360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/>
              <a:t>LENTEWEETJES</a:t>
            </a:r>
            <a:endParaRPr lang="nl-BE" sz="9600" dirty="0"/>
          </a:p>
        </p:txBody>
      </p:sp>
    </p:spTree>
    <p:extLst>
      <p:ext uri="{BB962C8B-B14F-4D97-AF65-F5344CB8AC3E}">
        <p14:creationId xmlns:p14="http://schemas.microsoft.com/office/powerpoint/2010/main" val="3427039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3568" y="692696"/>
            <a:ext cx="7543801" cy="4023360"/>
          </a:xfrm>
        </p:spPr>
        <p:txBody>
          <a:bodyPr>
            <a:noAutofit/>
          </a:bodyPr>
          <a:lstStyle/>
          <a:p>
            <a:r>
              <a:rPr lang="en-US" sz="9600" dirty="0" err="1"/>
              <a:t>Welke</a:t>
            </a:r>
            <a:r>
              <a:rPr lang="en-US" sz="9600" dirty="0"/>
              <a:t> </a:t>
            </a:r>
            <a:r>
              <a:rPr lang="en-US" sz="9600" dirty="0" smtClean="0"/>
              <a:t>2 </a:t>
            </a:r>
            <a:r>
              <a:rPr lang="en-US" sz="9600" dirty="0" err="1"/>
              <a:t>zinnen</a:t>
            </a:r>
            <a:r>
              <a:rPr lang="en-US" sz="9600" dirty="0"/>
              <a:t> </a:t>
            </a:r>
            <a:r>
              <a:rPr lang="en-US" sz="9600" dirty="0" err="1"/>
              <a:t>hebben</a:t>
            </a:r>
            <a:r>
              <a:rPr lang="en-US" sz="9600" dirty="0"/>
              <a:t> </a:t>
            </a:r>
            <a:r>
              <a:rPr lang="en-US" sz="9600" dirty="0" err="1"/>
              <a:t>jullie</a:t>
            </a:r>
            <a:r>
              <a:rPr lang="en-US" sz="9600" dirty="0"/>
              <a:t> </a:t>
            </a:r>
            <a:r>
              <a:rPr lang="en-US" sz="9600" dirty="0" err="1"/>
              <a:t>onthouden</a:t>
            </a:r>
            <a:r>
              <a:rPr lang="en-US" sz="9600" dirty="0"/>
              <a:t>?</a:t>
            </a:r>
            <a:endParaRPr lang="nl-BE" sz="9600" dirty="0"/>
          </a:p>
        </p:txBody>
      </p:sp>
    </p:spTree>
    <p:extLst>
      <p:ext uri="{BB962C8B-B14F-4D97-AF65-F5344CB8AC3E}">
        <p14:creationId xmlns:p14="http://schemas.microsoft.com/office/powerpoint/2010/main" val="2772690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ONTHOUD DIT:</a:t>
            </a:r>
            <a:endParaRPr lang="nl-BE" sz="8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Het is </a:t>
            </a:r>
            <a:r>
              <a:rPr lang="en-US" sz="7200" dirty="0" err="1"/>
              <a:t>altijd</a:t>
            </a:r>
            <a:r>
              <a:rPr lang="en-US" sz="7200" dirty="0"/>
              <a:t> </a:t>
            </a:r>
            <a:r>
              <a:rPr lang="en-US" sz="7200" dirty="0" err="1"/>
              <a:t>lente</a:t>
            </a:r>
            <a:r>
              <a:rPr lang="en-US" sz="7200" dirty="0"/>
              <a:t> in de </a:t>
            </a:r>
            <a:r>
              <a:rPr lang="en-US" sz="7200" dirty="0" err="1"/>
              <a:t>ogen</a:t>
            </a:r>
            <a:r>
              <a:rPr lang="en-US" sz="7200" dirty="0"/>
              <a:t> van de </a:t>
            </a:r>
            <a:r>
              <a:rPr lang="en-US" sz="7200" dirty="0" err="1"/>
              <a:t>tandartsassistente</a:t>
            </a:r>
            <a:endParaRPr lang="nl-BE" sz="7200" dirty="0"/>
          </a:p>
        </p:txBody>
      </p:sp>
    </p:spTree>
    <p:extLst>
      <p:ext uri="{BB962C8B-B14F-4D97-AF65-F5344CB8AC3E}">
        <p14:creationId xmlns:p14="http://schemas.microsoft.com/office/powerpoint/2010/main" val="4108855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ONTHOUD DIT:</a:t>
            </a:r>
            <a:endParaRPr lang="nl-BE" sz="8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8000" dirty="0"/>
              <a:t>“Men </a:t>
            </a:r>
            <a:r>
              <a:rPr lang="en-US" sz="8000" dirty="0" err="1"/>
              <a:t>moet</a:t>
            </a:r>
            <a:r>
              <a:rPr lang="en-US" sz="8000" dirty="0"/>
              <a:t> </a:t>
            </a:r>
            <a:r>
              <a:rPr lang="en-US" sz="8000" dirty="0" err="1"/>
              <a:t>niet</a:t>
            </a:r>
            <a:r>
              <a:rPr lang="en-US" sz="8000" dirty="0"/>
              <a:t> al </a:t>
            </a:r>
            <a:r>
              <a:rPr lang="en-US" sz="8000" dirty="0" err="1"/>
              <a:t>zijn</a:t>
            </a:r>
            <a:r>
              <a:rPr lang="en-US" sz="8000" dirty="0"/>
              <a:t> </a:t>
            </a:r>
            <a:r>
              <a:rPr lang="en-US" sz="8000" dirty="0" err="1"/>
              <a:t>eieren</a:t>
            </a:r>
            <a:r>
              <a:rPr lang="en-US" sz="8000" dirty="0"/>
              <a:t> </a:t>
            </a:r>
            <a:r>
              <a:rPr lang="en-US" sz="8000" dirty="0" err="1"/>
              <a:t>onder</a:t>
            </a:r>
            <a:r>
              <a:rPr lang="en-US" sz="8000" dirty="0"/>
              <a:t> 1 kip </a:t>
            </a:r>
            <a:r>
              <a:rPr lang="en-US" sz="8000" dirty="0" err="1"/>
              <a:t>leggen</a:t>
            </a:r>
            <a:r>
              <a:rPr lang="en-US" sz="8000" dirty="0"/>
              <a:t>.”</a:t>
            </a:r>
            <a:endParaRPr lang="nl-BE" sz="8000" dirty="0"/>
          </a:p>
        </p:txBody>
      </p:sp>
    </p:spTree>
    <p:extLst>
      <p:ext uri="{BB962C8B-B14F-4D97-AF65-F5344CB8AC3E}">
        <p14:creationId xmlns:p14="http://schemas.microsoft.com/office/powerpoint/2010/main" val="340035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44A496-C086-024F-90AE-CBB281797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8800" dirty="0"/>
              <a:t>Spreekwoorden</a:t>
            </a:r>
          </a:p>
          <a:p>
            <a:r>
              <a:rPr lang="nl-BE" sz="8800" dirty="0"/>
              <a:t>met “ei”</a:t>
            </a:r>
          </a:p>
        </p:txBody>
      </p:sp>
    </p:spTree>
    <p:extLst>
      <p:ext uri="{BB962C8B-B14F-4D97-AF65-F5344CB8AC3E}">
        <p14:creationId xmlns:p14="http://schemas.microsoft.com/office/powerpoint/2010/main" val="3596521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Welke lentelied hoor je?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284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43800" cy="1450757"/>
          </a:xfrm>
        </p:spPr>
        <p:txBody>
          <a:bodyPr/>
          <a:lstStyle/>
          <a:p>
            <a:r>
              <a:rPr lang="nl-BE" dirty="0" smtClean="0"/>
              <a:t>Daar is de lente</a:t>
            </a:r>
            <a:endParaRPr lang="nl-BE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827584" y="1839970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 smtClean="0"/>
              <a:t>Het is altijd lente in de ogen van de tandartsassistente</a:t>
            </a:r>
            <a:endParaRPr lang="nl-BE" dirty="0"/>
          </a:p>
        </p:txBody>
      </p:sp>
      <p:cxnSp>
        <p:nvCxnSpPr>
          <p:cNvPr id="6" name="Rechte verbindingslijn 5"/>
          <p:cNvCxnSpPr/>
          <p:nvPr/>
        </p:nvCxnSpPr>
        <p:spPr>
          <a:xfrm>
            <a:off x="827584" y="3301897"/>
            <a:ext cx="7476052" cy="154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itel 1"/>
          <p:cNvSpPr txBox="1">
            <a:spLocks/>
          </p:cNvSpPr>
          <p:nvPr/>
        </p:nvSpPr>
        <p:spPr>
          <a:xfrm>
            <a:off x="827584" y="3230411"/>
            <a:ext cx="7543800" cy="8640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 smtClean="0"/>
              <a:t>Lemon Tree</a:t>
            </a:r>
            <a:endParaRPr lang="nl-BE" dirty="0"/>
          </a:p>
        </p:txBody>
      </p:sp>
      <p:cxnSp>
        <p:nvCxnSpPr>
          <p:cNvPr id="11" name="Rechte verbindingslijn 10"/>
          <p:cNvCxnSpPr/>
          <p:nvPr/>
        </p:nvCxnSpPr>
        <p:spPr>
          <a:xfrm>
            <a:off x="861458" y="4042437"/>
            <a:ext cx="7476052" cy="154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itel 1"/>
          <p:cNvSpPr txBox="1">
            <a:spLocks/>
          </p:cNvSpPr>
          <p:nvPr/>
        </p:nvSpPr>
        <p:spPr>
          <a:xfrm>
            <a:off x="827584" y="4007570"/>
            <a:ext cx="7543800" cy="8640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 smtClean="0"/>
              <a:t>Laat de zon in je hart</a:t>
            </a:r>
            <a:endParaRPr lang="nl-BE" dirty="0"/>
          </a:p>
        </p:txBody>
      </p:sp>
      <p:cxnSp>
        <p:nvCxnSpPr>
          <p:cNvPr id="13" name="Rechte verbindingslijn 12"/>
          <p:cNvCxnSpPr/>
          <p:nvPr/>
        </p:nvCxnSpPr>
        <p:spPr>
          <a:xfrm>
            <a:off x="895332" y="4847048"/>
            <a:ext cx="7476052" cy="154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itel 1"/>
          <p:cNvSpPr txBox="1">
            <a:spLocks/>
          </p:cNvSpPr>
          <p:nvPr/>
        </p:nvSpPr>
        <p:spPr>
          <a:xfrm>
            <a:off x="827584" y="4773323"/>
            <a:ext cx="7543800" cy="8640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 smtClean="0"/>
              <a:t>Laat het gras maar groeien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0461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44A496-C086-024F-90AE-CBB281797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BE" sz="8800" dirty="0"/>
          </a:p>
        </p:txBody>
      </p:sp>
    </p:spTree>
    <p:extLst>
      <p:ext uri="{BB962C8B-B14F-4D97-AF65-F5344CB8AC3E}">
        <p14:creationId xmlns:p14="http://schemas.microsoft.com/office/powerpoint/2010/main" val="38658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b="1" dirty="0" err="1"/>
              <a:t>Lentekriebels</a:t>
            </a:r>
            <a:r>
              <a:rPr lang="en-US" sz="8800" b="1" dirty="0"/>
              <a:t> ! </a:t>
            </a:r>
            <a:endParaRPr lang="nl-BE" sz="8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 err="1"/>
              <a:t>Welke</a:t>
            </a:r>
            <a:r>
              <a:rPr lang="en-US" sz="6000" dirty="0"/>
              <a:t> </a:t>
            </a:r>
            <a:r>
              <a:rPr lang="en-US" sz="6000" dirty="0" err="1"/>
              <a:t>stoffen</a:t>
            </a:r>
            <a:r>
              <a:rPr lang="en-US" sz="6000" dirty="0"/>
              <a:t> </a:t>
            </a:r>
            <a:r>
              <a:rPr lang="en-US" sz="6000" dirty="0" err="1"/>
              <a:t>maakt</a:t>
            </a:r>
            <a:r>
              <a:rPr lang="en-US" sz="6000" dirty="0"/>
              <a:t> </a:t>
            </a:r>
            <a:r>
              <a:rPr lang="en-US" sz="6000" dirty="0" err="1"/>
              <a:t>ons</a:t>
            </a:r>
            <a:r>
              <a:rPr lang="en-US" sz="6000" dirty="0"/>
              <a:t> </a:t>
            </a:r>
            <a:r>
              <a:rPr lang="en-US" sz="6000" dirty="0" err="1"/>
              <a:t>lichaam</a:t>
            </a:r>
            <a:r>
              <a:rPr lang="en-US" sz="6000" dirty="0"/>
              <a:t> </a:t>
            </a:r>
            <a:r>
              <a:rPr lang="en-US" sz="6000" dirty="0" err="1"/>
              <a:t>aan</a:t>
            </a:r>
            <a:r>
              <a:rPr lang="en-US" sz="6000" dirty="0"/>
              <a:t> en </a:t>
            </a:r>
            <a:r>
              <a:rPr lang="en-US" sz="6000" dirty="0" err="1"/>
              <a:t>maakt</a:t>
            </a:r>
            <a:r>
              <a:rPr lang="en-US" sz="6000" dirty="0"/>
              <a:t> </a:t>
            </a:r>
            <a:r>
              <a:rPr lang="en-US" sz="6000" dirty="0" err="1"/>
              <a:t>ons</a:t>
            </a:r>
            <a:r>
              <a:rPr lang="en-US" sz="6000" dirty="0"/>
              <a:t> </a:t>
            </a:r>
            <a:r>
              <a:rPr lang="en-US" sz="6000" dirty="0" err="1"/>
              <a:t>opgewekt</a:t>
            </a:r>
            <a:r>
              <a:rPr lang="en-US" sz="6000" dirty="0"/>
              <a:t> en </a:t>
            </a:r>
            <a:r>
              <a:rPr lang="en-US" sz="6000" dirty="0" err="1"/>
              <a:t>gelukkig</a:t>
            </a:r>
            <a:r>
              <a:rPr lang="en-US" sz="6000" dirty="0"/>
              <a:t>?</a:t>
            </a:r>
            <a:endParaRPr lang="nl-BE" sz="6000" dirty="0"/>
          </a:p>
        </p:txBody>
      </p:sp>
    </p:spTree>
    <p:extLst>
      <p:ext uri="{BB962C8B-B14F-4D97-AF65-F5344CB8AC3E}">
        <p14:creationId xmlns:p14="http://schemas.microsoft.com/office/powerpoint/2010/main" val="709151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000" dirty="0" err="1"/>
              <a:t>serotonine</a:t>
            </a:r>
            <a:endParaRPr lang="en-US" sz="6000" dirty="0"/>
          </a:p>
          <a:p>
            <a:r>
              <a:rPr lang="nl-BE" sz="6000" dirty="0"/>
              <a:t>oxytocine </a:t>
            </a:r>
          </a:p>
          <a:p>
            <a:r>
              <a:rPr lang="nl-BE" sz="6000" dirty="0"/>
              <a:t>adrenaline</a:t>
            </a:r>
            <a:endParaRPr lang="en-US" sz="6000" dirty="0"/>
          </a:p>
          <a:p>
            <a:r>
              <a:rPr lang="en-US" sz="6000" dirty="0"/>
              <a:t>dopamine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6480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000" dirty="0" err="1">
                <a:solidFill>
                  <a:srgbClr val="FF0000"/>
                </a:solidFill>
              </a:rPr>
              <a:t>serotonine</a:t>
            </a:r>
            <a:endParaRPr lang="en-US" sz="6000" dirty="0">
              <a:solidFill>
                <a:srgbClr val="FF0000"/>
              </a:solidFill>
            </a:endParaRPr>
          </a:p>
          <a:p>
            <a:r>
              <a:rPr lang="nl-BE" sz="6000" dirty="0"/>
              <a:t>oxytocine </a:t>
            </a:r>
          </a:p>
          <a:p>
            <a:r>
              <a:rPr lang="nl-BE" sz="6000" dirty="0"/>
              <a:t>adrenaline</a:t>
            </a:r>
            <a:endParaRPr lang="en-US" sz="6000" dirty="0"/>
          </a:p>
          <a:p>
            <a:r>
              <a:rPr lang="en-US" sz="6000" dirty="0">
                <a:solidFill>
                  <a:srgbClr val="FF0000"/>
                </a:solidFill>
              </a:rPr>
              <a:t>dopamine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6605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600" dirty="0" err="1"/>
              <a:t>Ook</a:t>
            </a:r>
            <a:r>
              <a:rPr lang="en-US" sz="6600" dirty="0"/>
              <a:t> </a:t>
            </a:r>
            <a:r>
              <a:rPr lang="en-US" sz="6600" dirty="0" err="1"/>
              <a:t>soms</a:t>
            </a:r>
            <a:r>
              <a:rPr lang="en-US" sz="6600" dirty="0"/>
              <a:t> </a:t>
            </a:r>
            <a:r>
              <a:rPr lang="en-US" sz="6600" dirty="0" err="1"/>
              <a:t>vervelend</a:t>
            </a:r>
            <a:r>
              <a:rPr lang="en-US" sz="6600" dirty="0"/>
              <a:t>….</a:t>
            </a:r>
            <a:endParaRPr lang="nl-BE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800" dirty="0"/>
              <a:t>rode ogen, jeuk, hoesten, snotteren en niezen…</a:t>
            </a:r>
          </a:p>
        </p:txBody>
      </p:sp>
    </p:spTree>
    <p:extLst>
      <p:ext uri="{BB962C8B-B14F-4D97-AF65-F5344CB8AC3E}">
        <p14:creationId xmlns:p14="http://schemas.microsoft.com/office/powerpoint/2010/main" val="993289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2960" y="2204864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sz="8800" dirty="0" err="1"/>
              <a:t>Waar</a:t>
            </a:r>
            <a:r>
              <a:rPr lang="en-US" sz="8800" dirty="0"/>
              <a:t> </a:t>
            </a:r>
            <a:r>
              <a:rPr lang="en-US" sz="8800" dirty="0" err="1"/>
              <a:t>heeft</a:t>
            </a:r>
            <a:r>
              <a:rPr lang="en-US" sz="8800" dirty="0"/>
              <a:t> men </a:t>
            </a:r>
            <a:r>
              <a:rPr lang="en-US" sz="8800" dirty="0" err="1"/>
              <a:t>soms</a:t>
            </a:r>
            <a:r>
              <a:rPr lang="en-US" sz="8800" dirty="0"/>
              <a:t> last van in de </a:t>
            </a:r>
            <a:r>
              <a:rPr lang="en-US" sz="8800" dirty="0" err="1"/>
              <a:t>lente</a:t>
            </a:r>
            <a:r>
              <a:rPr lang="en-US" sz="8800" dirty="0"/>
              <a:t>?</a:t>
            </a:r>
            <a:endParaRPr lang="nl-BE" sz="8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2959" y="3429000"/>
            <a:ext cx="7543801" cy="2440094"/>
          </a:xfrm>
        </p:spPr>
        <p:txBody>
          <a:bodyPr>
            <a:normAutofit fontScale="92500" lnSpcReduction="10000"/>
          </a:bodyPr>
          <a:lstStyle/>
          <a:p>
            <a:endParaRPr lang="en-US" sz="8800" dirty="0"/>
          </a:p>
          <a:p>
            <a:r>
              <a:rPr lang="en-US" sz="8800" dirty="0" err="1"/>
              <a:t>Hooikoorts</a:t>
            </a:r>
            <a:endParaRPr lang="nl-BE" sz="8800" dirty="0"/>
          </a:p>
        </p:txBody>
      </p:sp>
    </p:spTree>
    <p:extLst>
      <p:ext uri="{BB962C8B-B14F-4D97-AF65-F5344CB8AC3E}">
        <p14:creationId xmlns:p14="http://schemas.microsoft.com/office/powerpoint/2010/main" val="325012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7200" dirty="0" err="1"/>
              <a:t>Noem</a:t>
            </a:r>
            <a:r>
              <a:rPr lang="en-US" sz="7200" dirty="0"/>
              <a:t> 3 </a:t>
            </a:r>
            <a:r>
              <a:rPr lang="en-US" sz="7200" dirty="0" err="1"/>
              <a:t>dieren</a:t>
            </a:r>
            <a:r>
              <a:rPr lang="en-US" sz="7200" dirty="0"/>
              <a:t> die </a:t>
            </a:r>
            <a:r>
              <a:rPr lang="en-US" sz="7200" dirty="0" err="1"/>
              <a:t>uit</a:t>
            </a:r>
            <a:r>
              <a:rPr lang="en-US" sz="7200" dirty="0"/>
              <a:t> </a:t>
            </a:r>
            <a:r>
              <a:rPr lang="en-US" sz="7200" dirty="0" err="1"/>
              <a:t>een</a:t>
            </a:r>
            <a:r>
              <a:rPr lang="en-US" sz="7200" dirty="0"/>
              <a:t> </a:t>
            </a:r>
            <a:r>
              <a:rPr lang="en-US" sz="7200" dirty="0" err="1"/>
              <a:t>winterslaap</a:t>
            </a:r>
            <a:r>
              <a:rPr lang="en-US" sz="7200" dirty="0"/>
              <a:t> </a:t>
            </a:r>
            <a:r>
              <a:rPr lang="en-US" sz="7200" dirty="0" err="1"/>
              <a:t>ontwaken</a:t>
            </a:r>
            <a:r>
              <a:rPr lang="en-US" sz="7200" dirty="0"/>
              <a:t>?</a:t>
            </a:r>
            <a:endParaRPr lang="nl-BE" sz="7200" dirty="0"/>
          </a:p>
        </p:txBody>
      </p:sp>
    </p:spTree>
    <p:extLst>
      <p:ext uri="{BB962C8B-B14F-4D97-AF65-F5344CB8AC3E}">
        <p14:creationId xmlns:p14="http://schemas.microsoft.com/office/powerpoint/2010/main" val="412240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Beer </a:t>
            </a:r>
          </a:p>
          <a:p>
            <a:r>
              <a:rPr lang="en-US" sz="6000" dirty="0" err="1"/>
              <a:t>Egel</a:t>
            </a:r>
            <a:r>
              <a:rPr lang="en-US" sz="6000" dirty="0"/>
              <a:t> </a:t>
            </a:r>
          </a:p>
          <a:p>
            <a:r>
              <a:rPr lang="en-US" sz="6000" dirty="0"/>
              <a:t>Slang</a:t>
            </a:r>
          </a:p>
          <a:p>
            <a:r>
              <a:rPr lang="en-US" sz="6000" dirty="0" err="1"/>
              <a:t>Schildpad</a:t>
            </a:r>
            <a:endParaRPr lang="nl-BE" sz="6000" dirty="0"/>
          </a:p>
        </p:txBody>
      </p:sp>
    </p:spTree>
    <p:extLst>
      <p:ext uri="{BB962C8B-B14F-4D97-AF65-F5344CB8AC3E}">
        <p14:creationId xmlns:p14="http://schemas.microsoft.com/office/powerpoint/2010/main" val="1964714948"/>
      </p:ext>
    </p:extLst>
  </p:cSld>
  <p:clrMapOvr>
    <a:masterClrMapping/>
  </p:clrMapOvr>
</p:sld>
</file>

<file path=ppt/theme/theme1.xml><?xml version="1.0" encoding="utf-8"?>
<a:theme xmlns:a="http://schemas.openxmlformats.org/drawingml/2006/main" name="Terugblik">
  <a:themeElements>
    <a:clrScheme name="Terugblik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erugbli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rugbli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219</Words>
  <Application>Microsoft Office PowerPoint</Application>
  <PresentationFormat>Diavoorstelling (4:3)</PresentationFormat>
  <Paragraphs>62</Paragraphs>
  <Slides>26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29" baseType="lpstr">
      <vt:lpstr>Calibri</vt:lpstr>
      <vt:lpstr>Calibri Light</vt:lpstr>
      <vt:lpstr>Terugblik</vt:lpstr>
      <vt:lpstr>Train je brein</vt:lpstr>
      <vt:lpstr> </vt:lpstr>
      <vt:lpstr>Lentekriebels ! </vt:lpstr>
      <vt:lpstr>PowerPoint-presentatie</vt:lpstr>
      <vt:lpstr>PowerPoint-presentatie</vt:lpstr>
      <vt:lpstr>Ook soms vervelend….</vt:lpstr>
      <vt:lpstr>Waar heeft men soms last van in de lente?</vt:lpstr>
      <vt:lpstr>PowerPoint-presentatie</vt:lpstr>
      <vt:lpstr>PowerPoint-presentatie</vt:lpstr>
      <vt:lpstr>ONTHOUD DIT:</vt:lpstr>
      <vt:lpstr>ONTHOUD DIT:</vt:lpstr>
      <vt:lpstr> </vt:lpstr>
      <vt:lpstr>PowerPoint-presentatie</vt:lpstr>
      <vt:lpstr>PowerPoint-presentatie</vt:lpstr>
      <vt:lpstr>PowerPoint-presentatie</vt:lpstr>
      <vt:lpstr>PowerPoint-presentatie</vt:lpstr>
      <vt:lpstr>Wat zie je op de foto?</vt:lpstr>
      <vt:lpstr>PowerPoint-presentatie</vt:lpstr>
      <vt:lpstr>PowerPoint-presentatie</vt:lpstr>
      <vt:lpstr>PowerPoint-presentatie</vt:lpstr>
      <vt:lpstr>ONTHOUD DIT:</vt:lpstr>
      <vt:lpstr>ONTHOUD DIT:</vt:lpstr>
      <vt:lpstr>PowerPoint-presentatie</vt:lpstr>
      <vt:lpstr>Welke lentelied hoor je?</vt:lpstr>
      <vt:lpstr>Daar is de lente</vt:lpstr>
      <vt:lpstr>PowerPoint-presentatie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Hersengym</dc:title>
  <dc:creator>ORPEA10065 - Ergo</dc:creator>
  <cp:lastModifiedBy>Eline Van Roey</cp:lastModifiedBy>
  <cp:revision>58</cp:revision>
  <dcterms:created xsi:type="dcterms:W3CDTF">2017-04-06T11:32:25Z</dcterms:created>
  <dcterms:modified xsi:type="dcterms:W3CDTF">2024-04-08T13:15:16Z</dcterms:modified>
</cp:coreProperties>
</file>