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8288000" cy="10287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Lovelace Text Bold" panose="020B0604020202020204" charset="0"/>
      <p:regular r:id="rId39"/>
    </p:embeddedFont>
    <p:embeddedFont>
      <p:font typeface="Ubuntu Bold Italics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/>
          <p:cNvSpPr txBox="1"/>
          <p:nvPr/>
        </p:nvSpPr>
        <p:spPr>
          <a:xfrm>
            <a:off x="236908" y="4256041"/>
            <a:ext cx="17814184" cy="258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>
                <a:solidFill>
                  <a:srgbClr val="FFFFFF"/>
                </a:solidFill>
                <a:latin typeface="Lovelace Text Bold"/>
              </a:rPr>
              <a:t>Valentijnsquiz</a:t>
            </a:r>
          </a:p>
        </p:txBody>
      </p:sp>
      <p:sp>
        <p:nvSpPr>
          <p:cNvPr id="9" name="Freeform 9"/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165501" y="1331646"/>
            <a:ext cx="11014572" cy="7067800"/>
          </a:xfrm>
          <a:custGeom>
            <a:avLst/>
            <a:gdLst/>
            <a:ahLst/>
            <a:cxnLst/>
            <a:rect l="l" t="t" r="r" b="b"/>
            <a:pathLst>
              <a:path w="11014572" h="7067800">
                <a:moveTo>
                  <a:pt x="0" y="0"/>
                </a:moveTo>
                <a:lnTo>
                  <a:pt x="11014572" y="0"/>
                </a:lnTo>
                <a:lnTo>
                  <a:pt x="11014572" y="7067801"/>
                </a:lnTo>
                <a:lnTo>
                  <a:pt x="0" y="706780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duo?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9521" y="8501984"/>
            <a:ext cx="3714605" cy="2790597"/>
          </a:xfrm>
          <a:custGeom>
            <a:avLst/>
            <a:gdLst/>
            <a:ahLst/>
            <a:cxnLst/>
            <a:rect l="l" t="t" r="r" b="b"/>
            <a:pathLst>
              <a:path w="3714605" h="2790597">
                <a:moveTo>
                  <a:pt x="0" y="0"/>
                </a:moveTo>
                <a:lnTo>
                  <a:pt x="3714605" y="0"/>
                </a:lnTo>
                <a:lnTo>
                  <a:pt x="3714605" y="2790598"/>
                </a:lnTo>
                <a:lnTo>
                  <a:pt x="0" y="27905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711851" y="9511603"/>
            <a:ext cx="3475074" cy="2610650"/>
          </a:xfrm>
          <a:custGeom>
            <a:avLst/>
            <a:gdLst/>
            <a:ahLst/>
            <a:cxnLst/>
            <a:rect l="l" t="t" r="r" b="b"/>
            <a:pathLst>
              <a:path w="3475074" h="2610650">
                <a:moveTo>
                  <a:pt x="0" y="0"/>
                </a:moveTo>
                <a:lnTo>
                  <a:pt x="3475074" y="0"/>
                </a:lnTo>
                <a:lnTo>
                  <a:pt x="3475074" y="2610650"/>
                </a:lnTo>
                <a:lnTo>
                  <a:pt x="0" y="2610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028700" y="1393129"/>
            <a:ext cx="7411100" cy="6813580"/>
          </a:xfrm>
          <a:custGeom>
            <a:avLst/>
            <a:gdLst/>
            <a:ahLst/>
            <a:cxnLst/>
            <a:rect l="l" t="t" r="r" b="b"/>
            <a:pathLst>
              <a:path w="7411100" h="6813580">
                <a:moveTo>
                  <a:pt x="0" y="0"/>
                </a:moveTo>
                <a:lnTo>
                  <a:pt x="7411100" y="0"/>
                </a:lnTo>
                <a:lnTo>
                  <a:pt x="7411100" y="6813580"/>
                </a:lnTo>
                <a:lnTo>
                  <a:pt x="0" y="6813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4879254" y="9065345"/>
            <a:ext cx="2380046" cy="446259"/>
          </a:xfrm>
          <a:custGeom>
            <a:avLst/>
            <a:gdLst/>
            <a:ahLst/>
            <a:cxnLst/>
            <a:rect l="l" t="t" r="r" b="b"/>
            <a:pathLst>
              <a:path w="2380046" h="446259">
                <a:moveTo>
                  <a:pt x="0" y="0"/>
                </a:moveTo>
                <a:lnTo>
                  <a:pt x="2380046" y="0"/>
                </a:lnTo>
                <a:lnTo>
                  <a:pt x="2380046" y="446258"/>
                </a:lnTo>
                <a:lnTo>
                  <a:pt x="0" y="446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744568" y="4913383"/>
            <a:ext cx="7929594" cy="224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64"/>
              </a:lnSpc>
              <a:spcBef>
                <a:spcPct val="0"/>
              </a:spcBef>
            </a:pPr>
            <a:r>
              <a:rPr lang="en-US" sz="4189">
                <a:solidFill>
                  <a:srgbClr val="FFFFFF"/>
                </a:solidFill>
                <a:latin typeface="Lovelace Text Bold"/>
              </a:rPr>
              <a:t>De hoeveelste populairste dag is Valentijn voor het versturen van een kaartje?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9521" y="8501984"/>
            <a:ext cx="3714605" cy="2790597"/>
          </a:xfrm>
          <a:custGeom>
            <a:avLst/>
            <a:gdLst/>
            <a:ahLst/>
            <a:cxnLst/>
            <a:rect l="l" t="t" r="r" b="b"/>
            <a:pathLst>
              <a:path w="3714605" h="2790597">
                <a:moveTo>
                  <a:pt x="0" y="0"/>
                </a:moveTo>
                <a:lnTo>
                  <a:pt x="3714605" y="0"/>
                </a:lnTo>
                <a:lnTo>
                  <a:pt x="3714605" y="2790598"/>
                </a:lnTo>
                <a:lnTo>
                  <a:pt x="0" y="27905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711851" y="9511603"/>
            <a:ext cx="3475074" cy="2610650"/>
          </a:xfrm>
          <a:custGeom>
            <a:avLst/>
            <a:gdLst/>
            <a:ahLst/>
            <a:cxnLst/>
            <a:rect l="l" t="t" r="r" b="b"/>
            <a:pathLst>
              <a:path w="3475074" h="2610650">
                <a:moveTo>
                  <a:pt x="0" y="0"/>
                </a:moveTo>
                <a:lnTo>
                  <a:pt x="3475074" y="0"/>
                </a:lnTo>
                <a:lnTo>
                  <a:pt x="3475074" y="2610650"/>
                </a:lnTo>
                <a:lnTo>
                  <a:pt x="0" y="2610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028700" y="1393129"/>
            <a:ext cx="7411100" cy="6813580"/>
          </a:xfrm>
          <a:custGeom>
            <a:avLst/>
            <a:gdLst/>
            <a:ahLst/>
            <a:cxnLst/>
            <a:rect l="l" t="t" r="r" b="b"/>
            <a:pathLst>
              <a:path w="7411100" h="6813580">
                <a:moveTo>
                  <a:pt x="0" y="0"/>
                </a:moveTo>
                <a:lnTo>
                  <a:pt x="7411100" y="0"/>
                </a:lnTo>
                <a:lnTo>
                  <a:pt x="7411100" y="6813580"/>
                </a:lnTo>
                <a:lnTo>
                  <a:pt x="0" y="6813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4879254" y="9065345"/>
            <a:ext cx="2380046" cy="446259"/>
          </a:xfrm>
          <a:custGeom>
            <a:avLst/>
            <a:gdLst/>
            <a:ahLst/>
            <a:cxnLst/>
            <a:rect l="l" t="t" r="r" b="b"/>
            <a:pathLst>
              <a:path w="2380046" h="446259">
                <a:moveTo>
                  <a:pt x="0" y="0"/>
                </a:moveTo>
                <a:lnTo>
                  <a:pt x="2380046" y="0"/>
                </a:lnTo>
                <a:lnTo>
                  <a:pt x="2380046" y="446258"/>
                </a:lnTo>
                <a:lnTo>
                  <a:pt x="0" y="446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744568" y="4913383"/>
            <a:ext cx="7929594" cy="1490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64"/>
              </a:lnSpc>
              <a:spcBef>
                <a:spcPct val="0"/>
              </a:spcBef>
            </a:pPr>
            <a:r>
              <a:rPr lang="en-US" sz="4189">
                <a:solidFill>
                  <a:srgbClr val="FFFFFF"/>
                </a:solidFill>
                <a:latin typeface="Lovelace Text Bold"/>
              </a:rPr>
              <a:t>tweede; kerstmis is de eerste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voor dag is Valentijn voor Duitsland?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4548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Onheilsdag: 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Het is de geboortedag van Judas: De verrader van Christus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Welk feest werd in Rome ook op Valentijn gevierd?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Vruchtbaarheidsfeest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zijn de kleuren van Valentijn?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Rood, Roos, Wit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055662" y="4279245"/>
            <a:ext cx="6176676" cy="4650393"/>
          </a:xfrm>
          <a:custGeom>
            <a:avLst/>
            <a:gdLst/>
            <a:ahLst/>
            <a:cxnLst/>
            <a:rect l="l" t="t" r="r" b="b"/>
            <a:pathLst>
              <a:path w="6176676" h="4650393">
                <a:moveTo>
                  <a:pt x="0" y="0"/>
                </a:moveTo>
                <a:lnTo>
                  <a:pt x="6176676" y="0"/>
                </a:lnTo>
                <a:lnTo>
                  <a:pt x="6176676" y="4650393"/>
                </a:lnTo>
                <a:lnTo>
                  <a:pt x="0" y="465039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021022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is een liefdesknoop?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857887" y="1508228"/>
            <a:ext cx="9956566" cy="6642493"/>
          </a:xfrm>
          <a:custGeom>
            <a:avLst/>
            <a:gdLst/>
            <a:ahLst/>
            <a:cxnLst/>
            <a:rect l="l" t="t" r="r" b="b"/>
            <a:pathLst>
              <a:path w="9956566" h="6642493">
                <a:moveTo>
                  <a:pt x="0" y="0"/>
                </a:moveTo>
                <a:lnTo>
                  <a:pt x="9956567" y="0"/>
                </a:lnTo>
                <a:lnTo>
                  <a:pt x="9956567" y="6642493"/>
                </a:lnTo>
                <a:lnTo>
                  <a:pt x="0" y="664249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055662" y="4279245"/>
            <a:ext cx="6176676" cy="4650393"/>
          </a:xfrm>
          <a:custGeom>
            <a:avLst/>
            <a:gdLst/>
            <a:ahLst/>
            <a:cxnLst/>
            <a:rect l="l" t="t" r="r" b="b"/>
            <a:pathLst>
              <a:path w="6176676" h="4650393">
                <a:moveTo>
                  <a:pt x="0" y="0"/>
                </a:moveTo>
                <a:lnTo>
                  <a:pt x="6176676" y="0"/>
                </a:lnTo>
                <a:lnTo>
                  <a:pt x="6176676" y="4650393"/>
                </a:lnTo>
                <a:lnTo>
                  <a:pt x="0" y="465039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2549842" y="2030547"/>
            <a:ext cx="12745440" cy="1866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8"/>
              </a:lnSpc>
              <a:spcBef>
                <a:spcPct val="0"/>
              </a:spcBef>
            </a:pPr>
            <a:r>
              <a:rPr lang="en-US" sz="5255">
                <a:solidFill>
                  <a:srgbClr val="FFFFFF"/>
                </a:solidFill>
                <a:latin typeface="Ubuntu Bold Italics"/>
              </a:rPr>
              <a:t>Een touw met een aantal bochten en knopen waar geen begin of einde aan is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Welk cadeau word het meest gegeven met Valentijn?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138412" y="2475779"/>
            <a:ext cx="8011176" cy="5335443"/>
          </a:xfrm>
          <a:custGeom>
            <a:avLst/>
            <a:gdLst/>
            <a:ahLst/>
            <a:cxnLst/>
            <a:rect l="l" t="t" r="r" b="b"/>
            <a:pathLst>
              <a:path w="8011176" h="5335443">
                <a:moveTo>
                  <a:pt x="0" y="0"/>
                </a:moveTo>
                <a:lnTo>
                  <a:pt x="8011176" y="0"/>
                </a:lnTo>
                <a:lnTo>
                  <a:pt x="8011176" y="5335442"/>
                </a:lnTo>
                <a:lnTo>
                  <a:pt x="0" y="53354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Het beroemste koppel is Romeo en ... ???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885618" y="3445806"/>
            <a:ext cx="4516764" cy="6577537"/>
          </a:xfrm>
          <a:custGeom>
            <a:avLst/>
            <a:gdLst/>
            <a:ahLst/>
            <a:cxnLst/>
            <a:rect l="l" t="t" r="r" b="b"/>
            <a:pathLst>
              <a:path w="4516764" h="6577537">
                <a:moveTo>
                  <a:pt x="0" y="0"/>
                </a:moveTo>
                <a:lnTo>
                  <a:pt x="4516764" y="0"/>
                </a:lnTo>
                <a:lnTo>
                  <a:pt x="4516764" y="6577537"/>
                </a:lnTo>
                <a:lnTo>
                  <a:pt x="0" y="657753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165458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Julia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2460090"/>
            <a:ext cx="9092868" cy="5690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Hoe heet het gevleugelde jongentje dat koppels verliefd maakt met zijn liefdespijlen?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995404" y="3849904"/>
            <a:ext cx="6297191" cy="5079734"/>
          </a:xfrm>
          <a:custGeom>
            <a:avLst/>
            <a:gdLst/>
            <a:ahLst/>
            <a:cxnLst/>
            <a:rect l="l" t="t" r="r" b="b"/>
            <a:pathLst>
              <a:path w="6297191" h="5079734">
                <a:moveTo>
                  <a:pt x="0" y="0"/>
                </a:moveTo>
                <a:lnTo>
                  <a:pt x="6297192" y="0"/>
                </a:lnTo>
                <a:lnTo>
                  <a:pt x="6297192" y="5079734"/>
                </a:lnTo>
                <a:lnTo>
                  <a:pt x="0" y="50797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460090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CUPIDO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372887" y="3693998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Maak de uitdrukking af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Ik heb vlinders in mijn ...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976918" y="4593466"/>
            <a:ext cx="6334164" cy="3968410"/>
          </a:xfrm>
          <a:custGeom>
            <a:avLst/>
            <a:gdLst/>
            <a:ahLst/>
            <a:cxnLst/>
            <a:rect l="l" t="t" r="r" b="b"/>
            <a:pathLst>
              <a:path w="6334164" h="3968410">
                <a:moveTo>
                  <a:pt x="0" y="0"/>
                </a:moveTo>
                <a:lnTo>
                  <a:pt x="6334164" y="0"/>
                </a:lnTo>
                <a:lnTo>
                  <a:pt x="6334164" y="3968410"/>
                </a:lnTo>
                <a:lnTo>
                  <a:pt x="0" y="396841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97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329877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Ik heb vlinders in mijn BUIK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1839546"/>
            <a:ext cx="9092868" cy="6836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Hoeveel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spieren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gebruik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je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als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je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iemand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zoent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? </a:t>
            </a:r>
          </a:p>
          <a:p>
            <a:pPr marL="1393834" lvl="1" indent="-696917">
              <a:lnSpc>
                <a:spcPts val="9038"/>
              </a:lnSpc>
              <a:buFont typeface="Arial"/>
              <a:buChar char="•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34 </a:t>
            </a:r>
          </a:p>
          <a:p>
            <a:pPr marL="1393834" lvl="1" indent="-696917">
              <a:lnSpc>
                <a:spcPts val="9038"/>
              </a:lnSpc>
              <a:buFont typeface="Arial"/>
              <a:buChar char="•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54</a:t>
            </a:r>
          </a:p>
          <a:p>
            <a:pPr marL="1393834" lvl="1" indent="-696917">
              <a:lnSpc>
                <a:spcPts val="9038"/>
              </a:lnSpc>
              <a:spcBef>
                <a:spcPct val="0"/>
              </a:spcBef>
              <a:buFont typeface="Arial"/>
              <a:buChar char="•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449049" y="1448549"/>
            <a:ext cx="7389903" cy="7389903"/>
          </a:xfrm>
          <a:custGeom>
            <a:avLst/>
            <a:gdLst/>
            <a:ahLst/>
            <a:cxnLst/>
            <a:rect l="l" t="t" r="r" b="b"/>
            <a:pathLst>
              <a:path w="7389903" h="7389903">
                <a:moveTo>
                  <a:pt x="0" y="0"/>
                </a:moveTo>
                <a:lnTo>
                  <a:pt x="7389902" y="0"/>
                </a:lnTo>
                <a:lnTo>
                  <a:pt x="7389902" y="7389902"/>
                </a:lnTo>
                <a:lnTo>
                  <a:pt x="0" y="738990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674548" y="4079174"/>
            <a:ext cx="7189398" cy="4071547"/>
          </a:xfrm>
          <a:custGeom>
            <a:avLst/>
            <a:gdLst/>
            <a:ahLst/>
            <a:cxnLst/>
            <a:rect l="l" t="t" r="r" b="b"/>
            <a:pathLst>
              <a:path w="7189398" h="4071547">
                <a:moveTo>
                  <a:pt x="0" y="0"/>
                </a:moveTo>
                <a:lnTo>
                  <a:pt x="7189398" y="0"/>
                </a:lnTo>
                <a:lnTo>
                  <a:pt x="7189398" y="4071547"/>
                </a:lnTo>
                <a:lnTo>
                  <a:pt x="0" y="407154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8304766" y="2122937"/>
            <a:ext cx="1678468" cy="1770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17"/>
              </a:lnSpc>
              <a:spcBef>
                <a:spcPct val="0"/>
              </a:spcBef>
            </a:pP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34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4413565" y="401183"/>
            <a:ext cx="9810219" cy="8275258"/>
          </a:xfrm>
          <a:custGeom>
            <a:avLst/>
            <a:gdLst/>
            <a:ahLst/>
            <a:cxnLst/>
            <a:rect l="l" t="t" r="r" b="b"/>
            <a:pathLst>
              <a:path w="9810219" h="8275258">
                <a:moveTo>
                  <a:pt x="0" y="0"/>
                </a:moveTo>
                <a:lnTo>
                  <a:pt x="9810219" y="0"/>
                </a:lnTo>
                <a:lnTo>
                  <a:pt x="9810219" y="8275258"/>
                </a:lnTo>
                <a:lnTo>
                  <a:pt x="0" y="8275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68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234F250-002A-6544-F603-CD23110E15A7}"/>
              </a:ext>
            </a:extLst>
          </p:cNvPr>
          <p:cNvSpPr txBox="1"/>
          <p:nvPr/>
        </p:nvSpPr>
        <p:spPr>
          <a:xfrm>
            <a:off x="4197757" y="8443685"/>
            <a:ext cx="9983235" cy="1629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217"/>
              </a:lnSpc>
              <a:spcBef>
                <a:spcPct val="0"/>
              </a:spcBef>
            </a:pP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Zoek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2 </a:t>
            </a: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dezelfde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3934529" y="366267"/>
            <a:ext cx="10481152" cy="8563371"/>
          </a:xfrm>
          <a:custGeom>
            <a:avLst/>
            <a:gdLst/>
            <a:ahLst/>
            <a:cxnLst/>
            <a:rect l="l" t="t" r="r" b="b"/>
            <a:pathLst>
              <a:path w="10481152" h="8563371">
                <a:moveTo>
                  <a:pt x="0" y="0"/>
                </a:moveTo>
                <a:lnTo>
                  <a:pt x="10481151" y="0"/>
                </a:lnTo>
                <a:lnTo>
                  <a:pt x="10481151" y="8563371"/>
                </a:lnTo>
                <a:lnTo>
                  <a:pt x="0" y="85633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067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11AF3D5-8CD5-E80C-C32F-69513F59335F}"/>
              </a:ext>
            </a:extLst>
          </p:cNvPr>
          <p:cNvSpPr txBox="1"/>
          <p:nvPr/>
        </p:nvSpPr>
        <p:spPr>
          <a:xfrm>
            <a:off x="4254941" y="8657771"/>
            <a:ext cx="9983235" cy="1629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217"/>
              </a:lnSpc>
              <a:spcBef>
                <a:spcPct val="0"/>
              </a:spcBef>
            </a:pP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Zoek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2 </a:t>
            </a: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dezelfde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3165501" y="170361"/>
            <a:ext cx="12155137" cy="8966904"/>
          </a:xfrm>
          <a:custGeom>
            <a:avLst/>
            <a:gdLst/>
            <a:ahLst/>
            <a:cxnLst/>
            <a:rect l="l" t="t" r="r" b="b"/>
            <a:pathLst>
              <a:path w="12155137" h="8966904">
                <a:moveTo>
                  <a:pt x="0" y="0"/>
                </a:moveTo>
                <a:lnTo>
                  <a:pt x="12155136" y="0"/>
                </a:lnTo>
                <a:lnTo>
                  <a:pt x="12155136" y="8966904"/>
                </a:lnTo>
                <a:lnTo>
                  <a:pt x="0" y="89669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056762" y="1618120"/>
            <a:ext cx="10559639" cy="7050759"/>
          </a:xfrm>
          <a:custGeom>
            <a:avLst/>
            <a:gdLst/>
            <a:ahLst/>
            <a:cxnLst/>
            <a:rect l="l" t="t" r="r" b="b"/>
            <a:pathLst>
              <a:path w="10559639" h="7050759">
                <a:moveTo>
                  <a:pt x="0" y="0"/>
                </a:moveTo>
                <a:lnTo>
                  <a:pt x="10559640" y="0"/>
                </a:lnTo>
                <a:lnTo>
                  <a:pt x="10559640" y="7050760"/>
                </a:lnTo>
                <a:lnTo>
                  <a:pt x="0" y="70507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202418" y="1997359"/>
            <a:ext cx="9883164" cy="6292281"/>
          </a:xfrm>
          <a:custGeom>
            <a:avLst/>
            <a:gdLst/>
            <a:ahLst/>
            <a:cxnLst/>
            <a:rect l="l" t="t" r="r" b="b"/>
            <a:pathLst>
              <a:path w="9883164" h="6292281">
                <a:moveTo>
                  <a:pt x="0" y="0"/>
                </a:moveTo>
                <a:lnTo>
                  <a:pt x="9883164" y="0"/>
                </a:lnTo>
                <a:lnTo>
                  <a:pt x="9883164" y="6292282"/>
                </a:lnTo>
                <a:lnTo>
                  <a:pt x="0" y="62922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555467" y="1439304"/>
            <a:ext cx="8748496" cy="7020024"/>
          </a:xfrm>
          <a:custGeom>
            <a:avLst/>
            <a:gdLst/>
            <a:ahLst/>
            <a:cxnLst/>
            <a:rect l="l" t="t" r="r" b="b"/>
            <a:pathLst>
              <a:path w="8748496" h="7020024">
                <a:moveTo>
                  <a:pt x="0" y="0"/>
                </a:moveTo>
                <a:lnTo>
                  <a:pt x="8748496" y="0"/>
                </a:lnTo>
                <a:lnTo>
                  <a:pt x="8748496" y="7020023"/>
                </a:lnTo>
                <a:lnTo>
                  <a:pt x="0" y="702002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195670" y="1303889"/>
            <a:ext cx="9896660" cy="7197571"/>
          </a:xfrm>
          <a:custGeom>
            <a:avLst/>
            <a:gdLst/>
            <a:ahLst/>
            <a:cxnLst/>
            <a:rect l="l" t="t" r="r" b="b"/>
            <a:pathLst>
              <a:path w="9896660" h="7197571">
                <a:moveTo>
                  <a:pt x="0" y="0"/>
                </a:moveTo>
                <a:lnTo>
                  <a:pt x="9896660" y="0"/>
                </a:lnTo>
                <a:lnTo>
                  <a:pt x="9896660" y="7197571"/>
                </a:lnTo>
                <a:lnTo>
                  <a:pt x="0" y="71975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403643" y="1439304"/>
            <a:ext cx="11480714" cy="7024109"/>
          </a:xfrm>
          <a:custGeom>
            <a:avLst/>
            <a:gdLst/>
            <a:ahLst/>
            <a:cxnLst/>
            <a:rect l="l" t="t" r="r" b="b"/>
            <a:pathLst>
              <a:path w="11480714" h="7024109">
                <a:moveTo>
                  <a:pt x="0" y="0"/>
                </a:moveTo>
                <a:lnTo>
                  <a:pt x="11480714" y="0"/>
                </a:lnTo>
                <a:lnTo>
                  <a:pt x="11480714" y="7024109"/>
                </a:lnTo>
                <a:lnTo>
                  <a:pt x="0" y="702410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551808" y="1624736"/>
            <a:ext cx="10568725" cy="7037527"/>
          </a:xfrm>
          <a:custGeom>
            <a:avLst/>
            <a:gdLst/>
            <a:ahLst/>
            <a:cxnLst/>
            <a:rect l="l" t="t" r="r" b="b"/>
            <a:pathLst>
              <a:path w="10568725" h="7037527">
                <a:moveTo>
                  <a:pt x="0" y="0"/>
                </a:moveTo>
                <a:lnTo>
                  <a:pt x="10568725" y="0"/>
                </a:lnTo>
                <a:lnTo>
                  <a:pt x="10568725" y="7037528"/>
                </a:lnTo>
                <a:lnTo>
                  <a:pt x="0" y="70375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duo?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196</Words>
  <Application>Microsoft Office PowerPoint</Application>
  <PresentationFormat>Aangepast</PresentationFormat>
  <Paragraphs>36</Paragraphs>
  <Slides>33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8" baseType="lpstr">
      <vt:lpstr>Calibri</vt:lpstr>
      <vt:lpstr>Lovelace Text Bold</vt:lpstr>
      <vt:lpstr>Ubuntu Bold Italics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Valentijnsquiz</dc:title>
  <cp:lastModifiedBy>Lenka Van Dingenen</cp:lastModifiedBy>
  <cp:revision>2</cp:revision>
  <dcterms:created xsi:type="dcterms:W3CDTF">2006-08-16T00:00:00Z</dcterms:created>
  <dcterms:modified xsi:type="dcterms:W3CDTF">2024-01-22T12:54:11Z</dcterms:modified>
  <dc:identifier>DAF6Imr-YHI</dc:identifier>
</cp:coreProperties>
</file>