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7"/>
  </p:notesMasterIdLst>
  <p:sldIdLst>
    <p:sldId id="29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98" r:id="rId13"/>
    <p:sldId id="266" r:id="rId14"/>
    <p:sldId id="267" r:id="rId15"/>
    <p:sldId id="268" r:id="rId16"/>
    <p:sldId id="269" r:id="rId17"/>
    <p:sldId id="270" r:id="rId18"/>
    <p:sldId id="271" r:id="rId19"/>
    <p:sldId id="293" r:id="rId20"/>
    <p:sldId id="294" r:id="rId21"/>
    <p:sldId id="295" r:id="rId22"/>
    <p:sldId id="296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9" r:id="rId32"/>
    <p:sldId id="290" r:id="rId33"/>
    <p:sldId id="291" r:id="rId34"/>
    <p:sldId id="292" r:id="rId35"/>
    <p:sldId id="280" r:id="rId36"/>
    <p:sldId id="281" r:id="rId37"/>
    <p:sldId id="282" r:id="rId38"/>
    <p:sldId id="283" r:id="rId39"/>
    <p:sldId id="300" r:id="rId40"/>
    <p:sldId id="284" r:id="rId41"/>
    <p:sldId id="301" r:id="rId42"/>
    <p:sldId id="302" r:id="rId43"/>
    <p:sldId id="303" r:id="rId44"/>
    <p:sldId id="305" r:id="rId45"/>
    <p:sldId id="304" r:id="rId46"/>
    <p:sldId id="299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06" r:id="rId62"/>
    <p:sldId id="286" r:id="rId63"/>
    <p:sldId id="287" r:id="rId64"/>
    <p:sldId id="321" r:id="rId65"/>
    <p:sldId id="288" r:id="rId66"/>
  </p:sldIdLst>
  <p:sldSz cx="18288000" cy="10287000"/>
  <p:notesSz cx="6858000" cy="9144000"/>
  <p:embeddedFontLst>
    <p:embeddedFont>
      <p:font typeface="Lovelace Text Bold" panose="020B0604020202020204" charset="0"/>
      <p:regular r:id="rId68"/>
    </p:embeddedFont>
    <p:embeddedFont>
      <p:font typeface="Ubuntu Bold Italics" panose="020B0604020202020204" charset="0"/>
      <p:regular r:id="rId6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3775B5-BB45-41A8-9038-EC6BFE045796}" v="139" dt="2026-02-13T12:34:46.1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0" autoAdjust="0"/>
    <p:restoredTop sz="95773" autoAdjust="0"/>
  </p:normalViewPr>
  <p:slideViewPr>
    <p:cSldViewPr>
      <p:cViewPr>
        <p:scale>
          <a:sx n="50" d="100"/>
          <a:sy n="50" d="100"/>
        </p:scale>
        <p:origin x="518" y="4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7D3A8-355E-4491-B32E-2F8F5D0C17D2}" type="datetimeFigureOut">
              <a:rPr lang="nl-BE" smtClean="0"/>
              <a:t>13/02/2026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1FCE61-3C32-486A-8119-6CDF018FB4E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64924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AE308-ACA6-3A1E-D756-B4308D343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A8BAD74D-D2F1-21B3-ADEC-CCEA22A8E5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2978462-AF62-487D-1902-5C22CC27C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E93188B-409C-8C74-871E-291734E1BC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FCE61-3C32-486A-8119-6CDF018FB4E3}" type="slidenum">
              <a:rPr lang="nl-BE" smtClean="0"/>
              <a:t>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0475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FCE61-3C32-486A-8119-6CDF018FB4E3}" type="slidenum">
              <a:rPr lang="nl-BE" smtClean="0"/>
              <a:t>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027788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E1F7A6-4584-E6B7-E95A-4FED3AE11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EFE8FD85-4B54-74D8-4E6F-1FC8774C9B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5131873-E12A-C12D-A4C9-656C77CE3A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DF8AEB0-CDA8-0FD6-9B54-A30BF3D3C3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FCE61-3C32-486A-8119-6CDF018FB4E3}" type="slidenum">
              <a:rPr lang="nl-BE" smtClean="0"/>
              <a:t>12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3059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8A5C19-21B7-CD9A-65AD-B28DCEFB8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8BCD716C-7AA3-A580-2152-FDBF875618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013A1F3C-7D29-26B0-C095-8D053C6642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FE32DE8-754D-FD53-A01E-325F21D731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FCE61-3C32-486A-8119-6CDF018FB4E3}" type="slidenum">
              <a:rPr lang="nl-BE" smtClean="0"/>
              <a:t>39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903376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94C7A-0543-B8E4-1CD8-978C15012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55FF0120-CE87-DB74-6ABB-DB76B35E31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3C29764-D8C8-2338-8DC1-783A54D58E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538F96D-39CC-63EF-CC55-DC3B34DFBC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FCE61-3C32-486A-8119-6CDF018FB4E3}" type="slidenum">
              <a:rPr lang="nl-BE" smtClean="0"/>
              <a:t>46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0341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C6D84-B6CE-3C46-5D55-FBB5EBF4E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9860ED44-FE6E-BF3C-04A1-F1E59A2987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3C263101-7117-D4EF-8D2A-08EAF2E4B4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BD6F478-003C-FC13-E159-CD160AE4FA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FCE61-3C32-486A-8119-6CDF018FB4E3}" type="slidenum">
              <a:rPr lang="nl-BE" smtClean="0"/>
              <a:t>61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10343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sv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svg"/><Relationship Id="rId9" Type="http://schemas.openxmlformats.org/officeDocument/2006/relationships/image" Target="../media/image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svg"/><Relationship Id="rId9" Type="http://schemas.openxmlformats.org/officeDocument/2006/relationships/image" Target="../media/image7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svg"/><Relationship Id="rId9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32.png"/><Relationship Id="rId4" Type="http://schemas.openxmlformats.org/officeDocument/2006/relationships/image" Target="../media/image11.png"/><Relationship Id="rId9" Type="http://schemas.openxmlformats.org/officeDocument/2006/relationships/hyperlink" Target="https://www.youtube.com/watch?v=x-_W8aTUsCE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33.png"/><Relationship Id="rId4" Type="http://schemas.openxmlformats.org/officeDocument/2006/relationships/image" Target="../media/image11.png"/><Relationship Id="rId9" Type="http://schemas.openxmlformats.org/officeDocument/2006/relationships/hyperlink" Target="https://www.youtube.com/watch?v=drQK3YC19sE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34.png"/><Relationship Id="rId4" Type="http://schemas.openxmlformats.org/officeDocument/2006/relationships/image" Target="../media/image11.png"/><Relationship Id="rId9" Type="http://schemas.openxmlformats.org/officeDocument/2006/relationships/hyperlink" Target="https://www.youtube.com/watch?v=-gPXWOPgvo8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35.png"/><Relationship Id="rId4" Type="http://schemas.openxmlformats.org/officeDocument/2006/relationships/image" Target="../media/image11.png"/><Relationship Id="rId9" Type="http://schemas.openxmlformats.org/officeDocument/2006/relationships/hyperlink" Target="https://www.youtube.com/watch?v=DL-NvbFFRlc" TargetMode="Externa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36.png"/><Relationship Id="rId4" Type="http://schemas.openxmlformats.org/officeDocument/2006/relationships/image" Target="../media/image11.png"/><Relationship Id="rId9" Type="http://schemas.openxmlformats.org/officeDocument/2006/relationships/hyperlink" Target="https://www.youtube.com/watch?v=W1ZqgpiXgrM" TargetMode="Externa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37.png"/><Relationship Id="rId4" Type="http://schemas.openxmlformats.org/officeDocument/2006/relationships/image" Target="../media/image11.png"/><Relationship Id="rId9" Type="http://schemas.openxmlformats.org/officeDocument/2006/relationships/hyperlink" Target="https://www.youtube.com/watch?v=PjuRERknzPc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svg"/><Relationship Id="rId9" Type="http://schemas.openxmlformats.org/officeDocument/2006/relationships/image" Target="../media/image7.sv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svg"/><Relationship Id="rId9" Type="http://schemas.openxmlformats.org/officeDocument/2006/relationships/image" Target="../media/image7.sv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openxmlformats.org/officeDocument/2006/relationships/image" Target="../media/image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DB4659-5F0D-6FB7-4AA0-3191E6A8B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D24571C-D088-FAE6-CC01-D02FA28FC726}"/>
              </a:ext>
            </a:extLst>
          </p:cNvPr>
          <p:cNvSpPr/>
          <p:nvPr/>
        </p:nvSpPr>
        <p:spPr>
          <a:xfrm>
            <a:off x="4520629" y="1028700"/>
            <a:ext cx="9246742" cy="8229600"/>
          </a:xfrm>
          <a:custGeom>
            <a:avLst/>
            <a:gdLst/>
            <a:ahLst/>
            <a:cxnLst/>
            <a:rect l="l" t="t" r="r" b="b"/>
            <a:pathLst>
              <a:path w="9246742" h="8229600">
                <a:moveTo>
                  <a:pt x="0" y="0"/>
                </a:moveTo>
                <a:lnTo>
                  <a:pt x="9246742" y="0"/>
                </a:lnTo>
                <a:lnTo>
                  <a:pt x="924674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9E7F71E1-EDB2-770C-2B56-1FB0041737F5}"/>
              </a:ext>
            </a:extLst>
          </p:cNvPr>
          <p:cNvSpPr/>
          <p:nvPr/>
        </p:nvSpPr>
        <p:spPr>
          <a:xfrm>
            <a:off x="6060475" y="317643"/>
            <a:ext cx="6167051" cy="8295897"/>
          </a:xfrm>
          <a:custGeom>
            <a:avLst/>
            <a:gdLst/>
            <a:ahLst/>
            <a:cxnLst/>
            <a:rect l="l" t="t" r="r" b="b"/>
            <a:pathLst>
              <a:path w="6167051" h="8295897">
                <a:moveTo>
                  <a:pt x="0" y="0"/>
                </a:moveTo>
                <a:lnTo>
                  <a:pt x="6167050" y="0"/>
                </a:lnTo>
                <a:lnTo>
                  <a:pt x="6167050" y="8295897"/>
                </a:lnTo>
                <a:lnTo>
                  <a:pt x="0" y="829589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594" b="-1594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392164C9-AB5A-6F50-6676-CD9F24C238C2}"/>
              </a:ext>
            </a:extLst>
          </p:cNvPr>
          <p:cNvSpPr/>
          <p:nvPr/>
        </p:nvSpPr>
        <p:spPr>
          <a:xfrm rot="445344">
            <a:off x="7258115" y="7687905"/>
            <a:ext cx="3505070" cy="2463772"/>
          </a:xfrm>
          <a:custGeom>
            <a:avLst/>
            <a:gdLst/>
            <a:ahLst/>
            <a:cxnLst/>
            <a:rect l="l" t="t" r="r" b="b"/>
            <a:pathLst>
              <a:path w="3505070" h="2463772">
                <a:moveTo>
                  <a:pt x="0" y="0"/>
                </a:moveTo>
                <a:lnTo>
                  <a:pt x="3505070" y="0"/>
                </a:lnTo>
                <a:lnTo>
                  <a:pt x="3505070" y="2463772"/>
                </a:lnTo>
                <a:lnTo>
                  <a:pt x="0" y="24637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A99CE2DD-08D1-BFEB-E3A8-AF6F2C810FD5}"/>
              </a:ext>
            </a:extLst>
          </p:cNvPr>
          <p:cNvSpPr/>
          <p:nvPr/>
        </p:nvSpPr>
        <p:spPr>
          <a:xfrm>
            <a:off x="1028700" y="1028700"/>
            <a:ext cx="3491929" cy="2911396"/>
          </a:xfrm>
          <a:custGeom>
            <a:avLst/>
            <a:gdLst/>
            <a:ahLst/>
            <a:cxnLst/>
            <a:rect l="l" t="t" r="r" b="b"/>
            <a:pathLst>
              <a:path w="3491929" h="2911396">
                <a:moveTo>
                  <a:pt x="0" y="0"/>
                </a:moveTo>
                <a:lnTo>
                  <a:pt x="3491929" y="0"/>
                </a:lnTo>
                <a:lnTo>
                  <a:pt x="3491929" y="2911396"/>
                </a:lnTo>
                <a:lnTo>
                  <a:pt x="0" y="291139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06E1142-ADC6-132E-C4F3-372A8DDCD2CF}"/>
              </a:ext>
            </a:extLst>
          </p:cNvPr>
          <p:cNvSpPr/>
          <p:nvPr/>
        </p:nvSpPr>
        <p:spPr>
          <a:xfrm flipH="1">
            <a:off x="13767371" y="1028700"/>
            <a:ext cx="3491929" cy="2911396"/>
          </a:xfrm>
          <a:custGeom>
            <a:avLst/>
            <a:gdLst/>
            <a:ahLst/>
            <a:cxnLst/>
            <a:rect l="l" t="t" r="r" b="b"/>
            <a:pathLst>
              <a:path w="3491929" h="2911396">
                <a:moveTo>
                  <a:pt x="3491929" y="0"/>
                </a:moveTo>
                <a:lnTo>
                  <a:pt x="0" y="0"/>
                </a:lnTo>
                <a:lnTo>
                  <a:pt x="0" y="2911396"/>
                </a:lnTo>
                <a:lnTo>
                  <a:pt x="3491929" y="2911396"/>
                </a:lnTo>
                <a:lnTo>
                  <a:pt x="3491929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131C21FB-062B-095B-16CC-41A57BFB7853}"/>
              </a:ext>
            </a:extLst>
          </p:cNvPr>
          <p:cNvSpPr/>
          <p:nvPr/>
        </p:nvSpPr>
        <p:spPr>
          <a:xfrm>
            <a:off x="-1265550" y="7990613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0" y="0"/>
                </a:moveTo>
                <a:lnTo>
                  <a:pt x="5477271" y="0"/>
                </a:lnTo>
                <a:lnTo>
                  <a:pt x="547727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3DA6C1F6-947D-70A6-4B1C-CE323C98F338}"/>
              </a:ext>
            </a:extLst>
          </p:cNvPr>
          <p:cNvSpPr txBox="1"/>
          <p:nvPr/>
        </p:nvSpPr>
        <p:spPr>
          <a:xfrm>
            <a:off x="236908" y="4256041"/>
            <a:ext cx="17814184" cy="2588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95"/>
              </a:lnSpc>
              <a:spcBef>
                <a:spcPct val="0"/>
              </a:spcBef>
            </a:pPr>
            <a:r>
              <a:rPr lang="en-US" sz="14711">
                <a:solidFill>
                  <a:srgbClr val="FFFFFF"/>
                </a:solidFill>
                <a:latin typeface="Lovelace Text Bold"/>
              </a:rPr>
              <a:t>Valentijnsquiz</a:t>
            </a: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EA38C96-333F-849B-E42E-B12493691C34}"/>
              </a:ext>
            </a:extLst>
          </p:cNvPr>
          <p:cNvSpPr/>
          <p:nvPr/>
        </p:nvSpPr>
        <p:spPr>
          <a:xfrm>
            <a:off x="2850146" y="9258300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0" y="0"/>
                </a:moveTo>
                <a:lnTo>
                  <a:pt x="5477272" y="0"/>
                </a:lnTo>
                <a:lnTo>
                  <a:pt x="547727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269F2DB2-C4EE-BAA2-1CE2-8403693BFDA1}"/>
              </a:ext>
            </a:extLst>
          </p:cNvPr>
          <p:cNvSpPr/>
          <p:nvPr/>
        </p:nvSpPr>
        <p:spPr>
          <a:xfrm flipH="1">
            <a:off x="14076279" y="7990613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5477271" y="0"/>
                </a:moveTo>
                <a:lnTo>
                  <a:pt x="0" y="0"/>
                </a:lnTo>
                <a:lnTo>
                  <a:pt x="0" y="4114800"/>
                </a:lnTo>
                <a:lnTo>
                  <a:pt x="5477271" y="4114800"/>
                </a:lnTo>
                <a:lnTo>
                  <a:pt x="5477271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025E6DCF-EB12-0F5C-76C4-56569EDDC39C}"/>
              </a:ext>
            </a:extLst>
          </p:cNvPr>
          <p:cNvSpPr/>
          <p:nvPr/>
        </p:nvSpPr>
        <p:spPr>
          <a:xfrm flipH="1">
            <a:off x="9693882" y="9258300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5477272" y="0"/>
                </a:moveTo>
                <a:lnTo>
                  <a:pt x="0" y="0"/>
                </a:lnTo>
                <a:lnTo>
                  <a:pt x="0" y="4114800"/>
                </a:lnTo>
                <a:lnTo>
                  <a:pt x="5477272" y="4114800"/>
                </a:lnTo>
                <a:lnTo>
                  <a:pt x="5477272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63478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3551808" y="1624736"/>
            <a:ext cx="10568725" cy="7037527"/>
          </a:xfrm>
          <a:custGeom>
            <a:avLst/>
            <a:gdLst/>
            <a:ahLst/>
            <a:cxnLst/>
            <a:rect l="l" t="t" r="r" b="b"/>
            <a:pathLst>
              <a:path w="10568725" h="7037527">
                <a:moveTo>
                  <a:pt x="0" y="0"/>
                </a:moveTo>
                <a:lnTo>
                  <a:pt x="10568725" y="0"/>
                </a:lnTo>
                <a:lnTo>
                  <a:pt x="10568725" y="7037528"/>
                </a:lnTo>
                <a:lnTo>
                  <a:pt x="0" y="703752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duo?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3165501" y="1331646"/>
            <a:ext cx="11014572" cy="7067800"/>
          </a:xfrm>
          <a:custGeom>
            <a:avLst/>
            <a:gdLst/>
            <a:ahLst/>
            <a:cxnLst/>
            <a:rect l="l" t="t" r="r" b="b"/>
            <a:pathLst>
              <a:path w="11014572" h="7067800">
                <a:moveTo>
                  <a:pt x="0" y="0"/>
                </a:moveTo>
                <a:lnTo>
                  <a:pt x="11014572" y="0"/>
                </a:lnTo>
                <a:lnTo>
                  <a:pt x="11014572" y="7067801"/>
                </a:lnTo>
                <a:lnTo>
                  <a:pt x="0" y="706780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duo?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371FFE-0391-400F-9732-446329D5D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4710C00-A952-2966-CC11-E633D3F14B1F}"/>
              </a:ext>
            </a:extLst>
          </p:cNvPr>
          <p:cNvSpPr/>
          <p:nvPr/>
        </p:nvSpPr>
        <p:spPr>
          <a:xfrm>
            <a:off x="4520629" y="1028700"/>
            <a:ext cx="9246742" cy="8229600"/>
          </a:xfrm>
          <a:custGeom>
            <a:avLst/>
            <a:gdLst/>
            <a:ahLst/>
            <a:cxnLst/>
            <a:rect l="l" t="t" r="r" b="b"/>
            <a:pathLst>
              <a:path w="9246742" h="8229600">
                <a:moveTo>
                  <a:pt x="0" y="0"/>
                </a:moveTo>
                <a:lnTo>
                  <a:pt x="9246742" y="0"/>
                </a:lnTo>
                <a:lnTo>
                  <a:pt x="924674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213493A-B3E3-CBC0-620B-F3861BDD5989}"/>
              </a:ext>
            </a:extLst>
          </p:cNvPr>
          <p:cNvSpPr/>
          <p:nvPr/>
        </p:nvSpPr>
        <p:spPr>
          <a:xfrm>
            <a:off x="6060475" y="317643"/>
            <a:ext cx="6167051" cy="8295897"/>
          </a:xfrm>
          <a:custGeom>
            <a:avLst/>
            <a:gdLst/>
            <a:ahLst/>
            <a:cxnLst/>
            <a:rect l="l" t="t" r="r" b="b"/>
            <a:pathLst>
              <a:path w="6167051" h="8295897">
                <a:moveTo>
                  <a:pt x="0" y="0"/>
                </a:moveTo>
                <a:lnTo>
                  <a:pt x="6167050" y="0"/>
                </a:lnTo>
                <a:lnTo>
                  <a:pt x="6167050" y="8295897"/>
                </a:lnTo>
                <a:lnTo>
                  <a:pt x="0" y="829589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594" b="-1594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E630EB8-6565-B14F-6417-EC065D0D4D33}"/>
              </a:ext>
            </a:extLst>
          </p:cNvPr>
          <p:cNvSpPr/>
          <p:nvPr/>
        </p:nvSpPr>
        <p:spPr>
          <a:xfrm rot="445344">
            <a:off x="7258115" y="7687905"/>
            <a:ext cx="3505070" cy="2463772"/>
          </a:xfrm>
          <a:custGeom>
            <a:avLst/>
            <a:gdLst/>
            <a:ahLst/>
            <a:cxnLst/>
            <a:rect l="l" t="t" r="r" b="b"/>
            <a:pathLst>
              <a:path w="3505070" h="2463772">
                <a:moveTo>
                  <a:pt x="0" y="0"/>
                </a:moveTo>
                <a:lnTo>
                  <a:pt x="3505070" y="0"/>
                </a:lnTo>
                <a:lnTo>
                  <a:pt x="3505070" y="2463772"/>
                </a:lnTo>
                <a:lnTo>
                  <a:pt x="0" y="24637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9B176D5A-99B6-7845-6D03-AD6B1668608C}"/>
              </a:ext>
            </a:extLst>
          </p:cNvPr>
          <p:cNvSpPr/>
          <p:nvPr/>
        </p:nvSpPr>
        <p:spPr>
          <a:xfrm>
            <a:off x="1028700" y="1028700"/>
            <a:ext cx="3491929" cy="2911396"/>
          </a:xfrm>
          <a:custGeom>
            <a:avLst/>
            <a:gdLst/>
            <a:ahLst/>
            <a:cxnLst/>
            <a:rect l="l" t="t" r="r" b="b"/>
            <a:pathLst>
              <a:path w="3491929" h="2911396">
                <a:moveTo>
                  <a:pt x="0" y="0"/>
                </a:moveTo>
                <a:lnTo>
                  <a:pt x="3491929" y="0"/>
                </a:lnTo>
                <a:lnTo>
                  <a:pt x="3491929" y="2911396"/>
                </a:lnTo>
                <a:lnTo>
                  <a:pt x="0" y="291139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D4399B13-1B38-D2FF-9B06-723C8B2786B6}"/>
              </a:ext>
            </a:extLst>
          </p:cNvPr>
          <p:cNvSpPr/>
          <p:nvPr/>
        </p:nvSpPr>
        <p:spPr>
          <a:xfrm flipH="1">
            <a:off x="13767371" y="1028700"/>
            <a:ext cx="3491929" cy="2911396"/>
          </a:xfrm>
          <a:custGeom>
            <a:avLst/>
            <a:gdLst/>
            <a:ahLst/>
            <a:cxnLst/>
            <a:rect l="l" t="t" r="r" b="b"/>
            <a:pathLst>
              <a:path w="3491929" h="2911396">
                <a:moveTo>
                  <a:pt x="3491929" y="0"/>
                </a:moveTo>
                <a:lnTo>
                  <a:pt x="0" y="0"/>
                </a:lnTo>
                <a:lnTo>
                  <a:pt x="0" y="2911396"/>
                </a:lnTo>
                <a:lnTo>
                  <a:pt x="3491929" y="2911396"/>
                </a:lnTo>
                <a:lnTo>
                  <a:pt x="3491929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AB08BECD-2A8B-23EB-A798-3B021E1575F1}"/>
              </a:ext>
            </a:extLst>
          </p:cNvPr>
          <p:cNvSpPr/>
          <p:nvPr/>
        </p:nvSpPr>
        <p:spPr>
          <a:xfrm>
            <a:off x="-1265550" y="7990613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0" y="0"/>
                </a:moveTo>
                <a:lnTo>
                  <a:pt x="5477271" y="0"/>
                </a:lnTo>
                <a:lnTo>
                  <a:pt x="547727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0557B1E5-6945-9264-BB2B-ED9FB1E7EF5E}"/>
              </a:ext>
            </a:extLst>
          </p:cNvPr>
          <p:cNvSpPr txBox="1"/>
          <p:nvPr/>
        </p:nvSpPr>
        <p:spPr>
          <a:xfrm>
            <a:off x="236908" y="3489068"/>
            <a:ext cx="17814184" cy="5189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95"/>
              </a:lnSpc>
              <a:spcBef>
                <a:spcPct val="0"/>
              </a:spcBef>
            </a:pPr>
            <a:r>
              <a:rPr lang="en-US" sz="14711" dirty="0">
                <a:solidFill>
                  <a:srgbClr val="FFFFFF"/>
                </a:solidFill>
                <a:latin typeface="Lovelace Text Bold"/>
              </a:rPr>
              <a:t>Rond 2: </a:t>
            </a:r>
            <a:r>
              <a:rPr lang="en-US" sz="14711" dirty="0" err="1">
                <a:solidFill>
                  <a:srgbClr val="FFFFFF"/>
                </a:solidFill>
                <a:latin typeface="Lovelace Text Bold"/>
              </a:rPr>
              <a:t>Vragenronde</a:t>
            </a:r>
            <a:endParaRPr lang="en-US" sz="14711" dirty="0">
              <a:solidFill>
                <a:srgbClr val="FFFFFF"/>
              </a:solidFill>
              <a:latin typeface="Lovelace Text Bold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C2BD166-799E-71D4-547C-E3F25FAA364D}"/>
              </a:ext>
            </a:extLst>
          </p:cNvPr>
          <p:cNvSpPr/>
          <p:nvPr/>
        </p:nvSpPr>
        <p:spPr>
          <a:xfrm>
            <a:off x="2850146" y="9258300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0" y="0"/>
                </a:moveTo>
                <a:lnTo>
                  <a:pt x="5477272" y="0"/>
                </a:lnTo>
                <a:lnTo>
                  <a:pt x="547727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C5FA5547-48F8-D553-BDC8-664040263D45}"/>
              </a:ext>
            </a:extLst>
          </p:cNvPr>
          <p:cNvSpPr/>
          <p:nvPr/>
        </p:nvSpPr>
        <p:spPr>
          <a:xfrm flipH="1">
            <a:off x="14076279" y="7990613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5477271" y="0"/>
                </a:moveTo>
                <a:lnTo>
                  <a:pt x="0" y="0"/>
                </a:lnTo>
                <a:lnTo>
                  <a:pt x="0" y="4114800"/>
                </a:lnTo>
                <a:lnTo>
                  <a:pt x="5477271" y="4114800"/>
                </a:lnTo>
                <a:lnTo>
                  <a:pt x="5477271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A19622D8-960B-DD7A-CBA7-6C933D623525}"/>
              </a:ext>
            </a:extLst>
          </p:cNvPr>
          <p:cNvSpPr/>
          <p:nvPr/>
        </p:nvSpPr>
        <p:spPr>
          <a:xfrm flipH="1">
            <a:off x="9693882" y="9258300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5477272" y="0"/>
                </a:moveTo>
                <a:lnTo>
                  <a:pt x="0" y="0"/>
                </a:lnTo>
                <a:lnTo>
                  <a:pt x="0" y="4114800"/>
                </a:lnTo>
                <a:lnTo>
                  <a:pt x="5477272" y="4114800"/>
                </a:lnTo>
                <a:lnTo>
                  <a:pt x="5477272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20315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09521" y="8501984"/>
            <a:ext cx="3714605" cy="2790597"/>
          </a:xfrm>
          <a:custGeom>
            <a:avLst/>
            <a:gdLst/>
            <a:ahLst/>
            <a:cxnLst/>
            <a:rect l="l" t="t" r="r" b="b"/>
            <a:pathLst>
              <a:path w="3714605" h="2790597">
                <a:moveTo>
                  <a:pt x="0" y="0"/>
                </a:moveTo>
                <a:lnTo>
                  <a:pt x="3714605" y="0"/>
                </a:lnTo>
                <a:lnTo>
                  <a:pt x="3714605" y="2790598"/>
                </a:lnTo>
                <a:lnTo>
                  <a:pt x="0" y="27905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1711851" y="9511603"/>
            <a:ext cx="3475074" cy="2610650"/>
          </a:xfrm>
          <a:custGeom>
            <a:avLst/>
            <a:gdLst/>
            <a:ahLst/>
            <a:cxnLst/>
            <a:rect l="l" t="t" r="r" b="b"/>
            <a:pathLst>
              <a:path w="3475074" h="2610650">
                <a:moveTo>
                  <a:pt x="0" y="0"/>
                </a:moveTo>
                <a:lnTo>
                  <a:pt x="3475074" y="0"/>
                </a:lnTo>
                <a:lnTo>
                  <a:pt x="3475074" y="2610650"/>
                </a:lnTo>
                <a:lnTo>
                  <a:pt x="0" y="26106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028700" y="1393129"/>
            <a:ext cx="7411100" cy="6813580"/>
          </a:xfrm>
          <a:custGeom>
            <a:avLst/>
            <a:gdLst/>
            <a:ahLst/>
            <a:cxnLst/>
            <a:rect l="l" t="t" r="r" b="b"/>
            <a:pathLst>
              <a:path w="7411100" h="6813580">
                <a:moveTo>
                  <a:pt x="0" y="0"/>
                </a:moveTo>
                <a:lnTo>
                  <a:pt x="7411100" y="0"/>
                </a:lnTo>
                <a:lnTo>
                  <a:pt x="7411100" y="6813580"/>
                </a:lnTo>
                <a:lnTo>
                  <a:pt x="0" y="68135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14879254" y="9065345"/>
            <a:ext cx="2380046" cy="446259"/>
          </a:xfrm>
          <a:custGeom>
            <a:avLst/>
            <a:gdLst/>
            <a:ahLst/>
            <a:cxnLst/>
            <a:rect l="l" t="t" r="r" b="b"/>
            <a:pathLst>
              <a:path w="2380046" h="446259">
                <a:moveTo>
                  <a:pt x="0" y="0"/>
                </a:moveTo>
                <a:lnTo>
                  <a:pt x="2380046" y="0"/>
                </a:lnTo>
                <a:lnTo>
                  <a:pt x="2380046" y="446258"/>
                </a:lnTo>
                <a:lnTo>
                  <a:pt x="0" y="44625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TextBox 6"/>
          <p:cNvSpPr txBox="1"/>
          <p:nvPr/>
        </p:nvSpPr>
        <p:spPr>
          <a:xfrm>
            <a:off x="9744568" y="4913383"/>
            <a:ext cx="7929594" cy="37551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64"/>
              </a:lnSpc>
              <a:spcBef>
                <a:spcPct val="0"/>
              </a:spcBef>
            </a:pP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Op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valentijn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worden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 er heel wat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kaartje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verstuurd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. Maar is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valentijn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ook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 de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populairste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dag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 om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een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kaartje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te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verzenden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09521" y="8501984"/>
            <a:ext cx="3714605" cy="2790597"/>
          </a:xfrm>
          <a:custGeom>
            <a:avLst/>
            <a:gdLst/>
            <a:ahLst/>
            <a:cxnLst/>
            <a:rect l="l" t="t" r="r" b="b"/>
            <a:pathLst>
              <a:path w="3714605" h="2790597">
                <a:moveTo>
                  <a:pt x="0" y="0"/>
                </a:moveTo>
                <a:lnTo>
                  <a:pt x="3714605" y="0"/>
                </a:lnTo>
                <a:lnTo>
                  <a:pt x="3714605" y="2790598"/>
                </a:lnTo>
                <a:lnTo>
                  <a:pt x="0" y="27905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1711851" y="9511603"/>
            <a:ext cx="3475074" cy="2610650"/>
          </a:xfrm>
          <a:custGeom>
            <a:avLst/>
            <a:gdLst/>
            <a:ahLst/>
            <a:cxnLst/>
            <a:rect l="l" t="t" r="r" b="b"/>
            <a:pathLst>
              <a:path w="3475074" h="2610650">
                <a:moveTo>
                  <a:pt x="0" y="0"/>
                </a:moveTo>
                <a:lnTo>
                  <a:pt x="3475074" y="0"/>
                </a:lnTo>
                <a:lnTo>
                  <a:pt x="3475074" y="2610650"/>
                </a:lnTo>
                <a:lnTo>
                  <a:pt x="0" y="26106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028700" y="1393129"/>
            <a:ext cx="7411100" cy="6813580"/>
          </a:xfrm>
          <a:custGeom>
            <a:avLst/>
            <a:gdLst/>
            <a:ahLst/>
            <a:cxnLst/>
            <a:rect l="l" t="t" r="r" b="b"/>
            <a:pathLst>
              <a:path w="7411100" h="6813580">
                <a:moveTo>
                  <a:pt x="0" y="0"/>
                </a:moveTo>
                <a:lnTo>
                  <a:pt x="7411100" y="0"/>
                </a:lnTo>
                <a:lnTo>
                  <a:pt x="7411100" y="6813580"/>
                </a:lnTo>
                <a:lnTo>
                  <a:pt x="0" y="68135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14879254" y="9065345"/>
            <a:ext cx="2380046" cy="446259"/>
          </a:xfrm>
          <a:custGeom>
            <a:avLst/>
            <a:gdLst/>
            <a:ahLst/>
            <a:cxnLst/>
            <a:rect l="l" t="t" r="r" b="b"/>
            <a:pathLst>
              <a:path w="2380046" h="446259">
                <a:moveTo>
                  <a:pt x="0" y="0"/>
                </a:moveTo>
                <a:lnTo>
                  <a:pt x="2380046" y="0"/>
                </a:lnTo>
                <a:lnTo>
                  <a:pt x="2380046" y="446258"/>
                </a:lnTo>
                <a:lnTo>
                  <a:pt x="0" y="44625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TextBox 6"/>
          <p:cNvSpPr txBox="1"/>
          <p:nvPr/>
        </p:nvSpPr>
        <p:spPr>
          <a:xfrm>
            <a:off x="9744568" y="4913383"/>
            <a:ext cx="7929594" cy="2241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64"/>
              </a:lnSpc>
              <a:spcBef>
                <a:spcPct val="0"/>
              </a:spcBef>
            </a:pP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Neen, </a:t>
            </a:r>
          </a:p>
          <a:p>
            <a:pPr>
              <a:lnSpc>
                <a:spcPts val="5864"/>
              </a:lnSpc>
              <a:spcBef>
                <a:spcPct val="0"/>
              </a:spcBef>
            </a:pP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De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tweede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populairste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dag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;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kerstmis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 is de </a:t>
            </a:r>
            <a:r>
              <a:rPr lang="en-US" sz="4189" dirty="0" err="1">
                <a:solidFill>
                  <a:srgbClr val="FFFFFF"/>
                </a:solidFill>
                <a:latin typeface="Lovelace Text Bold"/>
              </a:rPr>
              <a:t>eerste</a:t>
            </a:r>
            <a:r>
              <a:rPr lang="en-US" sz="4189" dirty="0">
                <a:solidFill>
                  <a:srgbClr val="FFFFFF"/>
                </a:solidFill>
                <a:latin typeface="Lovelace Text Bold"/>
              </a:rPr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3369095"/>
            <a:ext cx="9092868" cy="3405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Wat voor dag is Valentijn voor Duitsland?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3369095"/>
            <a:ext cx="9092868" cy="4548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Onheilsdag: </a:t>
            </a:r>
          </a:p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Het is de geboortedag van Judas: De verrader van Christus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3369095"/>
            <a:ext cx="9092868" cy="3405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Welk feest werd in Rome ook op Valentijn gevierd?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3369095"/>
            <a:ext cx="9092868" cy="11212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Vruchtbaarheidsfeest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CD9E7C-D3E0-ABC1-A855-876B09870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1F10D38-6E27-47DB-F046-D477AD1FFDCC}"/>
              </a:ext>
            </a:extLst>
          </p:cNvPr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E505B3B6-6D8F-A1FF-BBF0-8874497F1828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71232648-24FC-645F-423A-081CBB21960E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4429EDF8-BCEC-56EA-CA6E-6BC6AEB39AFA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18BE60E-DD3D-981A-C5C3-305F2518A132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7BCF0E53-575F-AAF3-EAE7-45CDC2ABDCE0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44E2DA81-4261-38AF-8DD3-F71F0B8E700A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C334189E-2530-0A54-458B-D850B0D74BE3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E8E62A7B-0FE5-9DC5-AD0E-41225EAA4089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8B5CE46F-F123-7554-3AFC-7C29D22F942C}"/>
              </a:ext>
            </a:extLst>
          </p:cNvPr>
          <p:cNvSpPr txBox="1"/>
          <p:nvPr/>
        </p:nvSpPr>
        <p:spPr>
          <a:xfrm>
            <a:off x="4591704" y="2454386"/>
            <a:ext cx="9092868" cy="68039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In welk land is het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verboden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om Valentijn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te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vieren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?</a:t>
            </a:r>
          </a:p>
          <a:p>
            <a:pPr marL="1143000" indent="-1143000" algn="ctr">
              <a:lnSpc>
                <a:spcPts val="9038"/>
              </a:lnSpc>
              <a:spcBef>
                <a:spcPct val="0"/>
              </a:spcBef>
              <a:buAutoNum type="alphaUcPeriod"/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Portugal</a:t>
            </a:r>
          </a:p>
          <a:p>
            <a:pPr marL="1143000" indent="-1143000" algn="ctr">
              <a:lnSpc>
                <a:spcPts val="9038"/>
              </a:lnSpc>
              <a:spcBef>
                <a:spcPct val="0"/>
              </a:spcBef>
              <a:buAutoNum type="alphaUcPeriod"/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Zweden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  <a:p>
            <a:pPr marL="1143000" indent="-1143000" algn="ctr">
              <a:lnSpc>
                <a:spcPts val="9038"/>
              </a:lnSpc>
              <a:spcBef>
                <a:spcPct val="0"/>
              </a:spcBef>
              <a:buAutoNum type="alphaUcPeriod"/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Maleisië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</p:spTree>
    <p:extLst>
      <p:ext uri="{BB962C8B-B14F-4D97-AF65-F5344CB8AC3E}">
        <p14:creationId xmlns:p14="http://schemas.microsoft.com/office/powerpoint/2010/main" val="3130335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520629" y="1028700"/>
            <a:ext cx="9246742" cy="8229600"/>
          </a:xfrm>
          <a:custGeom>
            <a:avLst/>
            <a:gdLst/>
            <a:ahLst/>
            <a:cxnLst/>
            <a:rect l="l" t="t" r="r" b="b"/>
            <a:pathLst>
              <a:path w="9246742" h="8229600">
                <a:moveTo>
                  <a:pt x="0" y="0"/>
                </a:moveTo>
                <a:lnTo>
                  <a:pt x="9246742" y="0"/>
                </a:lnTo>
                <a:lnTo>
                  <a:pt x="924674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6060475" y="317643"/>
            <a:ext cx="6167051" cy="8295897"/>
          </a:xfrm>
          <a:custGeom>
            <a:avLst/>
            <a:gdLst/>
            <a:ahLst/>
            <a:cxnLst/>
            <a:rect l="l" t="t" r="r" b="b"/>
            <a:pathLst>
              <a:path w="6167051" h="8295897">
                <a:moveTo>
                  <a:pt x="0" y="0"/>
                </a:moveTo>
                <a:lnTo>
                  <a:pt x="6167050" y="0"/>
                </a:lnTo>
                <a:lnTo>
                  <a:pt x="6167050" y="8295897"/>
                </a:lnTo>
                <a:lnTo>
                  <a:pt x="0" y="829589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594" b="-1594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 rot="445344">
            <a:off x="7258115" y="7687905"/>
            <a:ext cx="3505070" cy="2463772"/>
          </a:xfrm>
          <a:custGeom>
            <a:avLst/>
            <a:gdLst/>
            <a:ahLst/>
            <a:cxnLst/>
            <a:rect l="l" t="t" r="r" b="b"/>
            <a:pathLst>
              <a:path w="3505070" h="2463772">
                <a:moveTo>
                  <a:pt x="0" y="0"/>
                </a:moveTo>
                <a:lnTo>
                  <a:pt x="3505070" y="0"/>
                </a:lnTo>
                <a:lnTo>
                  <a:pt x="3505070" y="2463772"/>
                </a:lnTo>
                <a:lnTo>
                  <a:pt x="0" y="24637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1028700" y="1028700"/>
            <a:ext cx="3491929" cy="2911396"/>
          </a:xfrm>
          <a:custGeom>
            <a:avLst/>
            <a:gdLst/>
            <a:ahLst/>
            <a:cxnLst/>
            <a:rect l="l" t="t" r="r" b="b"/>
            <a:pathLst>
              <a:path w="3491929" h="2911396">
                <a:moveTo>
                  <a:pt x="0" y="0"/>
                </a:moveTo>
                <a:lnTo>
                  <a:pt x="3491929" y="0"/>
                </a:lnTo>
                <a:lnTo>
                  <a:pt x="3491929" y="2911396"/>
                </a:lnTo>
                <a:lnTo>
                  <a:pt x="0" y="291139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 flipH="1">
            <a:off x="13767371" y="1028700"/>
            <a:ext cx="3491929" cy="2911396"/>
          </a:xfrm>
          <a:custGeom>
            <a:avLst/>
            <a:gdLst/>
            <a:ahLst/>
            <a:cxnLst/>
            <a:rect l="l" t="t" r="r" b="b"/>
            <a:pathLst>
              <a:path w="3491929" h="2911396">
                <a:moveTo>
                  <a:pt x="3491929" y="0"/>
                </a:moveTo>
                <a:lnTo>
                  <a:pt x="0" y="0"/>
                </a:lnTo>
                <a:lnTo>
                  <a:pt x="0" y="2911396"/>
                </a:lnTo>
                <a:lnTo>
                  <a:pt x="3491929" y="2911396"/>
                </a:lnTo>
                <a:lnTo>
                  <a:pt x="3491929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>
            <a:off x="-1265550" y="7990613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0" y="0"/>
                </a:moveTo>
                <a:lnTo>
                  <a:pt x="5477271" y="0"/>
                </a:lnTo>
                <a:lnTo>
                  <a:pt x="547727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TextBox 8"/>
          <p:cNvSpPr txBox="1"/>
          <p:nvPr/>
        </p:nvSpPr>
        <p:spPr>
          <a:xfrm>
            <a:off x="-91096" y="3532127"/>
            <a:ext cx="18203492" cy="51890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595"/>
              </a:lnSpc>
              <a:spcBef>
                <a:spcPct val="0"/>
              </a:spcBef>
            </a:pPr>
            <a:r>
              <a:rPr lang="en-US" sz="14711" dirty="0">
                <a:solidFill>
                  <a:srgbClr val="FFFFFF"/>
                </a:solidFill>
                <a:latin typeface="Lovelace Text Bold"/>
              </a:rPr>
              <a:t>Ronde 1 </a:t>
            </a:r>
          </a:p>
          <a:p>
            <a:pPr algn="ctr">
              <a:lnSpc>
                <a:spcPts val="20595"/>
              </a:lnSpc>
              <a:spcBef>
                <a:spcPct val="0"/>
              </a:spcBef>
            </a:pPr>
            <a:r>
              <a:rPr lang="en-US" sz="14711" dirty="0" err="1">
                <a:solidFill>
                  <a:srgbClr val="FFFFFF"/>
                </a:solidFill>
                <a:latin typeface="Lovelace Text Bold"/>
              </a:rPr>
              <a:t>bekende</a:t>
            </a:r>
            <a:r>
              <a:rPr lang="en-US" sz="14711" dirty="0">
                <a:solidFill>
                  <a:srgbClr val="FFFFFF"/>
                </a:solidFill>
                <a:latin typeface="Lovelace Text Bold"/>
              </a:rPr>
              <a:t> </a:t>
            </a:r>
            <a:r>
              <a:rPr lang="en-US" sz="14711" dirty="0" err="1">
                <a:solidFill>
                  <a:srgbClr val="FFFFFF"/>
                </a:solidFill>
                <a:latin typeface="Lovelace Text Bold"/>
              </a:rPr>
              <a:t>koppels</a:t>
            </a:r>
            <a:endParaRPr lang="en-US" sz="14711" dirty="0">
              <a:solidFill>
                <a:srgbClr val="FFFFFF"/>
              </a:solidFill>
              <a:latin typeface="Lovelace Text Bold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2850146" y="9258300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0" y="0"/>
                </a:moveTo>
                <a:lnTo>
                  <a:pt x="5477272" y="0"/>
                </a:lnTo>
                <a:lnTo>
                  <a:pt x="547727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4076279" y="7990613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5477271" y="0"/>
                </a:moveTo>
                <a:lnTo>
                  <a:pt x="0" y="0"/>
                </a:lnTo>
                <a:lnTo>
                  <a:pt x="0" y="4114800"/>
                </a:lnTo>
                <a:lnTo>
                  <a:pt x="5477271" y="4114800"/>
                </a:lnTo>
                <a:lnTo>
                  <a:pt x="5477271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 flipH="1">
            <a:off x="9693882" y="9258300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5477272" y="0"/>
                </a:moveTo>
                <a:lnTo>
                  <a:pt x="0" y="0"/>
                </a:lnTo>
                <a:lnTo>
                  <a:pt x="0" y="4114800"/>
                </a:lnTo>
                <a:lnTo>
                  <a:pt x="5477272" y="4114800"/>
                </a:lnTo>
                <a:lnTo>
                  <a:pt x="5477272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C583A4-BA87-32A8-85E2-6AE5041E4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D8EDAA3-7C47-191C-97A0-57710123028A}"/>
              </a:ext>
            </a:extLst>
          </p:cNvPr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5219DD9-E8B6-5A74-1836-54566354774A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909EF2A4-208B-9267-87BD-C4CD0B004918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54BEDA3D-73D0-5B11-6C25-FE14A2999CDB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3958CC2C-EC68-742B-5EB1-AE88455150FF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58C94C83-571F-CB70-11B2-7D2BBB2A8038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5A929CD5-F341-905D-A9D7-F0DA70F8FABC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E64B3B21-677E-1414-CE24-CF9857F5DE50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36366339-07C6-9D61-C3AC-116D20D6DEE5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BE28D45E-E39E-CBEB-E0F7-357DE0A4E8B0}"/>
              </a:ext>
            </a:extLst>
          </p:cNvPr>
          <p:cNvSpPr txBox="1"/>
          <p:nvPr/>
        </p:nvSpPr>
        <p:spPr>
          <a:xfrm>
            <a:off x="4597566" y="2564117"/>
            <a:ext cx="9092868" cy="5649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C.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Maleisië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  <a:p>
            <a:pPr algn="ctr">
              <a:lnSpc>
                <a:spcPts val="9038"/>
              </a:lnSpc>
              <a:spcBef>
                <a:spcPct val="0"/>
              </a:spcBef>
            </a:pPr>
            <a:endParaRPr lang="en-US" sz="6455" dirty="0">
              <a:solidFill>
                <a:srgbClr val="FFFFFF"/>
              </a:solidFill>
              <a:latin typeface="Ubuntu Bold Italics"/>
            </a:endParaRPr>
          </a:p>
          <a:p>
            <a:pPr algn="ctr">
              <a:lnSpc>
                <a:spcPts val="9038"/>
              </a:lnSpc>
              <a:spcBef>
                <a:spcPct val="0"/>
              </a:spcBef>
            </a:pPr>
            <a:endParaRPr lang="en-US" sz="6455" dirty="0">
              <a:solidFill>
                <a:srgbClr val="FFFFFF"/>
              </a:solidFill>
              <a:latin typeface="Ubuntu Bold Italics"/>
            </a:endParaRPr>
          </a:p>
          <a:p>
            <a:pPr algn="ctr">
              <a:lnSpc>
                <a:spcPts val="9038"/>
              </a:lnSpc>
              <a:spcBef>
                <a:spcPct val="0"/>
              </a:spcBef>
            </a:pPr>
            <a:endParaRPr lang="en-US" sz="6455" dirty="0">
              <a:solidFill>
                <a:srgbClr val="FFFFFF"/>
              </a:solidFill>
              <a:latin typeface="Ubuntu Bold Italics"/>
            </a:endParaRPr>
          </a:p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Omwille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van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hun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religie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  <p:pic>
        <p:nvPicPr>
          <p:cNvPr id="4098" name="Picture 2" descr="vlag van maleisië 26867243 PNG">
            <a:extLst>
              <a:ext uri="{FF2B5EF4-FFF2-40B4-BE49-F238E27FC236}">
                <a16:creationId xmlns:a16="http://schemas.microsoft.com/office/drawing/2014/main" id="{DE5886B0-5955-866D-6DD5-F26FC063DD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063" y="4381500"/>
            <a:ext cx="4399873" cy="2651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1324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0074E4-33C6-6833-0574-7A83345B2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A164D76-F468-7E1D-0BF8-7697B4941C6C}"/>
              </a:ext>
            </a:extLst>
          </p:cNvPr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868C76D4-1B58-1809-47A0-7022F876512B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B64177EE-112C-4C3E-CD78-CEFC67E62618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FD7CE2FF-1BAA-2A10-2419-BEE1B8C88779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2A572459-7979-53B8-86A4-F5A60E9B2F63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AEFC30C7-D793-6674-088F-680037D0AD71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776DBC22-4ED9-C2B7-292B-401FEE681EAE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96A24E2-C168-66DB-DC7D-2B2EBF6DE920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E5BD771C-0153-8726-5085-0F8098F7B17C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FB857017-7F1B-C446-EF93-D250D9E77455}"/>
              </a:ext>
            </a:extLst>
          </p:cNvPr>
          <p:cNvSpPr txBox="1"/>
          <p:nvPr/>
        </p:nvSpPr>
        <p:spPr>
          <a:xfrm>
            <a:off x="4597566" y="2564117"/>
            <a:ext cx="9092868" cy="5649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Waar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of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niet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waar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:</a:t>
            </a:r>
          </a:p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Er is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een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paus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geweest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met de naam Valentinus</a:t>
            </a:r>
          </a:p>
          <a:p>
            <a:pPr algn="ctr">
              <a:lnSpc>
                <a:spcPts val="9038"/>
              </a:lnSpc>
              <a:spcBef>
                <a:spcPct val="0"/>
              </a:spcBef>
            </a:pP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</p:spTree>
    <p:extLst>
      <p:ext uri="{BB962C8B-B14F-4D97-AF65-F5344CB8AC3E}">
        <p14:creationId xmlns:p14="http://schemas.microsoft.com/office/powerpoint/2010/main" val="39444349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82ED4A-37CC-E940-7B8D-3F2D44DC8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A12E4C0-53EB-0E69-66AB-E38EFC86B183}"/>
              </a:ext>
            </a:extLst>
          </p:cNvPr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79860487-047D-4ADF-29A2-A94293A68C27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B3D93B3-B847-FB59-BFFD-FF35190A6443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9113C00B-CB5A-5080-5C9F-00C4C9928887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0AA4496F-1105-1E3D-3D2F-B5237E9047D8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3EDD8DB6-CE64-74B1-3DF8-94803AEB7BF2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08EF58A2-38E1-A4B4-53BC-3865A00F1435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A5CCFC71-B589-E8A9-7F54-50D490AEEBB4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BBF913C3-BD7B-CF99-13DD-167127D02B1E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C69DE4CB-7AA2-3A86-8E1E-A3BE1A7A3CC8}"/>
              </a:ext>
            </a:extLst>
          </p:cNvPr>
          <p:cNvSpPr txBox="1"/>
          <p:nvPr/>
        </p:nvSpPr>
        <p:spPr>
          <a:xfrm>
            <a:off x="4597566" y="2564117"/>
            <a:ext cx="9092868" cy="68039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Waar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  <a:p>
            <a:pPr algn="ctr">
              <a:lnSpc>
                <a:spcPts val="9038"/>
              </a:lnSpc>
              <a:spcBef>
                <a:spcPct val="0"/>
              </a:spcBef>
            </a:pPr>
            <a:endParaRPr lang="en-US" sz="6455" dirty="0">
              <a:solidFill>
                <a:srgbClr val="FFFFFF"/>
              </a:solidFill>
              <a:latin typeface="Ubuntu Bold Italics"/>
            </a:endParaRPr>
          </a:p>
          <a:p>
            <a:pPr algn="ctr">
              <a:lnSpc>
                <a:spcPts val="9038"/>
              </a:lnSpc>
              <a:spcBef>
                <a:spcPct val="0"/>
              </a:spcBef>
            </a:pPr>
            <a:endParaRPr lang="en-US" sz="6455" dirty="0">
              <a:solidFill>
                <a:srgbClr val="FFFFFF"/>
              </a:solidFill>
              <a:latin typeface="Ubuntu Bold Italics"/>
            </a:endParaRPr>
          </a:p>
          <a:p>
            <a:pPr algn="ctr">
              <a:lnSpc>
                <a:spcPts val="9038"/>
              </a:lnSpc>
              <a:spcBef>
                <a:spcPct val="0"/>
              </a:spcBef>
            </a:pPr>
            <a:endParaRPr lang="en-US" sz="6455" dirty="0">
              <a:solidFill>
                <a:srgbClr val="FFFFFF"/>
              </a:solidFill>
              <a:latin typeface="Ubuntu Bold Italics"/>
            </a:endParaRPr>
          </a:p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Hij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werd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geboren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in 1795 in Rome</a:t>
            </a:r>
          </a:p>
        </p:txBody>
      </p:sp>
      <p:pic>
        <p:nvPicPr>
          <p:cNvPr id="5122" name="Picture 2" descr="Pope PNGs for Free Download">
            <a:extLst>
              <a:ext uri="{FF2B5EF4-FFF2-40B4-BE49-F238E27FC236}">
                <a16:creationId xmlns:a16="http://schemas.microsoft.com/office/drawing/2014/main" id="{8C90595C-E2C1-EC9F-B178-5ABDF271DC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25" y="3476625"/>
            <a:ext cx="3333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7519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3369095"/>
            <a:ext cx="9092868" cy="22635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Wat zijn de kleuren van Valentijn?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3369095"/>
            <a:ext cx="9092868" cy="11212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Rood, Roos, Wit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6055662" y="4279245"/>
            <a:ext cx="6176676" cy="4650393"/>
          </a:xfrm>
          <a:custGeom>
            <a:avLst/>
            <a:gdLst/>
            <a:ahLst/>
            <a:cxnLst/>
            <a:rect l="l" t="t" r="r" b="b"/>
            <a:pathLst>
              <a:path w="6176676" h="4650393">
                <a:moveTo>
                  <a:pt x="0" y="0"/>
                </a:moveTo>
                <a:lnTo>
                  <a:pt x="6176676" y="0"/>
                </a:lnTo>
                <a:lnTo>
                  <a:pt x="6176676" y="4650393"/>
                </a:lnTo>
                <a:lnTo>
                  <a:pt x="0" y="465039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4597566" y="2021022"/>
            <a:ext cx="9092868" cy="22635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Wat is een liefdesknoop?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6055662" y="4279245"/>
            <a:ext cx="6176676" cy="4650393"/>
          </a:xfrm>
          <a:custGeom>
            <a:avLst/>
            <a:gdLst/>
            <a:ahLst/>
            <a:cxnLst/>
            <a:rect l="l" t="t" r="r" b="b"/>
            <a:pathLst>
              <a:path w="6176676" h="4650393">
                <a:moveTo>
                  <a:pt x="0" y="0"/>
                </a:moveTo>
                <a:lnTo>
                  <a:pt x="6176676" y="0"/>
                </a:lnTo>
                <a:lnTo>
                  <a:pt x="6176676" y="4650393"/>
                </a:lnTo>
                <a:lnTo>
                  <a:pt x="0" y="465039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2549842" y="2030547"/>
            <a:ext cx="12745440" cy="1866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58"/>
              </a:lnSpc>
              <a:spcBef>
                <a:spcPct val="0"/>
              </a:spcBef>
            </a:pPr>
            <a:r>
              <a:rPr lang="en-US" sz="5255">
                <a:solidFill>
                  <a:srgbClr val="FFFFFF"/>
                </a:solidFill>
                <a:latin typeface="Ubuntu Bold Italics"/>
              </a:rPr>
              <a:t>Een touw met een aantal bochten en knopen waar geen begin of einde aan is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3369095"/>
            <a:ext cx="9092868" cy="3405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Welk cadeau word het meest gegeven met Valentijn?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5138412" y="2475779"/>
            <a:ext cx="8011176" cy="5335443"/>
          </a:xfrm>
          <a:custGeom>
            <a:avLst/>
            <a:gdLst/>
            <a:ahLst/>
            <a:cxnLst/>
            <a:rect l="l" t="t" r="r" b="b"/>
            <a:pathLst>
              <a:path w="8011176" h="5335443">
                <a:moveTo>
                  <a:pt x="0" y="0"/>
                </a:moveTo>
                <a:lnTo>
                  <a:pt x="8011176" y="0"/>
                </a:lnTo>
                <a:lnTo>
                  <a:pt x="8011176" y="5335442"/>
                </a:lnTo>
                <a:lnTo>
                  <a:pt x="0" y="533544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3369095"/>
            <a:ext cx="9092868" cy="22635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Het beroemste koppel is Romeo en ... ???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3857887" y="1508228"/>
            <a:ext cx="9956566" cy="6642493"/>
          </a:xfrm>
          <a:custGeom>
            <a:avLst/>
            <a:gdLst/>
            <a:ahLst/>
            <a:cxnLst/>
            <a:rect l="l" t="t" r="r" b="b"/>
            <a:pathLst>
              <a:path w="9956566" h="6642493">
                <a:moveTo>
                  <a:pt x="0" y="0"/>
                </a:moveTo>
                <a:lnTo>
                  <a:pt x="9956567" y="0"/>
                </a:lnTo>
                <a:lnTo>
                  <a:pt x="9956567" y="6642493"/>
                </a:lnTo>
                <a:lnTo>
                  <a:pt x="0" y="664249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koppel?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6885618" y="3445806"/>
            <a:ext cx="4516764" cy="6577537"/>
          </a:xfrm>
          <a:custGeom>
            <a:avLst/>
            <a:gdLst/>
            <a:ahLst/>
            <a:cxnLst/>
            <a:rect l="l" t="t" r="r" b="b"/>
            <a:pathLst>
              <a:path w="4516764" h="6577537">
                <a:moveTo>
                  <a:pt x="0" y="0"/>
                </a:moveTo>
                <a:lnTo>
                  <a:pt x="4516764" y="0"/>
                </a:lnTo>
                <a:lnTo>
                  <a:pt x="4516764" y="6577537"/>
                </a:lnTo>
                <a:lnTo>
                  <a:pt x="0" y="657753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4597566" y="2165458"/>
            <a:ext cx="9092868" cy="11212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Julia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9311F1-BB92-FB6C-3A59-8BDA23813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9A02F54-A4B5-F338-F9C1-4CE37FA07C0D}"/>
              </a:ext>
            </a:extLst>
          </p:cNvPr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96076B4-38E7-C30B-174E-DBD59D1D8944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183CD647-7059-7217-A84F-2BF1AB4603CD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51A07D9-7815-9F27-111E-332A83A1B969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F284B573-E9E1-51DB-9A52-3A266A0749BE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F4757C2-30BE-BBD8-4D32-6A45310BF0BB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66E7EAFA-72CD-21D6-B29E-8D114DC48AD0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D67CFD9-8804-B697-82FE-B4543434A997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B1DDDF9B-1F6D-0584-DA4A-13611799A8FE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CDEEE10C-A7B1-FDC5-E516-E7FDB9ACACF4}"/>
              </a:ext>
            </a:extLst>
          </p:cNvPr>
          <p:cNvSpPr txBox="1"/>
          <p:nvPr/>
        </p:nvSpPr>
        <p:spPr>
          <a:xfrm>
            <a:off x="4597566" y="2165458"/>
            <a:ext cx="9092868" cy="5649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Van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welke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2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goden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is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cupido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de zoon?</a:t>
            </a:r>
          </a:p>
          <a:p>
            <a:pPr marL="1143000" indent="-1143000" algn="ctr">
              <a:lnSpc>
                <a:spcPts val="9038"/>
              </a:lnSpc>
              <a:spcBef>
                <a:spcPct val="0"/>
              </a:spcBef>
              <a:buAutoNum type="alphaUcPeriod"/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Venus &amp; Mars</a:t>
            </a:r>
          </a:p>
          <a:p>
            <a:pPr marL="1143000" indent="-1143000" algn="ctr">
              <a:lnSpc>
                <a:spcPts val="9038"/>
              </a:lnSpc>
              <a:spcBef>
                <a:spcPct val="0"/>
              </a:spcBef>
              <a:buAutoNum type="alphaUcPeriod"/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Venus &amp; Zeus</a:t>
            </a:r>
          </a:p>
          <a:p>
            <a:pPr marL="1143000" indent="-1143000" algn="ctr">
              <a:lnSpc>
                <a:spcPts val="9038"/>
              </a:lnSpc>
              <a:spcBef>
                <a:spcPct val="0"/>
              </a:spcBef>
              <a:buAutoNum type="alphaUcPeriod"/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Venus &amp;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poseidon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</p:spTree>
    <p:extLst>
      <p:ext uri="{BB962C8B-B14F-4D97-AF65-F5344CB8AC3E}">
        <p14:creationId xmlns:p14="http://schemas.microsoft.com/office/powerpoint/2010/main" val="13012021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2BE345-AED4-C249-3FDD-EBC57C946B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0B9AF412-3D01-9579-491E-CBCD26CCA50A}"/>
              </a:ext>
            </a:extLst>
          </p:cNvPr>
          <p:cNvSpPr/>
          <p:nvPr/>
        </p:nvSpPr>
        <p:spPr>
          <a:xfrm>
            <a:off x="1190571" y="-1960879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90C08CA-2414-DF12-0A5B-BFE1496620E5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4D622D1-7311-D294-0134-463ACFC84021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A3C276F0-3D31-A17F-9C61-9C48EA60394F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7456D80A-14BB-5F99-69DE-39DF9AF1739A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C9067658-1E2E-9CD9-C2E6-B1FD4B69E0BD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36DC3AB3-4314-6AB4-43A6-91DE636095DE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574A58A-4554-23D2-5872-751C1C77A738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F57B037C-8110-BEAC-B77E-CADA9FCB300F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459ABAFA-4C9C-11F7-642A-000DC3B2CEA3}"/>
              </a:ext>
            </a:extLst>
          </p:cNvPr>
          <p:cNvSpPr txBox="1"/>
          <p:nvPr/>
        </p:nvSpPr>
        <p:spPr>
          <a:xfrm>
            <a:off x="4597566" y="2165458"/>
            <a:ext cx="9092868" cy="10331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A. Venus &amp; Mars</a:t>
            </a:r>
          </a:p>
        </p:txBody>
      </p:sp>
      <p:pic>
        <p:nvPicPr>
          <p:cNvPr id="1026" name="Picture 2" descr="Venus en Mars">
            <a:extLst>
              <a:ext uri="{FF2B5EF4-FFF2-40B4-BE49-F238E27FC236}">
                <a16:creationId xmlns:a16="http://schemas.microsoft.com/office/drawing/2014/main" id="{D9FD51C0-6F4C-EE51-0BC8-5AABAA6B63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679" y="3634719"/>
            <a:ext cx="7143750" cy="292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6681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92922E-5B59-25A1-5B61-364F15789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129A49BF-8AF0-89CC-E2D7-8EFA8141661F}"/>
              </a:ext>
            </a:extLst>
          </p:cNvPr>
          <p:cNvSpPr/>
          <p:nvPr/>
        </p:nvSpPr>
        <p:spPr>
          <a:xfrm>
            <a:off x="1190571" y="-1960879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39BF6A45-FC61-4B76-FA85-0DECD57AFA24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46DF912E-5587-A593-B592-8AFF6D7AC63D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41EE0CE8-60E4-129A-8484-C5274045FA98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B2703B1-667A-160F-3DAA-B516F2CF825E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44065672-965F-A8D0-73B0-47D8BAA15876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0EB74990-4801-8A3D-4B70-34EA7978D2A0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4570592B-1002-DB7E-3A80-F51A3B7F0243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509563BD-5B67-7790-CD3D-0EECDC3C8726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03E9FF19-BE55-BF12-D8E0-B7BE5F4AF275}"/>
              </a:ext>
            </a:extLst>
          </p:cNvPr>
          <p:cNvSpPr txBox="1"/>
          <p:nvPr/>
        </p:nvSpPr>
        <p:spPr>
          <a:xfrm>
            <a:off x="4597566" y="2165458"/>
            <a:ext cx="9092868" cy="68039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Welke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bloem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zorgt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ervoor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dat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je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aan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elkaar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blijft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denken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?</a:t>
            </a:r>
          </a:p>
          <a:p>
            <a:pPr algn="ctr">
              <a:lnSpc>
                <a:spcPts val="9038"/>
              </a:lnSpc>
              <a:spcBef>
                <a:spcPct val="0"/>
              </a:spcBef>
            </a:pPr>
            <a:endParaRPr lang="en-US" sz="6455" dirty="0">
              <a:solidFill>
                <a:srgbClr val="FFFFFF"/>
              </a:solidFill>
              <a:latin typeface="Ubuntu Bold Italics"/>
            </a:endParaRPr>
          </a:p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Tip: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wereld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dementiedag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</p:spTree>
    <p:extLst>
      <p:ext uri="{BB962C8B-B14F-4D97-AF65-F5344CB8AC3E}">
        <p14:creationId xmlns:p14="http://schemas.microsoft.com/office/powerpoint/2010/main" val="28705898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FF5A66-56B0-4BA1-C411-6BD449E3E5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5AB1CC1F-00CA-9797-0AB4-FEA3A592DE82}"/>
              </a:ext>
            </a:extLst>
          </p:cNvPr>
          <p:cNvSpPr/>
          <p:nvPr/>
        </p:nvSpPr>
        <p:spPr>
          <a:xfrm>
            <a:off x="1190571" y="-1960879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7456AFBF-5CF1-7742-B094-62AEAD4659F3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B2F8708B-C48E-C3DB-DCD0-57A21227CA67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A65EC8E4-616C-EF85-2980-41F6C2A30947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3AE19D1-5147-B718-84DD-6D19DA43FA1F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3D85644B-3A66-D924-9175-12FD2D6BA15A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DAB33D70-F144-2220-D2D8-01AEF3EF3F77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23012A5-45C3-17FE-5827-0D1314CAB75C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1359C3CB-B24E-1A6E-2747-8BC4A554727E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F87AA305-7929-8194-11C4-9695F7128F6F}"/>
              </a:ext>
            </a:extLst>
          </p:cNvPr>
          <p:cNvSpPr txBox="1"/>
          <p:nvPr/>
        </p:nvSpPr>
        <p:spPr>
          <a:xfrm>
            <a:off x="4597566" y="2165458"/>
            <a:ext cx="9092868" cy="10331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Vergeet-mij-nietje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  <p:pic>
        <p:nvPicPr>
          <p:cNvPr id="2050" name="Picture 2" descr="vergeet me nietjes 13078860 PNG">
            <a:extLst>
              <a:ext uri="{FF2B5EF4-FFF2-40B4-BE49-F238E27FC236}">
                <a16:creationId xmlns:a16="http://schemas.microsoft.com/office/drawing/2014/main" id="{A175D42B-C9F1-797C-0756-E0F6E4659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097" y="3336328"/>
            <a:ext cx="6283527" cy="628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4465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597566" y="2460090"/>
            <a:ext cx="9092868" cy="5690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Hoe heet het gevleugelde jongentje dat koppels verliefd maakt met zijn liefdespijlen?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5995404" y="3849904"/>
            <a:ext cx="6297191" cy="5079734"/>
          </a:xfrm>
          <a:custGeom>
            <a:avLst/>
            <a:gdLst/>
            <a:ahLst/>
            <a:cxnLst/>
            <a:rect l="l" t="t" r="r" b="b"/>
            <a:pathLst>
              <a:path w="6297191" h="5079734">
                <a:moveTo>
                  <a:pt x="0" y="0"/>
                </a:moveTo>
                <a:lnTo>
                  <a:pt x="6297192" y="0"/>
                </a:lnTo>
                <a:lnTo>
                  <a:pt x="6297192" y="5079734"/>
                </a:lnTo>
                <a:lnTo>
                  <a:pt x="0" y="507973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4597566" y="2460090"/>
            <a:ext cx="9092868" cy="11212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CUPIDO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/>
          <p:cNvSpPr txBox="1"/>
          <p:nvPr/>
        </p:nvSpPr>
        <p:spPr>
          <a:xfrm>
            <a:off x="4372887" y="3693998"/>
            <a:ext cx="9092868" cy="22635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Maak de uitdrukking af</a:t>
            </a:r>
          </a:p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>
                <a:solidFill>
                  <a:srgbClr val="FFFFFF"/>
                </a:solidFill>
                <a:latin typeface="Ubuntu Bold Italics"/>
              </a:rPr>
              <a:t>Ik heb vlinders in mijn ...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5976918" y="4593466"/>
            <a:ext cx="6334164" cy="3968410"/>
          </a:xfrm>
          <a:custGeom>
            <a:avLst/>
            <a:gdLst/>
            <a:ahLst/>
            <a:cxnLst/>
            <a:rect l="l" t="t" r="r" b="b"/>
            <a:pathLst>
              <a:path w="6334164" h="3968410">
                <a:moveTo>
                  <a:pt x="0" y="0"/>
                </a:moveTo>
                <a:lnTo>
                  <a:pt x="6334164" y="0"/>
                </a:lnTo>
                <a:lnTo>
                  <a:pt x="6334164" y="3968410"/>
                </a:lnTo>
                <a:lnTo>
                  <a:pt x="0" y="396841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9735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4597566" y="2329877"/>
            <a:ext cx="9092868" cy="22635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Ik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heb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vlinders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in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mijn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BUIK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6698A3-21AC-1E1F-F010-BC9A005BE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038D1C42-7A0B-28B9-4C3F-4E34814070AB}"/>
              </a:ext>
            </a:extLst>
          </p:cNvPr>
          <p:cNvSpPr/>
          <p:nvPr/>
        </p:nvSpPr>
        <p:spPr>
          <a:xfrm>
            <a:off x="4520629" y="1028700"/>
            <a:ext cx="9246742" cy="8229600"/>
          </a:xfrm>
          <a:custGeom>
            <a:avLst/>
            <a:gdLst/>
            <a:ahLst/>
            <a:cxnLst/>
            <a:rect l="l" t="t" r="r" b="b"/>
            <a:pathLst>
              <a:path w="9246742" h="8229600">
                <a:moveTo>
                  <a:pt x="0" y="0"/>
                </a:moveTo>
                <a:lnTo>
                  <a:pt x="9246742" y="0"/>
                </a:lnTo>
                <a:lnTo>
                  <a:pt x="924674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92A9D1C6-FA71-09F6-1856-CC198494C352}"/>
              </a:ext>
            </a:extLst>
          </p:cNvPr>
          <p:cNvSpPr/>
          <p:nvPr/>
        </p:nvSpPr>
        <p:spPr>
          <a:xfrm>
            <a:off x="6060475" y="317643"/>
            <a:ext cx="6167051" cy="8295897"/>
          </a:xfrm>
          <a:custGeom>
            <a:avLst/>
            <a:gdLst/>
            <a:ahLst/>
            <a:cxnLst/>
            <a:rect l="l" t="t" r="r" b="b"/>
            <a:pathLst>
              <a:path w="6167051" h="8295897">
                <a:moveTo>
                  <a:pt x="0" y="0"/>
                </a:moveTo>
                <a:lnTo>
                  <a:pt x="6167050" y="0"/>
                </a:lnTo>
                <a:lnTo>
                  <a:pt x="6167050" y="8295897"/>
                </a:lnTo>
                <a:lnTo>
                  <a:pt x="0" y="829589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594" b="-1594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B8B6290E-5287-5314-DA06-827104F8E3BD}"/>
              </a:ext>
            </a:extLst>
          </p:cNvPr>
          <p:cNvSpPr/>
          <p:nvPr/>
        </p:nvSpPr>
        <p:spPr>
          <a:xfrm rot="445344">
            <a:off x="7258115" y="7687905"/>
            <a:ext cx="3505070" cy="2463772"/>
          </a:xfrm>
          <a:custGeom>
            <a:avLst/>
            <a:gdLst/>
            <a:ahLst/>
            <a:cxnLst/>
            <a:rect l="l" t="t" r="r" b="b"/>
            <a:pathLst>
              <a:path w="3505070" h="2463772">
                <a:moveTo>
                  <a:pt x="0" y="0"/>
                </a:moveTo>
                <a:lnTo>
                  <a:pt x="3505070" y="0"/>
                </a:lnTo>
                <a:lnTo>
                  <a:pt x="3505070" y="2463772"/>
                </a:lnTo>
                <a:lnTo>
                  <a:pt x="0" y="24637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5B4E2FAF-8714-3CF6-6C51-2A6A91FD55A6}"/>
              </a:ext>
            </a:extLst>
          </p:cNvPr>
          <p:cNvSpPr/>
          <p:nvPr/>
        </p:nvSpPr>
        <p:spPr>
          <a:xfrm>
            <a:off x="1028700" y="1028700"/>
            <a:ext cx="3491929" cy="2911396"/>
          </a:xfrm>
          <a:custGeom>
            <a:avLst/>
            <a:gdLst/>
            <a:ahLst/>
            <a:cxnLst/>
            <a:rect l="l" t="t" r="r" b="b"/>
            <a:pathLst>
              <a:path w="3491929" h="2911396">
                <a:moveTo>
                  <a:pt x="0" y="0"/>
                </a:moveTo>
                <a:lnTo>
                  <a:pt x="3491929" y="0"/>
                </a:lnTo>
                <a:lnTo>
                  <a:pt x="3491929" y="2911396"/>
                </a:lnTo>
                <a:lnTo>
                  <a:pt x="0" y="291139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6ABE37C9-FAFD-E561-FFEB-11957E64137B}"/>
              </a:ext>
            </a:extLst>
          </p:cNvPr>
          <p:cNvSpPr/>
          <p:nvPr/>
        </p:nvSpPr>
        <p:spPr>
          <a:xfrm flipH="1">
            <a:off x="13767371" y="1028700"/>
            <a:ext cx="3491929" cy="2911396"/>
          </a:xfrm>
          <a:custGeom>
            <a:avLst/>
            <a:gdLst/>
            <a:ahLst/>
            <a:cxnLst/>
            <a:rect l="l" t="t" r="r" b="b"/>
            <a:pathLst>
              <a:path w="3491929" h="2911396">
                <a:moveTo>
                  <a:pt x="3491929" y="0"/>
                </a:moveTo>
                <a:lnTo>
                  <a:pt x="0" y="0"/>
                </a:lnTo>
                <a:lnTo>
                  <a:pt x="0" y="2911396"/>
                </a:lnTo>
                <a:lnTo>
                  <a:pt x="3491929" y="2911396"/>
                </a:lnTo>
                <a:lnTo>
                  <a:pt x="3491929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D1E69B5C-E737-981C-27AD-CC5C4F02631A}"/>
              </a:ext>
            </a:extLst>
          </p:cNvPr>
          <p:cNvSpPr/>
          <p:nvPr/>
        </p:nvSpPr>
        <p:spPr>
          <a:xfrm>
            <a:off x="-1265550" y="7990613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0" y="0"/>
                </a:moveTo>
                <a:lnTo>
                  <a:pt x="5477271" y="0"/>
                </a:lnTo>
                <a:lnTo>
                  <a:pt x="547727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903C7296-CF70-DAC0-1BBC-EE9AF7A4229B}"/>
              </a:ext>
            </a:extLst>
          </p:cNvPr>
          <p:cNvSpPr txBox="1"/>
          <p:nvPr/>
        </p:nvSpPr>
        <p:spPr>
          <a:xfrm>
            <a:off x="381000" y="3195163"/>
            <a:ext cx="17814184" cy="5189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95"/>
              </a:lnSpc>
              <a:spcBef>
                <a:spcPct val="0"/>
              </a:spcBef>
            </a:pPr>
            <a:r>
              <a:rPr lang="en-US" sz="14711" dirty="0">
                <a:solidFill>
                  <a:srgbClr val="FFFFFF"/>
                </a:solidFill>
                <a:latin typeface="Lovelace Text Bold"/>
              </a:rPr>
              <a:t>Ronde 3: stop de band ronde</a:t>
            </a: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7E8E2F7-0F17-6B14-01F6-680E59124F1C}"/>
              </a:ext>
            </a:extLst>
          </p:cNvPr>
          <p:cNvSpPr/>
          <p:nvPr/>
        </p:nvSpPr>
        <p:spPr>
          <a:xfrm>
            <a:off x="2850146" y="9258300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0" y="0"/>
                </a:moveTo>
                <a:lnTo>
                  <a:pt x="5477272" y="0"/>
                </a:lnTo>
                <a:lnTo>
                  <a:pt x="547727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50D8BFA4-D18C-A2FF-B0ED-12D520483F4C}"/>
              </a:ext>
            </a:extLst>
          </p:cNvPr>
          <p:cNvSpPr/>
          <p:nvPr/>
        </p:nvSpPr>
        <p:spPr>
          <a:xfrm flipH="1">
            <a:off x="14076279" y="7990613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5477271" y="0"/>
                </a:moveTo>
                <a:lnTo>
                  <a:pt x="0" y="0"/>
                </a:lnTo>
                <a:lnTo>
                  <a:pt x="0" y="4114800"/>
                </a:lnTo>
                <a:lnTo>
                  <a:pt x="5477271" y="4114800"/>
                </a:lnTo>
                <a:lnTo>
                  <a:pt x="5477271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9598A2EA-D2AA-3803-A7E0-69B07BCC3459}"/>
              </a:ext>
            </a:extLst>
          </p:cNvPr>
          <p:cNvSpPr/>
          <p:nvPr/>
        </p:nvSpPr>
        <p:spPr>
          <a:xfrm flipH="1">
            <a:off x="9693882" y="9258300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5477272" y="0"/>
                </a:moveTo>
                <a:lnTo>
                  <a:pt x="0" y="0"/>
                </a:lnTo>
                <a:lnTo>
                  <a:pt x="0" y="4114800"/>
                </a:lnTo>
                <a:lnTo>
                  <a:pt x="5477272" y="4114800"/>
                </a:lnTo>
                <a:lnTo>
                  <a:pt x="5477272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5193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5449049" y="1448549"/>
            <a:ext cx="7389903" cy="7389903"/>
          </a:xfrm>
          <a:custGeom>
            <a:avLst/>
            <a:gdLst/>
            <a:ahLst/>
            <a:cxnLst/>
            <a:rect l="l" t="t" r="r" b="b"/>
            <a:pathLst>
              <a:path w="7389903" h="7389903">
                <a:moveTo>
                  <a:pt x="0" y="0"/>
                </a:moveTo>
                <a:lnTo>
                  <a:pt x="7389902" y="0"/>
                </a:lnTo>
                <a:lnTo>
                  <a:pt x="7389902" y="7389902"/>
                </a:lnTo>
                <a:lnTo>
                  <a:pt x="0" y="738990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koppel?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29257" y="-2000737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FD5FE9-AFCC-2CD9-20DA-531ACB1E85EF}"/>
              </a:ext>
            </a:extLst>
          </p:cNvPr>
          <p:cNvSpPr txBox="1"/>
          <p:nvPr/>
        </p:nvSpPr>
        <p:spPr>
          <a:xfrm>
            <a:off x="4612806" y="5422895"/>
            <a:ext cx="9092868" cy="4495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endParaRPr lang="en-US" sz="6455" dirty="0">
              <a:solidFill>
                <a:srgbClr val="0000FF"/>
              </a:solidFill>
              <a:latin typeface="Ubuntu Bold Italics"/>
              <a:hlinkClick r:id="rId9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>
                <a:solidFill>
                  <a:srgbClr val="0000FF"/>
                </a:solidFill>
                <a:latin typeface="Ubuntu Bold Itali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https://www.youtube.com/watch?v=x-_W8aTUsCE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2629F3DB-23D8-04BD-8D0F-22BBA95850E9}"/>
              </a:ext>
            </a:extLst>
          </p:cNvPr>
          <p:cNvSpPr txBox="1"/>
          <p:nvPr/>
        </p:nvSpPr>
        <p:spPr>
          <a:xfrm>
            <a:off x="4597566" y="2329877"/>
            <a:ext cx="9092868" cy="10331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7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anjers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, 7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rozen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  <p:pic>
        <p:nvPicPr>
          <p:cNvPr id="7170" name="Picture 2" descr="Anjer PNG's voor gratis download">
            <a:extLst>
              <a:ext uri="{FF2B5EF4-FFF2-40B4-BE49-F238E27FC236}">
                <a16:creationId xmlns:a16="http://schemas.microsoft.com/office/drawing/2014/main" id="{D53FE189-B935-3C0C-143E-D3D0AB714E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365" y="3390073"/>
            <a:ext cx="3333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3F6358-4DBB-506B-F438-E7E3263D8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47FF8E3-4146-57D6-097A-2D97D58F1337}"/>
              </a:ext>
            </a:extLst>
          </p:cNvPr>
          <p:cNvSpPr/>
          <p:nvPr/>
        </p:nvSpPr>
        <p:spPr>
          <a:xfrm>
            <a:off x="1300043" y="-1814590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48E6E51A-AC82-0DC4-4E21-D7CC45AAE65D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C139A3C-C02A-F5AC-BC81-2DE8CA958BDF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9484DB91-6738-77DE-AA1C-ADED841253FF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631571AD-3873-DB07-E168-933E5FF095E1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3FC9AF4C-F5EB-F7A0-A3BA-2E939EC35EEA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12A4A4E0-BFCC-C437-C4E6-D98C7372F95E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5DC3F29-BB0B-AAA1-8871-4180C7AB48B3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C14BDE01-38CF-AE6B-5024-4B17345A824D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E0EE2C8D-2664-F9B8-AC40-CB5C7C765E6C}"/>
              </a:ext>
            </a:extLst>
          </p:cNvPr>
          <p:cNvSpPr txBox="1"/>
          <p:nvPr/>
        </p:nvSpPr>
        <p:spPr>
          <a:xfrm>
            <a:off x="4597566" y="2329877"/>
            <a:ext cx="9092868" cy="218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Rode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rozen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in de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sneeuw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A9CE5B5-3DB4-5F96-23EA-758AE5D2849D}"/>
              </a:ext>
            </a:extLst>
          </p:cNvPr>
          <p:cNvSpPr txBox="1"/>
          <p:nvPr/>
        </p:nvSpPr>
        <p:spPr>
          <a:xfrm>
            <a:off x="5546392" y="7299824"/>
            <a:ext cx="7195216" cy="21339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4400" dirty="0">
                <a:solidFill>
                  <a:srgbClr val="FFFFFF"/>
                </a:solidFill>
                <a:latin typeface="Ubuntu Bold Italics"/>
                <a:hlinkClick r:id="rId9"/>
              </a:rPr>
              <a:t>https://www.youtube.com/watch?v=drQK3YC19sE</a:t>
            </a:r>
            <a:r>
              <a:rPr lang="en-US" sz="4400" dirty="0">
                <a:solidFill>
                  <a:srgbClr val="FFFFFF"/>
                </a:solidFill>
                <a:latin typeface="Ubuntu Bold Italics"/>
              </a:rPr>
              <a:t> </a:t>
            </a:r>
          </a:p>
        </p:txBody>
      </p:sp>
      <p:pic>
        <p:nvPicPr>
          <p:cNvPr id="11266" name="Picture 2" descr="Roos PNG's voor gratis download">
            <a:extLst>
              <a:ext uri="{FF2B5EF4-FFF2-40B4-BE49-F238E27FC236}">
                <a16:creationId xmlns:a16="http://schemas.microsoft.com/office/drawing/2014/main" id="{BB35FBF2-2A9C-C133-B9F0-7DD811B2D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645" y="4425166"/>
            <a:ext cx="3333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3939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F0DF8D-CA30-F427-58C6-F0C12A802C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41629EB-A2A4-19DF-FF0F-A58B11842F54}"/>
              </a:ext>
            </a:extLst>
          </p:cNvPr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EDA9313F-E2C3-8CF3-E8BA-541B383ED2AC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4C2E86D7-784E-0161-69F3-61E51F57DA36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F1CE34D-3C58-3A26-2419-3E62888899B4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AD2E4975-D621-C1BF-9E93-D38C4ED60F04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965BF03-3081-A192-CE1A-203E7B0B6095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A805D52B-8A5A-A598-087B-E7F988980478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5797F5B-8D77-B502-85F7-2EC02B0E82FD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0D394955-6715-6C06-AE5C-0E57D33EF475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31A486C1-676C-2504-8162-179E18C218A4}"/>
              </a:ext>
            </a:extLst>
          </p:cNvPr>
          <p:cNvSpPr txBox="1"/>
          <p:nvPr/>
        </p:nvSpPr>
        <p:spPr>
          <a:xfrm>
            <a:off x="4597566" y="2329877"/>
            <a:ext cx="9092868" cy="10331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Liefde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is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een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kaartspel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B4D30117-DF1F-C581-72F4-7A169C13685A}"/>
              </a:ext>
            </a:extLst>
          </p:cNvPr>
          <p:cNvSpPr txBox="1"/>
          <p:nvPr/>
        </p:nvSpPr>
        <p:spPr>
          <a:xfrm>
            <a:off x="5723313" y="7599422"/>
            <a:ext cx="6841373" cy="21235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4000" dirty="0">
                <a:solidFill>
                  <a:srgbClr val="FFFFFF"/>
                </a:solidFill>
                <a:latin typeface="Ubuntu Bold Italics"/>
                <a:hlinkClick r:id="rId9"/>
              </a:rPr>
              <a:t>https://www.youtube.com/watch?v=-gPXWOPgvo8</a:t>
            </a:r>
            <a:r>
              <a:rPr lang="en-US" sz="4000" dirty="0">
                <a:solidFill>
                  <a:srgbClr val="FFFFFF"/>
                </a:solidFill>
                <a:latin typeface="Ubuntu Bold Italics"/>
              </a:rPr>
              <a:t> </a:t>
            </a:r>
          </a:p>
        </p:txBody>
      </p:sp>
      <p:pic>
        <p:nvPicPr>
          <p:cNvPr id="10242" name="Picture 2" descr="Speelkaarten PNG's voor gratis download">
            <a:extLst>
              <a:ext uri="{FF2B5EF4-FFF2-40B4-BE49-F238E27FC236}">
                <a16:creationId xmlns:a16="http://schemas.microsoft.com/office/drawing/2014/main" id="{91CB951A-F17A-A128-9771-F793183C3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24" y="3476624"/>
            <a:ext cx="3876675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1579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17A7A3-6BEE-86B2-5B35-56F38048B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141028CA-6638-BCD4-236F-770293BCACB5}"/>
              </a:ext>
            </a:extLst>
          </p:cNvPr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E0D39503-4687-55C4-509A-6923629AABCE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585F5180-B2AE-6596-1427-76105A7F0043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8405A0F4-318D-F6E2-5777-D1BA52F5BF13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2A06D4A2-4F44-FBE0-BE5C-DAFFF6460032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5C2E06CB-125C-31D4-56B2-4E57BD31BCE2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477E90B8-A021-4DDE-6983-F85217D65B65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663BB154-27B2-94C7-E23C-4BA9C792AFDE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2799DDD6-FFC7-620D-8B2A-11A32D275423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16176CEF-EC3F-C192-563C-2F3184496C87}"/>
              </a:ext>
            </a:extLst>
          </p:cNvPr>
          <p:cNvSpPr txBox="1"/>
          <p:nvPr/>
        </p:nvSpPr>
        <p:spPr>
          <a:xfrm>
            <a:off x="4597566" y="2329877"/>
            <a:ext cx="9092868" cy="218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Laat me nu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toch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niet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alleen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41A3E7AB-7729-5E3A-CD11-8C93F740E324}"/>
              </a:ext>
            </a:extLst>
          </p:cNvPr>
          <p:cNvSpPr txBox="1"/>
          <p:nvPr/>
        </p:nvSpPr>
        <p:spPr>
          <a:xfrm>
            <a:off x="5638653" y="7435992"/>
            <a:ext cx="7010694" cy="21339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4400" dirty="0">
                <a:solidFill>
                  <a:srgbClr val="FFFFFF"/>
                </a:solidFill>
                <a:latin typeface="Ubuntu Bold Italics"/>
                <a:hlinkClick r:id="rId9"/>
              </a:rPr>
              <a:t>https://www.youtube.com/watch?v=DL-NvbFFRlc</a:t>
            </a:r>
            <a:r>
              <a:rPr lang="en-US" sz="4400" dirty="0">
                <a:solidFill>
                  <a:srgbClr val="FFFFFF"/>
                </a:solidFill>
                <a:latin typeface="Ubuntu Bold Italics"/>
              </a:rPr>
              <a:t> </a:t>
            </a:r>
          </a:p>
        </p:txBody>
      </p:sp>
      <p:pic>
        <p:nvPicPr>
          <p:cNvPr id="9224" name="Picture 8" descr="Broken heart clipart design illustration 9303589 PNG">
            <a:extLst>
              <a:ext uri="{FF2B5EF4-FFF2-40B4-BE49-F238E27FC236}">
                <a16:creationId xmlns:a16="http://schemas.microsoft.com/office/drawing/2014/main" id="{A5B324F1-ED11-E837-5993-7C5CFAC85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382" y="4804717"/>
            <a:ext cx="2721716" cy="248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462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8D78E9-E04A-5A09-26F4-B23DAE2FC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270E8BC-1BB7-2D31-85ED-2B893B9D7936}"/>
              </a:ext>
            </a:extLst>
          </p:cNvPr>
          <p:cNvSpPr/>
          <p:nvPr/>
        </p:nvSpPr>
        <p:spPr>
          <a:xfrm>
            <a:off x="1284803" y="-2171700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C8D5B4EC-D9AC-2703-E90A-0EAB6D4D4213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FD98B43-6A2B-8C57-4810-F75934D9E4BF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846765C6-3942-0CD9-81C4-B73F5F507553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951E08D6-1E69-32B9-9AC8-7B15CBAA3366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CDA3BBAE-B42D-0129-0821-FA64D8232F81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637E5985-2FA5-2A3E-F48D-3249DCDEDDA8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49A988DA-EA16-EDF9-913F-167A496095F7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40F69D9F-9F1D-B446-0DC7-34FD1EBD7193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2ACE2B52-F439-67B0-F58E-0E07156945AE}"/>
              </a:ext>
            </a:extLst>
          </p:cNvPr>
          <p:cNvSpPr txBox="1"/>
          <p:nvPr/>
        </p:nvSpPr>
        <p:spPr>
          <a:xfrm>
            <a:off x="4597566" y="2329877"/>
            <a:ext cx="9092868" cy="218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Dit is de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allereerste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keer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C718E287-AD56-40F8-4299-5DBCBA61582F}"/>
              </a:ext>
            </a:extLst>
          </p:cNvPr>
          <p:cNvSpPr txBox="1"/>
          <p:nvPr/>
        </p:nvSpPr>
        <p:spPr>
          <a:xfrm>
            <a:off x="5709439" y="7083762"/>
            <a:ext cx="7010694" cy="21339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4400" dirty="0">
                <a:solidFill>
                  <a:srgbClr val="FFFFFF"/>
                </a:solidFill>
                <a:latin typeface="Ubuntu Bold Italics"/>
                <a:hlinkClick r:id="rId9"/>
              </a:rPr>
              <a:t>https://www.youtube.com/watch?v=W1ZqgpiXgrM</a:t>
            </a:r>
            <a:r>
              <a:rPr lang="en-US" sz="4400" dirty="0">
                <a:solidFill>
                  <a:srgbClr val="FFFFFF"/>
                </a:solidFill>
                <a:latin typeface="Ubuntu Bold Italics"/>
              </a:rPr>
              <a:t> </a:t>
            </a:r>
          </a:p>
        </p:txBody>
      </p:sp>
      <p:pic>
        <p:nvPicPr>
          <p:cNvPr id="12292" name="Picture 4" descr="Beautiful pink butterfly on transparent background 60298713 PNG">
            <a:extLst>
              <a:ext uri="{FF2B5EF4-FFF2-40B4-BE49-F238E27FC236}">
                <a16:creationId xmlns:a16="http://schemas.microsoft.com/office/drawing/2014/main" id="{32AE8DB8-284B-5250-EDCC-568016940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962" y="3283834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2174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728358-8B58-CD92-CFC1-36DD39EA51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9341FABF-A7CF-4F20-2A7A-55FA9E4D33D5}"/>
              </a:ext>
            </a:extLst>
          </p:cNvPr>
          <p:cNvSpPr/>
          <p:nvPr/>
        </p:nvSpPr>
        <p:spPr>
          <a:xfrm>
            <a:off x="1214016" y="-1771310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1CBD1B21-1CAB-1714-8AFE-5E1E8CB84F35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499099AF-81D3-2A97-320F-04E03D9A8CFA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2FF4F258-1CBE-0201-1531-B20C38D31011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0F6AEE1A-B94F-7959-4807-853A41C64737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3123CE6D-C3F8-50BF-8769-3C7FAE9E556D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CC959A21-EB2F-46F9-D083-A28DF676DD37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9EE9DF13-D44F-3551-CFA0-E423715FE249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67104DCA-A8AE-B6F7-20AB-2556AC990C6C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225BF0A6-384D-FA12-6F13-273E16C74E54}"/>
              </a:ext>
            </a:extLst>
          </p:cNvPr>
          <p:cNvSpPr txBox="1"/>
          <p:nvPr/>
        </p:nvSpPr>
        <p:spPr>
          <a:xfrm>
            <a:off x="4597566" y="2329877"/>
            <a:ext cx="9092868" cy="218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Je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hebt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me 1000x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belogen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7545BD-5BE9-524B-1A87-E0612658A3FA}"/>
              </a:ext>
            </a:extLst>
          </p:cNvPr>
          <p:cNvSpPr txBox="1"/>
          <p:nvPr/>
        </p:nvSpPr>
        <p:spPr>
          <a:xfrm>
            <a:off x="5709439" y="7083762"/>
            <a:ext cx="7010694" cy="21339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  <a:spcBef>
                <a:spcPct val="0"/>
              </a:spcBef>
            </a:pPr>
            <a:r>
              <a:rPr lang="en-US" sz="4400" dirty="0">
                <a:solidFill>
                  <a:srgbClr val="FFFFFF"/>
                </a:solidFill>
                <a:latin typeface="Ubuntu Bold Italics"/>
                <a:hlinkClick r:id="rId9"/>
              </a:rPr>
              <a:t>https://www.youtube.com/watch?v=PjuRERknzPc</a:t>
            </a:r>
            <a:r>
              <a:rPr lang="en-US" sz="4400" dirty="0">
                <a:solidFill>
                  <a:srgbClr val="FFFFFF"/>
                </a:solidFill>
                <a:latin typeface="Ubuntu Bold Italics"/>
              </a:rPr>
              <a:t> </a:t>
            </a:r>
          </a:p>
        </p:txBody>
      </p:sp>
      <p:pic>
        <p:nvPicPr>
          <p:cNvPr id="8194" name="Picture 2" descr="1000 PNGs for Free Download">
            <a:extLst>
              <a:ext uri="{FF2B5EF4-FFF2-40B4-BE49-F238E27FC236}">
                <a16:creationId xmlns:a16="http://schemas.microsoft.com/office/drawing/2014/main" id="{1C1C11FA-DA80-D800-0871-390DB2665E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405" y="4229745"/>
            <a:ext cx="406717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01260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E86E53-3C56-5905-73C5-5131A89BF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564A8038-8DE0-A794-1BFA-5EF0F4D5AADA}"/>
              </a:ext>
            </a:extLst>
          </p:cNvPr>
          <p:cNvSpPr/>
          <p:nvPr/>
        </p:nvSpPr>
        <p:spPr>
          <a:xfrm>
            <a:off x="4520629" y="1028700"/>
            <a:ext cx="9246742" cy="8229600"/>
          </a:xfrm>
          <a:custGeom>
            <a:avLst/>
            <a:gdLst/>
            <a:ahLst/>
            <a:cxnLst/>
            <a:rect l="l" t="t" r="r" b="b"/>
            <a:pathLst>
              <a:path w="9246742" h="8229600">
                <a:moveTo>
                  <a:pt x="0" y="0"/>
                </a:moveTo>
                <a:lnTo>
                  <a:pt x="9246742" y="0"/>
                </a:lnTo>
                <a:lnTo>
                  <a:pt x="924674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976F279-8C19-50F5-D9DC-031E77603C3A}"/>
              </a:ext>
            </a:extLst>
          </p:cNvPr>
          <p:cNvSpPr/>
          <p:nvPr/>
        </p:nvSpPr>
        <p:spPr>
          <a:xfrm>
            <a:off x="6060475" y="317643"/>
            <a:ext cx="6167051" cy="8295897"/>
          </a:xfrm>
          <a:custGeom>
            <a:avLst/>
            <a:gdLst/>
            <a:ahLst/>
            <a:cxnLst/>
            <a:rect l="l" t="t" r="r" b="b"/>
            <a:pathLst>
              <a:path w="6167051" h="8295897">
                <a:moveTo>
                  <a:pt x="0" y="0"/>
                </a:moveTo>
                <a:lnTo>
                  <a:pt x="6167050" y="0"/>
                </a:lnTo>
                <a:lnTo>
                  <a:pt x="6167050" y="8295897"/>
                </a:lnTo>
                <a:lnTo>
                  <a:pt x="0" y="829589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594" b="-1594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193BC33D-4A68-D13F-A85E-4AB54C75AB82}"/>
              </a:ext>
            </a:extLst>
          </p:cNvPr>
          <p:cNvSpPr/>
          <p:nvPr/>
        </p:nvSpPr>
        <p:spPr>
          <a:xfrm rot="445344">
            <a:off x="7258115" y="7687905"/>
            <a:ext cx="3505070" cy="2463772"/>
          </a:xfrm>
          <a:custGeom>
            <a:avLst/>
            <a:gdLst/>
            <a:ahLst/>
            <a:cxnLst/>
            <a:rect l="l" t="t" r="r" b="b"/>
            <a:pathLst>
              <a:path w="3505070" h="2463772">
                <a:moveTo>
                  <a:pt x="0" y="0"/>
                </a:moveTo>
                <a:lnTo>
                  <a:pt x="3505070" y="0"/>
                </a:lnTo>
                <a:lnTo>
                  <a:pt x="3505070" y="2463772"/>
                </a:lnTo>
                <a:lnTo>
                  <a:pt x="0" y="24637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2BA33E84-6323-9940-DFFB-9FA1BF7A21CA}"/>
              </a:ext>
            </a:extLst>
          </p:cNvPr>
          <p:cNvSpPr/>
          <p:nvPr/>
        </p:nvSpPr>
        <p:spPr>
          <a:xfrm>
            <a:off x="1028700" y="1028700"/>
            <a:ext cx="3491929" cy="2911396"/>
          </a:xfrm>
          <a:custGeom>
            <a:avLst/>
            <a:gdLst/>
            <a:ahLst/>
            <a:cxnLst/>
            <a:rect l="l" t="t" r="r" b="b"/>
            <a:pathLst>
              <a:path w="3491929" h="2911396">
                <a:moveTo>
                  <a:pt x="0" y="0"/>
                </a:moveTo>
                <a:lnTo>
                  <a:pt x="3491929" y="0"/>
                </a:lnTo>
                <a:lnTo>
                  <a:pt x="3491929" y="2911396"/>
                </a:lnTo>
                <a:lnTo>
                  <a:pt x="0" y="291139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52A1A89E-3EBF-F313-994C-32EAD775195D}"/>
              </a:ext>
            </a:extLst>
          </p:cNvPr>
          <p:cNvSpPr/>
          <p:nvPr/>
        </p:nvSpPr>
        <p:spPr>
          <a:xfrm flipH="1">
            <a:off x="13767371" y="1028700"/>
            <a:ext cx="3491929" cy="2911396"/>
          </a:xfrm>
          <a:custGeom>
            <a:avLst/>
            <a:gdLst/>
            <a:ahLst/>
            <a:cxnLst/>
            <a:rect l="l" t="t" r="r" b="b"/>
            <a:pathLst>
              <a:path w="3491929" h="2911396">
                <a:moveTo>
                  <a:pt x="3491929" y="0"/>
                </a:moveTo>
                <a:lnTo>
                  <a:pt x="0" y="0"/>
                </a:lnTo>
                <a:lnTo>
                  <a:pt x="0" y="2911396"/>
                </a:lnTo>
                <a:lnTo>
                  <a:pt x="3491929" y="2911396"/>
                </a:lnTo>
                <a:lnTo>
                  <a:pt x="3491929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5997D837-1D26-A869-6176-910B4969CE10}"/>
              </a:ext>
            </a:extLst>
          </p:cNvPr>
          <p:cNvSpPr/>
          <p:nvPr/>
        </p:nvSpPr>
        <p:spPr>
          <a:xfrm>
            <a:off x="-1265550" y="7990613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0" y="0"/>
                </a:moveTo>
                <a:lnTo>
                  <a:pt x="5477271" y="0"/>
                </a:lnTo>
                <a:lnTo>
                  <a:pt x="547727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4FBE5335-9FA2-4D13-DB0A-EBD5B0A26036}"/>
              </a:ext>
            </a:extLst>
          </p:cNvPr>
          <p:cNvSpPr txBox="1"/>
          <p:nvPr/>
        </p:nvSpPr>
        <p:spPr>
          <a:xfrm>
            <a:off x="236908" y="4256041"/>
            <a:ext cx="17814184" cy="2588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95"/>
              </a:lnSpc>
              <a:spcBef>
                <a:spcPct val="0"/>
              </a:spcBef>
            </a:pPr>
            <a:r>
              <a:rPr lang="en-US" sz="14711" dirty="0" err="1">
                <a:solidFill>
                  <a:srgbClr val="FFFFFF"/>
                </a:solidFill>
                <a:latin typeface="Lovelace Text Bold"/>
              </a:rPr>
              <a:t>Spreekwoorden</a:t>
            </a:r>
            <a:endParaRPr lang="en-US" sz="14711" dirty="0">
              <a:solidFill>
                <a:srgbClr val="FFFFFF"/>
              </a:solidFill>
              <a:latin typeface="Lovelace Text Bold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AC791D8-8C94-50D6-DC57-B1B39B3567A4}"/>
              </a:ext>
            </a:extLst>
          </p:cNvPr>
          <p:cNvSpPr/>
          <p:nvPr/>
        </p:nvSpPr>
        <p:spPr>
          <a:xfrm>
            <a:off x="2850146" y="9258300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0" y="0"/>
                </a:moveTo>
                <a:lnTo>
                  <a:pt x="5477272" y="0"/>
                </a:lnTo>
                <a:lnTo>
                  <a:pt x="547727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37F1F0BE-C478-89D7-37FA-0869F852FC87}"/>
              </a:ext>
            </a:extLst>
          </p:cNvPr>
          <p:cNvSpPr/>
          <p:nvPr/>
        </p:nvSpPr>
        <p:spPr>
          <a:xfrm flipH="1">
            <a:off x="14076279" y="7990613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5477271" y="0"/>
                </a:moveTo>
                <a:lnTo>
                  <a:pt x="0" y="0"/>
                </a:lnTo>
                <a:lnTo>
                  <a:pt x="0" y="4114800"/>
                </a:lnTo>
                <a:lnTo>
                  <a:pt x="5477271" y="4114800"/>
                </a:lnTo>
                <a:lnTo>
                  <a:pt x="5477271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40FAF0ED-CA7C-C85A-FB7B-88B6BCA3C275}"/>
              </a:ext>
            </a:extLst>
          </p:cNvPr>
          <p:cNvSpPr/>
          <p:nvPr/>
        </p:nvSpPr>
        <p:spPr>
          <a:xfrm flipH="1">
            <a:off x="9693882" y="9258300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5477272" y="0"/>
                </a:moveTo>
                <a:lnTo>
                  <a:pt x="0" y="0"/>
                </a:lnTo>
                <a:lnTo>
                  <a:pt x="0" y="4114800"/>
                </a:lnTo>
                <a:lnTo>
                  <a:pt x="5477272" y="4114800"/>
                </a:lnTo>
                <a:lnTo>
                  <a:pt x="5477272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810804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EE5976-B59E-A30B-DA77-C544AC49E7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CCFFFA4-1BF3-BF45-2206-EC6C0BE18022}"/>
              </a:ext>
            </a:extLst>
          </p:cNvPr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4993BAEA-13DB-4C72-A535-BBA2D760A37B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81F723B2-0EDD-100A-917E-5E8777969F2D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3BCD9FC8-BB55-3884-4083-72DF91C43755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0CD0F97-9610-E448-C1B7-C9E790CC2195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582AAB15-669C-31CC-1BC8-A2F04016CC52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E262B6F7-F4BB-434E-D8BD-1349FE8C881D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06C8F59-BE65-902B-D0C2-B77E9A0A9D7F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BC8BA659-C554-4924-A70A-C6B853451582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1B5BBF1C-1874-18F6-76A1-8658302AA681}"/>
              </a:ext>
            </a:extLst>
          </p:cNvPr>
          <p:cNvSpPr txBox="1"/>
          <p:nvPr/>
        </p:nvSpPr>
        <p:spPr>
          <a:xfrm>
            <a:off x="4372887" y="3693998"/>
            <a:ext cx="9092868" cy="218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Oude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liefde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5819321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FEFEF1-7245-75A7-3155-EF575E883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65AFDF5-9C7A-462A-BC27-C3D8B8B7E59E}"/>
              </a:ext>
            </a:extLst>
          </p:cNvPr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DF71023-2249-F63A-2D52-63DB93244461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1857F8E-A4E1-31BA-DD7A-D522876F877C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02868B1C-3D31-C08A-01DF-180E89CF779D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CD8D3B7D-F645-0E9B-BE9B-16BB0EF98EEF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59EBE56A-4686-A1EB-E7A9-31A74A66B281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4D56E874-B8DD-4CD1-5081-1182494FCEAF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FF63D7D-6A35-3B79-34B3-1D31A47F8F1C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05F2A0B1-845B-D7BE-1E78-B1900C07BCB1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CBBE531F-4265-A23E-4F2D-C133A723E3EB}"/>
              </a:ext>
            </a:extLst>
          </p:cNvPr>
          <p:cNvSpPr txBox="1"/>
          <p:nvPr/>
        </p:nvSpPr>
        <p:spPr>
          <a:xfrm>
            <a:off x="4372887" y="3693998"/>
            <a:ext cx="9092868" cy="218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Oude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liefde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ROEST NIET</a:t>
            </a:r>
          </a:p>
        </p:txBody>
      </p:sp>
    </p:spTree>
    <p:extLst>
      <p:ext uri="{BB962C8B-B14F-4D97-AF65-F5344CB8AC3E}">
        <p14:creationId xmlns:p14="http://schemas.microsoft.com/office/powerpoint/2010/main" val="34112737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BF98FA-7382-7FA6-3A68-D5F425490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70E7882-DE54-0544-8F48-6A2C4AD3E62F}"/>
              </a:ext>
            </a:extLst>
          </p:cNvPr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C78DC45-AC7E-0819-4D43-1DE98BB7A9B5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22087BA4-8416-10E9-882B-C080F0F898CE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C9268B78-6CB2-12C8-DE2F-149F3F44FCD2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36265325-2930-8050-C9C3-F0A7BFC1C812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E0172BBB-804B-1E8F-633E-1BA3E81CCD0F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7A3DA0D2-7A33-3E14-4176-3A4DAEE57197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B2DC1805-1B16-862E-6358-BAC0B94A9E1B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CCC99A57-4219-654B-40C6-799D3F79CD03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B984AA32-F02D-0A62-3D59-AF5ED7228515}"/>
              </a:ext>
            </a:extLst>
          </p:cNvPr>
          <p:cNvSpPr txBox="1"/>
          <p:nvPr/>
        </p:nvSpPr>
        <p:spPr>
          <a:xfrm>
            <a:off x="4372887" y="3693998"/>
            <a:ext cx="9092868" cy="10331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Een ….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lopen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</p:spTree>
    <p:extLst>
      <p:ext uri="{BB962C8B-B14F-4D97-AF65-F5344CB8AC3E}">
        <p14:creationId xmlns:p14="http://schemas.microsoft.com/office/powerpoint/2010/main" val="264356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4056762" y="1618120"/>
            <a:ext cx="10559639" cy="7050759"/>
          </a:xfrm>
          <a:custGeom>
            <a:avLst/>
            <a:gdLst/>
            <a:ahLst/>
            <a:cxnLst/>
            <a:rect l="l" t="t" r="r" b="b"/>
            <a:pathLst>
              <a:path w="10559639" h="7050759">
                <a:moveTo>
                  <a:pt x="0" y="0"/>
                </a:moveTo>
                <a:lnTo>
                  <a:pt x="10559640" y="0"/>
                </a:lnTo>
                <a:lnTo>
                  <a:pt x="10559640" y="7050760"/>
                </a:lnTo>
                <a:lnTo>
                  <a:pt x="0" y="705076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koppel?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964418-BA88-606A-2970-1C572F7C8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3FE45AA-397E-5800-8039-9FDEA80754A4}"/>
              </a:ext>
            </a:extLst>
          </p:cNvPr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249BF87-87D7-29BB-7C92-2E96BDC1B63B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7429AA64-AC9C-67B4-7FE2-E9114D0AB33B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E34FDEE6-3976-D1C6-F21C-C404E1B9D3C2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CF63F927-2DC8-E5AE-162A-1EAE749729F9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47CE6750-863D-2130-9ADC-0D3EFC5A1096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0E8D136C-9E27-555B-EB82-A423704A224C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0F1C431E-B6E6-CCA2-01DB-DFABF4E56099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98D99112-3624-22B5-E36C-9A9629FAFE1E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9E3484AD-66AF-662E-9764-53326E4D4381}"/>
              </a:ext>
            </a:extLst>
          </p:cNvPr>
          <p:cNvSpPr txBox="1"/>
          <p:nvPr/>
        </p:nvSpPr>
        <p:spPr>
          <a:xfrm>
            <a:off x="4372887" y="3693998"/>
            <a:ext cx="9092868" cy="10331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Een BLAUWTJE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lopen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</p:spTree>
    <p:extLst>
      <p:ext uri="{BB962C8B-B14F-4D97-AF65-F5344CB8AC3E}">
        <p14:creationId xmlns:p14="http://schemas.microsoft.com/office/powerpoint/2010/main" val="15059024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6A3B5E-9787-405B-D827-98A21F366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387F94A-C37C-3464-4852-2C3430BF6073}"/>
              </a:ext>
            </a:extLst>
          </p:cNvPr>
          <p:cNvSpPr/>
          <p:nvPr/>
        </p:nvSpPr>
        <p:spPr>
          <a:xfrm>
            <a:off x="1214017" y="-1914185"/>
            <a:ext cx="15859967" cy="14115370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E205BA89-B6BE-651A-A6BB-9DAC93B337DA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3D3E223B-A2A0-6903-9612-BB3A79A786A6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0AE6DDF-BFD9-A253-1691-3BCA867F4924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B081C92-BCD1-33F1-9018-F8537D259AC9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1444A55-1451-7D08-6089-CE9234D00F66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B64C5101-6526-4BF1-28D8-BBA474719DCA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8DF8FC03-E4A2-4E25-EF71-476F3C0B2FDA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685D07BA-8902-BA19-BE4E-CEF96646D7B5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E8E57A94-05FA-2349-9439-838DA816FA76}"/>
              </a:ext>
            </a:extLst>
          </p:cNvPr>
          <p:cNvSpPr txBox="1"/>
          <p:nvPr/>
        </p:nvSpPr>
        <p:spPr>
          <a:xfrm>
            <a:off x="4372887" y="3693998"/>
            <a:ext cx="9092868" cy="218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Liefde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maakt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val="387858348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14AC8B-F765-CCAD-3493-45062E560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6FBF5B8B-9DA2-81D4-1E1D-5F4966679C4B}"/>
              </a:ext>
            </a:extLst>
          </p:cNvPr>
          <p:cNvSpPr/>
          <p:nvPr/>
        </p:nvSpPr>
        <p:spPr>
          <a:xfrm>
            <a:off x="4234963" y="774457"/>
            <a:ext cx="9818075" cy="8738087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F67DEA8-CB43-B9D7-F421-3937640EFAE0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06FEED2E-8CC1-6FBA-F18D-2CF2F45A899E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FEDAD35-6DA1-DE08-60AB-AE80C45743AF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72595FBB-81FA-10FE-576F-1324D5EDB3B9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C603F8C-8D67-59AF-F8F8-5EBF49568A23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BCCC58EF-5E83-4CB9-12C7-C11281213127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18821CA-6273-535F-A55B-B6CF8D5EA7C2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B75B9E67-6DAC-485D-2791-14A3B0BEF61B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4123685D-88CA-50B7-29B8-015DBB6F178C}"/>
              </a:ext>
            </a:extLst>
          </p:cNvPr>
          <p:cNvSpPr txBox="1"/>
          <p:nvPr/>
        </p:nvSpPr>
        <p:spPr>
          <a:xfrm>
            <a:off x="4372887" y="3693998"/>
            <a:ext cx="9092868" cy="10331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Liefde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maakt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BLIND</a:t>
            </a:r>
          </a:p>
        </p:txBody>
      </p:sp>
    </p:spTree>
    <p:extLst>
      <p:ext uri="{BB962C8B-B14F-4D97-AF65-F5344CB8AC3E}">
        <p14:creationId xmlns:p14="http://schemas.microsoft.com/office/powerpoint/2010/main" val="206897528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81BBF8-2CBD-1F86-901D-F2D7C8298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20B6F3B-D456-E9DF-B997-6F25105FAC4C}"/>
              </a:ext>
            </a:extLst>
          </p:cNvPr>
          <p:cNvSpPr/>
          <p:nvPr/>
        </p:nvSpPr>
        <p:spPr>
          <a:xfrm>
            <a:off x="4234963" y="774457"/>
            <a:ext cx="9818075" cy="8738087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FBDFEEAD-0EB2-E665-71C2-B3AF06F605BB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3392BB77-D040-8B9B-97B4-1D571991D273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4D1B6C7-7ACD-CC20-B6D5-BAB325340DD9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F8C4195C-B6E1-ADAC-FBF9-C6A4664EFA29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590D0F90-2140-CB4B-024C-49EE43F9B3A7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4F022DB2-D26F-DE23-9634-D811986A943A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64793EE3-343E-FB18-6680-A541C937383B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4EB5ECB5-D3A3-F4E2-890C-744B9D59D105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27EAC3C9-F1D4-0C93-13D6-3BC9414B685B}"/>
              </a:ext>
            </a:extLst>
          </p:cNvPr>
          <p:cNvSpPr txBox="1"/>
          <p:nvPr/>
        </p:nvSpPr>
        <p:spPr>
          <a:xfrm>
            <a:off x="4372887" y="3693998"/>
            <a:ext cx="9092868" cy="218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Hij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heeft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een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… van …</a:t>
            </a:r>
          </a:p>
        </p:txBody>
      </p:sp>
    </p:spTree>
    <p:extLst>
      <p:ext uri="{BB962C8B-B14F-4D97-AF65-F5344CB8AC3E}">
        <p14:creationId xmlns:p14="http://schemas.microsoft.com/office/powerpoint/2010/main" val="60798939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0BED4-DA24-EA7B-E1EC-B59E0D038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5746017-26A5-0839-0BAE-8C27A3458C85}"/>
              </a:ext>
            </a:extLst>
          </p:cNvPr>
          <p:cNvSpPr/>
          <p:nvPr/>
        </p:nvSpPr>
        <p:spPr>
          <a:xfrm>
            <a:off x="4234963" y="774457"/>
            <a:ext cx="9818075" cy="8738087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E649F275-4DAD-071B-2376-093B56C7489F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8B725201-17F3-EB5F-6410-8040835D2A3C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5E64A616-816D-4A6E-622E-F62D5C4B1FEA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5D2DC3D2-BBD1-CEC3-7187-0E6068CD51E2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74BACEE-7A0B-BDE8-46F3-FF0145138649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FA8EE895-80E3-6349-B58F-311FC1EEBF84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8B9CBC12-5066-5F69-E347-3F8ADE3CE366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1FF39BC6-E14F-2F74-AA92-D851D72A4A15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85A3E539-908F-FF77-87F0-84C2E52990B3}"/>
              </a:ext>
            </a:extLst>
          </p:cNvPr>
          <p:cNvSpPr txBox="1"/>
          <p:nvPr/>
        </p:nvSpPr>
        <p:spPr>
          <a:xfrm>
            <a:off x="4372887" y="3693998"/>
            <a:ext cx="9092868" cy="218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Hij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heeft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een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HART van GOUD</a:t>
            </a:r>
          </a:p>
        </p:txBody>
      </p:sp>
    </p:spTree>
    <p:extLst>
      <p:ext uri="{BB962C8B-B14F-4D97-AF65-F5344CB8AC3E}">
        <p14:creationId xmlns:p14="http://schemas.microsoft.com/office/powerpoint/2010/main" val="295469244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15B23B-53D4-6A91-368A-8441523E9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F150DED-0F63-9E0D-6214-CB28B4454679}"/>
              </a:ext>
            </a:extLst>
          </p:cNvPr>
          <p:cNvSpPr/>
          <p:nvPr/>
        </p:nvSpPr>
        <p:spPr>
          <a:xfrm>
            <a:off x="4234963" y="774457"/>
            <a:ext cx="9818075" cy="8738087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0738AA1-60E0-3100-D654-634DC5433BC0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2FC7DE72-28B9-1F8F-0B3A-345745A48D63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C8FC7A7-1D22-9DA0-AF0C-E74090CE4E57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B542336-1A24-8AA7-5ECC-23E3788908AC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F725F56D-1258-00FE-9AAA-C1DC1E31579C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4E7614BE-0CB5-1029-C5E6-C09ED3152A66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1F8EFE9A-0E45-7260-21BB-0606B798CB88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241C28AA-57ED-A4CF-621A-51DC34372DCF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34D6BFA0-DB13-F735-152A-91B2B7BA202E}"/>
              </a:ext>
            </a:extLst>
          </p:cNvPr>
          <p:cNvSpPr txBox="1"/>
          <p:nvPr/>
        </p:nvSpPr>
        <p:spPr>
          <a:xfrm>
            <a:off x="4372887" y="3693998"/>
            <a:ext cx="9092868" cy="218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Ik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heb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…</a:t>
            </a:r>
          </a:p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In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mijn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…</a:t>
            </a:r>
          </a:p>
        </p:txBody>
      </p:sp>
    </p:spTree>
    <p:extLst>
      <p:ext uri="{BB962C8B-B14F-4D97-AF65-F5344CB8AC3E}">
        <p14:creationId xmlns:p14="http://schemas.microsoft.com/office/powerpoint/2010/main" val="149525796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C87B28-FA47-E0D8-3723-35134AEEA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E1FAAA3-47F3-7D69-EA09-0074F64ACFC2}"/>
              </a:ext>
            </a:extLst>
          </p:cNvPr>
          <p:cNvSpPr/>
          <p:nvPr/>
        </p:nvSpPr>
        <p:spPr>
          <a:xfrm>
            <a:off x="4234963" y="774457"/>
            <a:ext cx="9818075" cy="8738087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9DEB529B-E48C-9FB0-CEED-C8B7769EECC7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B1B4C811-40FA-C068-5B3A-6A1E4AAF791D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A9ED8846-F2D2-1BA6-32F9-5B04134AC2CD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3FD0AECF-BAF0-E762-5353-83B36224C6E2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4AB9C64-C059-8A1F-F4F0-C316F5B1C32A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8BD99FB5-BEC2-FC89-E380-5DF0921D01EF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CCAF6A74-B1DB-B41C-A258-6F8407884F72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D36AC515-F28F-D5F1-E584-603011C524DA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3F793C13-C871-BE71-A174-FD4B470DCA74}"/>
              </a:ext>
            </a:extLst>
          </p:cNvPr>
          <p:cNvSpPr txBox="1"/>
          <p:nvPr/>
        </p:nvSpPr>
        <p:spPr>
          <a:xfrm>
            <a:off x="4372887" y="3693998"/>
            <a:ext cx="9092868" cy="218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Ik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heb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VLINDERS</a:t>
            </a:r>
          </a:p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In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mijn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BUIK</a:t>
            </a:r>
          </a:p>
        </p:txBody>
      </p:sp>
    </p:spTree>
    <p:extLst>
      <p:ext uri="{BB962C8B-B14F-4D97-AF65-F5344CB8AC3E}">
        <p14:creationId xmlns:p14="http://schemas.microsoft.com/office/powerpoint/2010/main" val="33088342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FE595E-F211-9630-7D53-07D02FD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076568C-5593-5C44-AC8B-1248D8720FD1}"/>
              </a:ext>
            </a:extLst>
          </p:cNvPr>
          <p:cNvSpPr/>
          <p:nvPr/>
        </p:nvSpPr>
        <p:spPr>
          <a:xfrm>
            <a:off x="4234963" y="774457"/>
            <a:ext cx="9818075" cy="8738087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054DE71-D6ED-8046-5749-1598E691840A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9C9C68EE-8D57-CD89-EBFC-328AAEFE70C2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CE8AF566-B245-D3B8-AAE4-1235A0055EA6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A754B364-B7FC-4A3D-8EC0-4558C441402A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A54E6108-9737-930A-E408-7B9B5932D045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F86A4392-353C-9D58-9843-E94A9C80CD24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04E6908-D7F5-B2D9-FAA1-CC5DFFE860BE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6CF53FF7-93D6-E782-FC87-3FACE2CA4CF3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039FAE70-702D-8233-AF8C-AD397EBC32EF}"/>
              </a:ext>
            </a:extLst>
          </p:cNvPr>
          <p:cNvSpPr txBox="1"/>
          <p:nvPr/>
        </p:nvSpPr>
        <p:spPr>
          <a:xfrm>
            <a:off x="4372887" y="3693998"/>
            <a:ext cx="9092868" cy="218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Een …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onder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 de …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steken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</p:spTree>
    <p:extLst>
      <p:ext uri="{BB962C8B-B14F-4D97-AF65-F5344CB8AC3E}">
        <p14:creationId xmlns:p14="http://schemas.microsoft.com/office/powerpoint/2010/main" val="150779560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6187A8-0EA3-EC4C-1B4B-329DC8A31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59E22F6-6CA6-8D61-7AFE-F820452F81B0}"/>
              </a:ext>
            </a:extLst>
          </p:cNvPr>
          <p:cNvSpPr/>
          <p:nvPr/>
        </p:nvSpPr>
        <p:spPr>
          <a:xfrm>
            <a:off x="4234963" y="774457"/>
            <a:ext cx="9818075" cy="8738087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B90365D1-8B4C-812A-17C8-CB5B93878E22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4AF2BF4B-7338-DAB5-C710-625BBFF2FF3F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8F4985F-AA08-DC1F-9575-AB349B956252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8A3B3593-3F53-BA14-1BBA-7BA19CD2F00D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ECFC3508-6789-48A9-9C52-4B475D2E4D45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174269FE-C2FE-3792-A40B-82E358A8F0A3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A59A938D-B9B0-A469-C6E1-19FE16E59AA8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3C05666F-122F-CDEB-60D9-FC181A9C6CB6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E79AE4F9-2FA1-A6ED-E11C-2052C185299D}"/>
              </a:ext>
            </a:extLst>
          </p:cNvPr>
          <p:cNvSpPr txBox="1"/>
          <p:nvPr/>
        </p:nvSpPr>
        <p:spPr>
          <a:xfrm>
            <a:off x="4372887" y="3693998"/>
            <a:ext cx="9092868" cy="218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Een HART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onder</a:t>
            </a: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  de RIEM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steken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</p:spTree>
    <p:extLst>
      <p:ext uri="{BB962C8B-B14F-4D97-AF65-F5344CB8AC3E}">
        <p14:creationId xmlns:p14="http://schemas.microsoft.com/office/powerpoint/2010/main" val="144493176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246251-B5D4-510D-D79C-3783DECBA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161BDA1-58BB-0C87-6465-9B43FA6FB171}"/>
              </a:ext>
            </a:extLst>
          </p:cNvPr>
          <p:cNvSpPr/>
          <p:nvPr/>
        </p:nvSpPr>
        <p:spPr>
          <a:xfrm>
            <a:off x="4234963" y="774457"/>
            <a:ext cx="9818075" cy="8738087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C81414B-24E3-2AF0-F187-5A5BEA4321E7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717589D-52B1-A087-FAD3-642588B8FE1D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26CFAFE4-D108-5F59-BFE4-D2C0D831A252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22FA8C83-DA90-E961-4A0C-656A968D05DF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6895D9A0-D61E-BED6-5D9B-C51C3C6845F5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39556A8D-7475-1D34-BDF4-BC1F40E76F8F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EEFBCBC7-12A1-555D-6A48-E88A4362AE7E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A76B0D10-4FB7-CECA-E9E4-D52AA8B947C5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55CAAB80-A9AC-E910-EF1E-01091A3E97F9}"/>
              </a:ext>
            </a:extLst>
          </p:cNvPr>
          <p:cNvSpPr txBox="1"/>
          <p:nvPr/>
        </p:nvSpPr>
        <p:spPr>
          <a:xfrm>
            <a:off x="4372887" y="3693998"/>
            <a:ext cx="9092868" cy="218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Het … op de </a:t>
            </a:r>
          </a:p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…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hebben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</p:spTree>
    <p:extLst>
      <p:ext uri="{BB962C8B-B14F-4D97-AF65-F5344CB8AC3E}">
        <p14:creationId xmlns:p14="http://schemas.microsoft.com/office/powerpoint/2010/main" val="2644322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4202418" y="1997359"/>
            <a:ext cx="9883164" cy="6292281"/>
          </a:xfrm>
          <a:custGeom>
            <a:avLst/>
            <a:gdLst/>
            <a:ahLst/>
            <a:cxnLst/>
            <a:rect l="l" t="t" r="r" b="b"/>
            <a:pathLst>
              <a:path w="9883164" h="6292281">
                <a:moveTo>
                  <a:pt x="0" y="0"/>
                </a:moveTo>
                <a:lnTo>
                  <a:pt x="9883164" y="0"/>
                </a:lnTo>
                <a:lnTo>
                  <a:pt x="9883164" y="6292282"/>
                </a:lnTo>
                <a:lnTo>
                  <a:pt x="0" y="629228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koppel?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307AE5-CFEC-9CFA-7B7C-B8475878E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3B222D7-524C-41BD-60D4-089D86A31EB8}"/>
              </a:ext>
            </a:extLst>
          </p:cNvPr>
          <p:cNvSpPr/>
          <p:nvPr/>
        </p:nvSpPr>
        <p:spPr>
          <a:xfrm>
            <a:off x="4234963" y="774457"/>
            <a:ext cx="9818075" cy="8738087"/>
          </a:xfrm>
          <a:custGeom>
            <a:avLst/>
            <a:gdLst/>
            <a:ahLst/>
            <a:cxnLst/>
            <a:rect l="l" t="t" r="r" b="b"/>
            <a:pathLst>
              <a:path w="15859967" h="14115370">
                <a:moveTo>
                  <a:pt x="0" y="0"/>
                </a:moveTo>
                <a:lnTo>
                  <a:pt x="15859966" y="0"/>
                </a:lnTo>
                <a:lnTo>
                  <a:pt x="15859966" y="14115370"/>
                </a:lnTo>
                <a:lnTo>
                  <a:pt x="0" y="141153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96EA757-0E12-7C9B-F3DC-A40EA758D8B8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E2991472-8462-DF2E-0AB2-EC8C0A7D4EDE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957D8221-556A-DAA9-EF4D-AEC93687DD2B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8BC3097D-44D0-326F-0523-6188DD4BDA37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58C49C6-AB7C-4882-DDCD-1647633E54D8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B0EECD21-A51D-25C2-B058-D61BB23AF9D4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CC6D0C6F-6E62-B4DA-67B5-E122060C2752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F613C397-2E1C-5F75-70A2-16C981C179B8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30511689-51AE-C7CC-D930-003222FC201F}"/>
              </a:ext>
            </a:extLst>
          </p:cNvPr>
          <p:cNvSpPr txBox="1"/>
          <p:nvPr/>
        </p:nvSpPr>
        <p:spPr>
          <a:xfrm>
            <a:off x="4372887" y="3693998"/>
            <a:ext cx="9092868" cy="218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Het HART op de </a:t>
            </a:r>
          </a:p>
          <a:p>
            <a:pPr algn="ctr">
              <a:lnSpc>
                <a:spcPts val="9038"/>
              </a:lnSpc>
            </a:pPr>
            <a:r>
              <a:rPr lang="en-US" sz="6455" dirty="0">
                <a:solidFill>
                  <a:srgbClr val="FFFFFF"/>
                </a:solidFill>
                <a:latin typeface="Ubuntu Bold Italics"/>
              </a:rPr>
              <a:t>TONG </a:t>
            </a:r>
            <a:r>
              <a:rPr lang="en-US" sz="6455" dirty="0" err="1">
                <a:solidFill>
                  <a:srgbClr val="FFFFFF"/>
                </a:solidFill>
                <a:latin typeface="Ubuntu Bold Italics"/>
              </a:rPr>
              <a:t>hebben</a:t>
            </a:r>
            <a:endParaRPr lang="en-US" sz="6455" dirty="0">
              <a:solidFill>
                <a:srgbClr val="FFFFFF"/>
              </a:solidFill>
              <a:latin typeface="Ubuntu Bold Italics"/>
            </a:endParaRPr>
          </a:p>
        </p:txBody>
      </p:sp>
    </p:spTree>
    <p:extLst>
      <p:ext uri="{BB962C8B-B14F-4D97-AF65-F5344CB8AC3E}">
        <p14:creationId xmlns:p14="http://schemas.microsoft.com/office/powerpoint/2010/main" val="88048891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4B1EA3-8622-C542-DFE6-C4BF5CE5C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40239EB-672C-F00B-C2D4-2EE6808A0C0B}"/>
              </a:ext>
            </a:extLst>
          </p:cNvPr>
          <p:cNvSpPr/>
          <p:nvPr/>
        </p:nvSpPr>
        <p:spPr>
          <a:xfrm>
            <a:off x="4520629" y="1028700"/>
            <a:ext cx="9246742" cy="8229600"/>
          </a:xfrm>
          <a:custGeom>
            <a:avLst/>
            <a:gdLst/>
            <a:ahLst/>
            <a:cxnLst/>
            <a:rect l="l" t="t" r="r" b="b"/>
            <a:pathLst>
              <a:path w="9246742" h="8229600">
                <a:moveTo>
                  <a:pt x="0" y="0"/>
                </a:moveTo>
                <a:lnTo>
                  <a:pt x="9246742" y="0"/>
                </a:lnTo>
                <a:lnTo>
                  <a:pt x="924674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4A19F873-A45A-5E36-242A-E1DFE5B6D3EC}"/>
              </a:ext>
            </a:extLst>
          </p:cNvPr>
          <p:cNvSpPr/>
          <p:nvPr/>
        </p:nvSpPr>
        <p:spPr>
          <a:xfrm>
            <a:off x="6060475" y="317643"/>
            <a:ext cx="6167051" cy="8295897"/>
          </a:xfrm>
          <a:custGeom>
            <a:avLst/>
            <a:gdLst/>
            <a:ahLst/>
            <a:cxnLst/>
            <a:rect l="l" t="t" r="r" b="b"/>
            <a:pathLst>
              <a:path w="6167051" h="8295897">
                <a:moveTo>
                  <a:pt x="0" y="0"/>
                </a:moveTo>
                <a:lnTo>
                  <a:pt x="6167050" y="0"/>
                </a:lnTo>
                <a:lnTo>
                  <a:pt x="6167050" y="8295897"/>
                </a:lnTo>
                <a:lnTo>
                  <a:pt x="0" y="829589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594" b="-1594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3DB42137-AC4C-2B8B-D29F-F53C8B113ECF}"/>
              </a:ext>
            </a:extLst>
          </p:cNvPr>
          <p:cNvSpPr/>
          <p:nvPr/>
        </p:nvSpPr>
        <p:spPr>
          <a:xfrm rot="445344">
            <a:off x="7258115" y="7687905"/>
            <a:ext cx="3505070" cy="2463772"/>
          </a:xfrm>
          <a:custGeom>
            <a:avLst/>
            <a:gdLst/>
            <a:ahLst/>
            <a:cxnLst/>
            <a:rect l="l" t="t" r="r" b="b"/>
            <a:pathLst>
              <a:path w="3505070" h="2463772">
                <a:moveTo>
                  <a:pt x="0" y="0"/>
                </a:moveTo>
                <a:lnTo>
                  <a:pt x="3505070" y="0"/>
                </a:lnTo>
                <a:lnTo>
                  <a:pt x="3505070" y="2463772"/>
                </a:lnTo>
                <a:lnTo>
                  <a:pt x="0" y="24637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795A628-2F35-B703-B958-2585FF54A0B6}"/>
              </a:ext>
            </a:extLst>
          </p:cNvPr>
          <p:cNvSpPr/>
          <p:nvPr/>
        </p:nvSpPr>
        <p:spPr>
          <a:xfrm>
            <a:off x="1028700" y="1028700"/>
            <a:ext cx="3491929" cy="2911396"/>
          </a:xfrm>
          <a:custGeom>
            <a:avLst/>
            <a:gdLst/>
            <a:ahLst/>
            <a:cxnLst/>
            <a:rect l="l" t="t" r="r" b="b"/>
            <a:pathLst>
              <a:path w="3491929" h="2911396">
                <a:moveTo>
                  <a:pt x="0" y="0"/>
                </a:moveTo>
                <a:lnTo>
                  <a:pt x="3491929" y="0"/>
                </a:lnTo>
                <a:lnTo>
                  <a:pt x="3491929" y="2911396"/>
                </a:lnTo>
                <a:lnTo>
                  <a:pt x="0" y="291139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E42E5913-1F35-A030-9285-71F7F41F9C15}"/>
              </a:ext>
            </a:extLst>
          </p:cNvPr>
          <p:cNvSpPr/>
          <p:nvPr/>
        </p:nvSpPr>
        <p:spPr>
          <a:xfrm flipH="1">
            <a:off x="13767371" y="1028700"/>
            <a:ext cx="3491929" cy="2911396"/>
          </a:xfrm>
          <a:custGeom>
            <a:avLst/>
            <a:gdLst/>
            <a:ahLst/>
            <a:cxnLst/>
            <a:rect l="l" t="t" r="r" b="b"/>
            <a:pathLst>
              <a:path w="3491929" h="2911396">
                <a:moveTo>
                  <a:pt x="3491929" y="0"/>
                </a:moveTo>
                <a:lnTo>
                  <a:pt x="0" y="0"/>
                </a:lnTo>
                <a:lnTo>
                  <a:pt x="0" y="2911396"/>
                </a:lnTo>
                <a:lnTo>
                  <a:pt x="3491929" y="2911396"/>
                </a:lnTo>
                <a:lnTo>
                  <a:pt x="3491929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4E484551-5E31-34B3-C581-7A4794BBADD5}"/>
              </a:ext>
            </a:extLst>
          </p:cNvPr>
          <p:cNvSpPr/>
          <p:nvPr/>
        </p:nvSpPr>
        <p:spPr>
          <a:xfrm>
            <a:off x="-1265550" y="7990613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0" y="0"/>
                </a:moveTo>
                <a:lnTo>
                  <a:pt x="5477271" y="0"/>
                </a:lnTo>
                <a:lnTo>
                  <a:pt x="547727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263D37C6-CC08-FDEA-B4B4-08D6C1BD9B07}"/>
              </a:ext>
            </a:extLst>
          </p:cNvPr>
          <p:cNvSpPr txBox="1"/>
          <p:nvPr/>
        </p:nvSpPr>
        <p:spPr>
          <a:xfrm>
            <a:off x="236908" y="4256041"/>
            <a:ext cx="17814184" cy="2588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95"/>
              </a:lnSpc>
              <a:spcBef>
                <a:spcPct val="0"/>
              </a:spcBef>
            </a:pPr>
            <a:r>
              <a:rPr lang="en-US" sz="14711" dirty="0">
                <a:solidFill>
                  <a:srgbClr val="FFFFFF"/>
                </a:solidFill>
                <a:latin typeface="Lovelace Text Bold"/>
              </a:rPr>
              <a:t>Rebus/</a:t>
            </a:r>
            <a:r>
              <a:rPr lang="en-US" sz="14711" dirty="0" err="1">
                <a:solidFill>
                  <a:srgbClr val="FFFFFF"/>
                </a:solidFill>
                <a:latin typeface="Lovelace Text Bold"/>
              </a:rPr>
              <a:t>Raadsel</a:t>
            </a:r>
            <a:endParaRPr lang="en-US" sz="14711" dirty="0">
              <a:solidFill>
                <a:srgbClr val="FFFFFF"/>
              </a:solidFill>
              <a:latin typeface="Lovelace Text Bold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17DEC2E4-083B-4E8D-3151-32E2FD696204}"/>
              </a:ext>
            </a:extLst>
          </p:cNvPr>
          <p:cNvSpPr/>
          <p:nvPr/>
        </p:nvSpPr>
        <p:spPr>
          <a:xfrm>
            <a:off x="2850146" y="9258300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0" y="0"/>
                </a:moveTo>
                <a:lnTo>
                  <a:pt x="5477272" y="0"/>
                </a:lnTo>
                <a:lnTo>
                  <a:pt x="547727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D832ABD4-B04D-446F-0E66-7FFDE7F64BE8}"/>
              </a:ext>
            </a:extLst>
          </p:cNvPr>
          <p:cNvSpPr/>
          <p:nvPr/>
        </p:nvSpPr>
        <p:spPr>
          <a:xfrm flipH="1">
            <a:off x="14076279" y="7990613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5477271" y="0"/>
                </a:moveTo>
                <a:lnTo>
                  <a:pt x="0" y="0"/>
                </a:lnTo>
                <a:lnTo>
                  <a:pt x="0" y="4114800"/>
                </a:lnTo>
                <a:lnTo>
                  <a:pt x="5477271" y="4114800"/>
                </a:lnTo>
                <a:lnTo>
                  <a:pt x="5477271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660DC4F1-F4CB-60D8-413C-0DD090E8D1DD}"/>
              </a:ext>
            </a:extLst>
          </p:cNvPr>
          <p:cNvSpPr/>
          <p:nvPr/>
        </p:nvSpPr>
        <p:spPr>
          <a:xfrm flipH="1">
            <a:off x="9693882" y="9258300"/>
            <a:ext cx="5477271" cy="4114800"/>
          </a:xfrm>
          <a:custGeom>
            <a:avLst/>
            <a:gdLst/>
            <a:ahLst/>
            <a:cxnLst/>
            <a:rect l="l" t="t" r="r" b="b"/>
            <a:pathLst>
              <a:path w="5477271" h="4114800">
                <a:moveTo>
                  <a:pt x="5477272" y="0"/>
                </a:moveTo>
                <a:lnTo>
                  <a:pt x="0" y="0"/>
                </a:lnTo>
                <a:lnTo>
                  <a:pt x="0" y="4114800"/>
                </a:lnTo>
                <a:lnTo>
                  <a:pt x="5477272" y="4114800"/>
                </a:lnTo>
                <a:lnTo>
                  <a:pt x="5477272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261025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>
            <a:off x="4413565" y="401183"/>
            <a:ext cx="9810219" cy="8275258"/>
          </a:xfrm>
          <a:custGeom>
            <a:avLst/>
            <a:gdLst/>
            <a:ahLst/>
            <a:cxnLst/>
            <a:rect l="l" t="t" r="r" b="b"/>
            <a:pathLst>
              <a:path w="9810219" h="8275258">
                <a:moveTo>
                  <a:pt x="0" y="0"/>
                </a:moveTo>
                <a:lnTo>
                  <a:pt x="9810219" y="0"/>
                </a:lnTo>
                <a:lnTo>
                  <a:pt x="9810219" y="8275258"/>
                </a:lnTo>
                <a:lnTo>
                  <a:pt x="0" y="827525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688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B234F250-002A-6544-F603-CD23110E15A7}"/>
              </a:ext>
            </a:extLst>
          </p:cNvPr>
          <p:cNvSpPr txBox="1"/>
          <p:nvPr/>
        </p:nvSpPr>
        <p:spPr>
          <a:xfrm>
            <a:off x="4197757" y="8443685"/>
            <a:ext cx="9983235" cy="16292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217"/>
              </a:lnSpc>
              <a:spcBef>
                <a:spcPct val="0"/>
              </a:spcBef>
            </a:pPr>
            <a:r>
              <a:rPr lang="en-US" sz="10155" dirty="0" err="1">
                <a:solidFill>
                  <a:srgbClr val="FFFFFF"/>
                </a:solidFill>
                <a:latin typeface="Ubuntu Bold Italics"/>
              </a:rPr>
              <a:t>Zoek</a:t>
            </a:r>
            <a:r>
              <a:rPr lang="en-US" sz="10155" dirty="0">
                <a:solidFill>
                  <a:srgbClr val="FFFFFF"/>
                </a:solidFill>
                <a:latin typeface="Ubuntu Bold Italics"/>
              </a:rPr>
              <a:t> 2 </a:t>
            </a:r>
            <a:r>
              <a:rPr lang="en-US" sz="10155" dirty="0" err="1">
                <a:solidFill>
                  <a:srgbClr val="FFFFFF"/>
                </a:solidFill>
                <a:latin typeface="Ubuntu Bold Italics"/>
              </a:rPr>
              <a:t>dezelfde</a:t>
            </a:r>
            <a:r>
              <a:rPr lang="en-US" sz="10155" dirty="0">
                <a:solidFill>
                  <a:srgbClr val="FFFFFF"/>
                </a:solidFill>
                <a:latin typeface="Ubuntu Bold Italics"/>
              </a:rPr>
              <a:t> 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>
            <a:off x="3934529" y="366267"/>
            <a:ext cx="10481152" cy="8563371"/>
          </a:xfrm>
          <a:custGeom>
            <a:avLst/>
            <a:gdLst/>
            <a:ahLst/>
            <a:cxnLst/>
            <a:rect l="l" t="t" r="r" b="b"/>
            <a:pathLst>
              <a:path w="10481152" h="8563371">
                <a:moveTo>
                  <a:pt x="0" y="0"/>
                </a:moveTo>
                <a:lnTo>
                  <a:pt x="10481151" y="0"/>
                </a:lnTo>
                <a:lnTo>
                  <a:pt x="10481151" y="8563371"/>
                </a:lnTo>
                <a:lnTo>
                  <a:pt x="0" y="856337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20671"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711AF3D5-8CD5-E80C-C32F-69513F59335F}"/>
              </a:ext>
            </a:extLst>
          </p:cNvPr>
          <p:cNvSpPr txBox="1"/>
          <p:nvPr/>
        </p:nvSpPr>
        <p:spPr>
          <a:xfrm>
            <a:off x="4254941" y="8657771"/>
            <a:ext cx="9983235" cy="16292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217"/>
              </a:lnSpc>
              <a:spcBef>
                <a:spcPct val="0"/>
              </a:spcBef>
            </a:pPr>
            <a:r>
              <a:rPr lang="en-US" sz="10155" dirty="0" err="1">
                <a:solidFill>
                  <a:srgbClr val="FFFFFF"/>
                </a:solidFill>
                <a:latin typeface="Ubuntu Bold Italics"/>
              </a:rPr>
              <a:t>Zoek</a:t>
            </a:r>
            <a:r>
              <a:rPr lang="en-US" sz="10155" dirty="0">
                <a:solidFill>
                  <a:srgbClr val="FFFFFF"/>
                </a:solidFill>
                <a:latin typeface="Ubuntu Bold Italics"/>
              </a:rPr>
              <a:t> 2 </a:t>
            </a:r>
            <a:r>
              <a:rPr lang="en-US" sz="10155" dirty="0" err="1">
                <a:solidFill>
                  <a:srgbClr val="FFFFFF"/>
                </a:solidFill>
                <a:latin typeface="Ubuntu Bold Italics"/>
              </a:rPr>
              <a:t>dezelfde</a:t>
            </a:r>
            <a:r>
              <a:rPr lang="en-US" sz="10155" dirty="0">
                <a:solidFill>
                  <a:srgbClr val="FFFFFF"/>
                </a:solidFill>
                <a:latin typeface="Ubuntu Bold Italics"/>
              </a:rPr>
              <a:t> 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D2F8F0-335D-7C8A-5540-29EF4460E9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03778B1A-6E4A-94B7-6E5E-A92D71F9AF91}"/>
              </a:ext>
            </a:extLst>
          </p:cNvPr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9ACFBB55-2E43-7FCF-C683-7BD9DD32B712}"/>
              </a:ext>
            </a:extLst>
          </p:cNvPr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9600138-F89E-57B9-815D-50ADBBFC0E95}"/>
              </a:ext>
            </a:extLst>
          </p:cNvPr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B137E13-A79F-5D9E-9E7C-7B65E4B4D6E2}"/>
              </a:ext>
            </a:extLst>
          </p:cNvPr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89376D62-D60A-792D-874E-E8ED2F2035A7}"/>
              </a:ext>
            </a:extLst>
          </p:cNvPr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6AC4680-6132-3D70-858D-FBDE27C6234B}"/>
              </a:ext>
            </a:extLst>
          </p:cNvPr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ED9C0D86-A288-E1C4-AE42-8CAFAD716347}"/>
              </a:ext>
            </a:extLst>
          </p:cNvPr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BC53146-7568-CE93-A826-1AF98601348B}"/>
              </a:ext>
            </a:extLst>
          </p:cNvPr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pic>
        <p:nvPicPr>
          <p:cNvPr id="13314" name="Picture 2" descr="Puzzels voor kinderen: Valentijn Rebus">
            <a:extLst>
              <a:ext uri="{FF2B5EF4-FFF2-40B4-BE49-F238E27FC236}">
                <a16:creationId xmlns:a16="http://schemas.microsoft.com/office/drawing/2014/main" id="{8DB4A627-14D9-B629-DF53-E9AE6BDDFF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901" y="734633"/>
            <a:ext cx="7442499" cy="828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62669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>
            <a:off x="3165501" y="170361"/>
            <a:ext cx="12155137" cy="8966904"/>
          </a:xfrm>
          <a:custGeom>
            <a:avLst/>
            <a:gdLst/>
            <a:ahLst/>
            <a:cxnLst/>
            <a:rect l="l" t="t" r="r" b="b"/>
            <a:pathLst>
              <a:path w="12155137" h="8966904">
                <a:moveTo>
                  <a:pt x="0" y="0"/>
                </a:moveTo>
                <a:lnTo>
                  <a:pt x="12155136" y="0"/>
                </a:lnTo>
                <a:lnTo>
                  <a:pt x="12155136" y="8966904"/>
                </a:lnTo>
                <a:lnTo>
                  <a:pt x="0" y="896690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4555467" y="1439304"/>
            <a:ext cx="8748496" cy="7020024"/>
          </a:xfrm>
          <a:custGeom>
            <a:avLst/>
            <a:gdLst/>
            <a:ahLst/>
            <a:cxnLst/>
            <a:rect l="l" t="t" r="r" b="b"/>
            <a:pathLst>
              <a:path w="8748496" h="7020024">
                <a:moveTo>
                  <a:pt x="0" y="0"/>
                </a:moveTo>
                <a:lnTo>
                  <a:pt x="8748496" y="0"/>
                </a:lnTo>
                <a:lnTo>
                  <a:pt x="8748496" y="7020023"/>
                </a:lnTo>
                <a:lnTo>
                  <a:pt x="0" y="702002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koppel?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4195670" y="1303889"/>
            <a:ext cx="9896660" cy="7197571"/>
          </a:xfrm>
          <a:custGeom>
            <a:avLst/>
            <a:gdLst/>
            <a:ahLst/>
            <a:cxnLst/>
            <a:rect l="l" t="t" r="r" b="b"/>
            <a:pathLst>
              <a:path w="9896660" h="7197571">
                <a:moveTo>
                  <a:pt x="0" y="0"/>
                </a:moveTo>
                <a:lnTo>
                  <a:pt x="9896660" y="0"/>
                </a:lnTo>
                <a:lnTo>
                  <a:pt x="9896660" y="7197571"/>
                </a:lnTo>
                <a:lnTo>
                  <a:pt x="0" y="719757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koppel?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5697" y="8081797"/>
            <a:ext cx="9320946" cy="6260569"/>
          </a:xfrm>
          <a:custGeom>
            <a:avLst/>
            <a:gdLst/>
            <a:ahLst/>
            <a:cxnLst/>
            <a:rect l="l" t="t" r="r" b="b"/>
            <a:pathLst>
              <a:path w="9320946" h="6260569">
                <a:moveTo>
                  <a:pt x="0" y="0"/>
                </a:moveTo>
                <a:lnTo>
                  <a:pt x="9320947" y="0"/>
                </a:lnTo>
                <a:lnTo>
                  <a:pt x="9320947" y="6260569"/>
                </a:lnTo>
                <a:lnTo>
                  <a:pt x="0" y="62605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3" name="Freeform 3"/>
          <p:cNvSpPr/>
          <p:nvPr/>
        </p:nvSpPr>
        <p:spPr>
          <a:xfrm>
            <a:off x="236908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0" y="0"/>
                </a:moveTo>
                <a:lnTo>
                  <a:pt x="1142318" y="0"/>
                </a:lnTo>
                <a:lnTo>
                  <a:pt x="1142318" y="3532941"/>
                </a:lnTo>
                <a:lnTo>
                  <a:pt x="0" y="3532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4" name="Freeform 4"/>
          <p:cNvSpPr/>
          <p:nvPr/>
        </p:nvSpPr>
        <p:spPr>
          <a:xfrm>
            <a:off x="1588879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0" y="0"/>
                </a:moveTo>
                <a:lnTo>
                  <a:pt x="960963" y="0"/>
                </a:lnTo>
                <a:lnTo>
                  <a:pt x="960963" y="2972051"/>
                </a:lnTo>
                <a:lnTo>
                  <a:pt x="0" y="29720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5" name="Freeform 5"/>
          <p:cNvSpPr/>
          <p:nvPr/>
        </p:nvSpPr>
        <p:spPr>
          <a:xfrm>
            <a:off x="-909521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0" y="0"/>
                </a:moveTo>
                <a:lnTo>
                  <a:pt x="4075022" y="0"/>
                </a:lnTo>
                <a:lnTo>
                  <a:pt x="4075022" y="3061360"/>
                </a:lnTo>
                <a:lnTo>
                  <a:pt x="0" y="3061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Freeform 6"/>
          <p:cNvSpPr/>
          <p:nvPr/>
        </p:nvSpPr>
        <p:spPr>
          <a:xfrm>
            <a:off x="1966194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0" y="0"/>
                </a:moveTo>
                <a:lnTo>
                  <a:pt x="3812251" y="0"/>
                </a:lnTo>
                <a:lnTo>
                  <a:pt x="3812251" y="2863953"/>
                </a:lnTo>
                <a:lnTo>
                  <a:pt x="0" y="28639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7" name="Freeform 7"/>
          <p:cNvSpPr/>
          <p:nvPr/>
        </p:nvSpPr>
        <p:spPr>
          <a:xfrm flipH="1">
            <a:off x="15738158" y="5957587"/>
            <a:ext cx="960963" cy="2972051"/>
          </a:xfrm>
          <a:custGeom>
            <a:avLst/>
            <a:gdLst/>
            <a:ahLst/>
            <a:cxnLst/>
            <a:rect l="l" t="t" r="r" b="b"/>
            <a:pathLst>
              <a:path w="960963" h="2972051">
                <a:moveTo>
                  <a:pt x="960963" y="0"/>
                </a:moveTo>
                <a:lnTo>
                  <a:pt x="0" y="0"/>
                </a:lnTo>
                <a:lnTo>
                  <a:pt x="0" y="2972051"/>
                </a:lnTo>
                <a:lnTo>
                  <a:pt x="960963" y="2972051"/>
                </a:lnTo>
                <a:lnTo>
                  <a:pt x="960963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8" name="Freeform 8"/>
          <p:cNvSpPr/>
          <p:nvPr/>
        </p:nvSpPr>
        <p:spPr>
          <a:xfrm flipH="1">
            <a:off x="16908774" y="5143500"/>
            <a:ext cx="1142318" cy="3532941"/>
          </a:xfrm>
          <a:custGeom>
            <a:avLst/>
            <a:gdLst/>
            <a:ahLst/>
            <a:cxnLst/>
            <a:rect l="l" t="t" r="r" b="b"/>
            <a:pathLst>
              <a:path w="1142318" h="3532941">
                <a:moveTo>
                  <a:pt x="1142318" y="0"/>
                </a:moveTo>
                <a:lnTo>
                  <a:pt x="0" y="0"/>
                </a:lnTo>
                <a:lnTo>
                  <a:pt x="0" y="3532941"/>
                </a:lnTo>
                <a:lnTo>
                  <a:pt x="1142318" y="3532941"/>
                </a:lnTo>
                <a:lnTo>
                  <a:pt x="114231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9" name="Freeform 9"/>
          <p:cNvSpPr/>
          <p:nvPr/>
        </p:nvSpPr>
        <p:spPr>
          <a:xfrm flipH="1">
            <a:off x="15122499" y="8150721"/>
            <a:ext cx="4075022" cy="3061360"/>
          </a:xfrm>
          <a:custGeom>
            <a:avLst/>
            <a:gdLst/>
            <a:ahLst/>
            <a:cxnLst/>
            <a:rect l="l" t="t" r="r" b="b"/>
            <a:pathLst>
              <a:path w="4075022" h="3061360">
                <a:moveTo>
                  <a:pt x="4075022" y="0"/>
                </a:moveTo>
                <a:lnTo>
                  <a:pt x="0" y="0"/>
                </a:lnTo>
                <a:lnTo>
                  <a:pt x="0" y="3061360"/>
                </a:lnTo>
                <a:lnTo>
                  <a:pt x="4075022" y="3061360"/>
                </a:lnTo>
                <a:lnTo>
                  <a:pt x="40750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 flipH="1">
            <a:off x="12509555" y="9258300"/>
            <a:ext cx="3812250" cy="2863953"/>
          </a:xfrm>
          <a:custGeom>
            <a:avLst/>
            <a:gdLst/>
            <a:ahLst/>
            <a:cxnLst/>
            <a:rect l="l" t="t" r="r" b="b"/>
            <a:pathLst>
              <a:path w="3812250" h="2863953">
                <a:moveTo>
                  <a:pt x="3812251" y="0"/>
                </a:moveTo>
                <a:lnTo>
                  <a:pt x="0" y="0"/>
                </a:lnTo>
                <a:lnTo>
                  <a:pt x="0" y="2863953"/>
                </a:lnTo>
                <a:lnTo>
                  <a:pt x="3812251" y="2863953"/>
                </a:lnTo>
                <a:lnTo>
                  <a:pt x="381225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1" name="Freeform 11"/>
          <p:cNvSpPr/>
          <p:nvPr/>
        </p:nvSpPr>
        <p:spPr>
          <a:xfrm>
            <a:off x="3403643" y="1439304"/>
            <a:ext cx="11480714" cy="7024109"/>
          </a:xfrm>
          <a:custGeom>
            <a:avLst/>
            <a:gdLst/>
            <a:ahLst/>
            <a:cxnLst/>
            <a:rect l="l" t="t" r="r" b="b"/>
            <a:pathLst>
              <a:path w="11480714" h="7024109">
                <a:moveTo>
                  <a:pt x="0" y="0"/>
                </a:moveTo>
                <a:lnTo>
                  <a:pt x="11480714" y="0"/>
                </a:lnTo>
                <a:lnTo>
                  <a:pt x="11480714" y="7024109"/>
                </a:lnTo>
                <a:lnTo>
                  <a:pt x="0" y="702410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TextBox 12"/>
          <p:cNvSpPr txBox="1"/>
          <p:nvPr/>
        </p:nvSpPr>
        <p:spPr>
          <a:xfrm>
            <a:off x="1028700" y="124853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Wie is dit koppel?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484</Words>
  <Application>Microsoft Office PowerPoint</Application>
  <PresentationFormat>Aangepast</PresentationFormat>
  <Paragraphs>105</Paragraphs>
  <Slides>65</Slides>
  <Notes>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65</vt:i4>
      </vt:variant>
    </vt:vector>
  </HeadingPairs>
  <TitlesOfParts>
    <vt:vector size="71" baseType="lpstr">
      <vt:lpstr>Arial</vt:lpstr>
      <vt:lpstr>Calibri</vt:lpstr>
      <vt:lpstr>Lovelace Text Bold</vt:lpstr>
      <vt:lpstr>Ubuntu Bold Italics</vt:lpstr>
      <vt:lpstr>Aptos</vt:lpstr>
      <vt:lpstr>Office Theme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Valentijnsquiz</dc:title>
  <dc:creator>User</dc:creator>
  <cp:lastModifiedBy>Animatie - Res. Acropolys</cp:lastModifiedBy>
  <cp:revision>3</cp:revision>
  <dcterms:created xsi:type="dcterms:W3CDTF">2006-08-16T00:00:00Z</dcterms:created>
  <dcterms:modified xsi:type="dcterms:W3CDTF">2026-02-13T12:36:47Z</dcterms:modified>
  <dc:identifier>DAF6Imr-YHI</dc:identifier>
</cp:coreProperties>
</file>