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2"/>
  </p:notesMasterIdLst>
  <p:sldIdLst>
    <p:sldId id="256" r:id="rId2"/>
    <p:sldId id="257" r:id="rId3"/>
    <p:sldId id="258" r:id="rId4"/>
    <p:sldId id="265" r:id="rId5"/>
    <p:sldId id="260" r:id="rId6"/>
    <p:sldId id="261" r:id="rId7"/>
    <p:sldId id="262" r:id="rId8"/>
    <p:sldId id="263" r:id="rId9"/>
    <p:sldId id="264"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8" r:id="rId32"/>
    <p:sldId id="287" r:id="rId33"/>
    <p:sldId id="289" r:id="rId34"/>
    <p:sldId id="290" r:id="rId35"/>
    <p:sldId id="291" r:id="rId36"/>
    <p:sldId id="292" r:id="rId37"/>
    <p:sldId id="293" r:id="rId38"/>
    <p:sldId id="294" r:id="rId39"/>
    <p:sldId id="295" r:id="rId40"/>
    <p:sldId id="296" r:id="rId4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03" autoAdjust="0"/>
    <p:restoredTop sz="86430" autoAdjust="0"/>
  </p:normalViewPr>
  <p:slideViewPr>
    <p:cSldViewPr snapToGrid="0">
      <p:cViewPr varScale="1">
        <p:scale>
          <a:sx n="94" d="100"/>
          <a:sy n="94" d="100"/>
        </p:scale>
        <p:origin x="420" y="9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3" d="100"/>
          <a:sy n="83" d="100"/>
        </p:scale>
        <p:origin x="393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89A528-A641-49CE-A448-7F993C0718A3}" type="datetimeFigureOut">
              <a:rPr lang="nl-BE" smtClean="0"/>
              <a:t>17/01/2025</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B137D7-519A-40B6-A88E-9595401830F5}" type="slidenum">
              <a:rPr lang="nl-BE" smtClean="0"/>
              <a:t>‹nr.›</a:t>
            </a:fld>
            <a:endParaRPr lang="nl-BE"/>
          </a:p>
        </p:txBody>
      </p:sp>
    </p:spTree>
    <p:extLst>
      <p:ext uri="{BB962C8B-B14F-4D97-AF65-F5344CB8AC3E}">
        <p14:creationId xmlns:p14="http://schemas.microsoft.com/office/powerpoint/2010/main" val="26858789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1</a:t>
            </a:fld>
            <a:endParaRPr lang="nl-BE"/>
          </a:p>
        </p:txBody>
      </p:sp>
    </p:spTree>
    <p:extLst>
      <p:ext uri="{BB962C8B-B14F-4D97-AF65-F5344CB8AC3E}">
        <p14:creationId xmlns:p14="http://schemas.microsoft.com/office/powerpoint/2010/main" val="3451197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Lieve </a:t>
            </a:r>
            <a:r>
              <a:rPr lang="nl-BE" dirty="0" err="1"/>
              <a:t>Simoens</a:t>
            </a:r>
            <a:r>
              <a:rPr lang="nl-BE" dirty="0"/>
              <a:t> presenteerde van 1956 tot 1961 het allereerste kleuterprogramma op de jonge Vlaamse televisie.</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14</a:t>
            </a:fld>
            <a:endParaRPr lang="nl-BE"/>
          </a:p>
        </p:txBody>
      </p:sp>
    </p:spTree>
    <p:extLst>
      <p:ext uri="{BB962C8B-B14F-4D97-AF65-F5344CB8AC3E}">
        <p14:creationId xmlns:p14="http://schemas.microsoft.com/office/powerpoint/2010/main" val="207606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30 juni 1960: dag van de onafhankelijkheid</a:t>
            </a:r>
          </a:p>
          <a:p>
            <a:r>
              <a:rPr lang="nl-BE" dirty="0"/>
              <a:t>Na de parlementsverkiezingen van 1960, waardoor </a:t>
            </a:r>
            <a:r>
              <a:rPr lang="nl-BE" dirty="0" err="1"/>
              <a:t>Patrice</a:t>
            </a:r>
            <a:r>
              <a:rPr lang="nl-BE" dirty="0"/>
              <a:t> </a:t>
            </a:r>
            <a:r>
              <a:rPr lang="nl-BE" dirty="0" err="1"/>
              <a:t>Lumumba</a:t>
            </a:r>
            <a:r>
              <a:rPr lang="nl-BE" dirty="0"/>
              <a:t> eerste minister werd en Joseph </a:t>
            </a:r>
            <a:r>
              <a:rPr lang="nl-BE" dirty="0" err="1"/>
              <a:t>Kasavubu</a:t>
            </a:r>
            <a:r>
              <a:rPr lang="nl-BE" dirty="0"/>
              <a:t> president, kreeg Belgisch-Congo de officiële naam Republiek Congo. De macht werd, zoals voorzien, officieel overgedragen op 30 juni 1960.</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17</a:t>
            </a:fld>
            <a:endParaRPr lang="nl-BE"/>
          </a:p>
        </p:txBody>
      </p:sp>
    </p:spTree>
    <p:extLst>
      <p:ext uri="{BB962C8B-B14F-4D97-AF65-F5344CB8AC3E}">
        <p14:creationId xmlns:p14="http://schemas.microsoft.com/office/powerpoint/2010/main" val="3555326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Op 2 juli 1959 geven Albert en de Italiaanse Paola elkaar het jawoord in de Kathedraal van Sint-Michiel en Sint-</a:t>
            </a:r>
            <a:r>
              <a:rPr lang="nl-BE" dirty="0" err="1"/>
              <a:t>Goedele</a:t>
            </a:r>
            <a:r>
              <a:rPr lang="nl-BE" dirty="0"/>
              <a:t> in Brussel.</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18</a:t>
            </a:fld>
            <a:endParaRPr lang="nl-BE"/>
          </a:p>
        </p:txBody>
      </p:sp>
    </p:spTree>
    <p:extLst>
      <p:ext uri="{BB962C8B-B14F-4D97-AF65-F5344CB8AC3E}">
        <p14:creationId xmlns:p14="http://schemas.microsoft.com/office/powerpoint/2010/main" val="24135540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1908 - EEN REVOLUTIONAIR IDEE</a:t>
            </a:r>
          </a:p>
          <a:p>
            <a:r>
              <a:rPr lang="nl-BE" dirty="0"/>
              <a:t>Melitta </a:t>
            </a:r>
            <a:r>
              <a:rPr lang="nl-BE" dirty="0" err="1"/>
              <a:t>Bentz</a:t>
            </a:r>
            <a:r>
              <a:rPr lang="nl-BE" dirty="0"/>
              <a:t> had genoeg van de bittere smaak van haar koffie, maakte met een hamer en spijker gaatjes in een koperen pot en legde er een velletje vloeipapier in uit het schoolschrift van haar zoon. De eerste koffiefilter was geboren.</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19</a:t>
            </a:fld>
            <a:endParaRPr lang="nl-BE"/>
          </a:p>
        </p:txBody>
      </p:sp>
    </p:spTree>
    <p:extLst>
      <p:ext uri="{BB962C8B-B14F-4D97-AF65-F5344CB8AC3E}">
        <p14:creationId xmlns:p14="http://schemas.microsoft.com/office/powerpoint/2010/main" val="2545888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1949: eindelijk "één vrouw, één stem"</a:t>
            </a:r>
          </a:p>
          <a:p>
            <a:r>
              <a:rPr lang="nl-BE" dirty="0"/>
              <a:t>Na de bevrijding zijn alle partijen het er over eens dat vrouwen stemrecht moeten krijgen. De toekenning van dat recht blijft echter de inzet van een politiek steekspel. [ 41 ] Al in augustus 1945 worden twee wetsvoorstellen ingediend om vrouwenstemrecht in te voeren. Een snelle goedkeuring van deze voorstellen kan ervoor zorgen dat vrouwen kunnen deelnemen aan de eerste naoorlogse nationale verkiezingen. Dat is wat na de Eerste Wereldoorlog is gebeurd voor het mannenstemrecht. Maar de linkse regering vreest ook nu de invloed van de vrouwen in het politieke landschap. Ze vraagt en krijgt uitstel, officieel omdat het onmogelijk is binnen korte tijd nieuwe kiezerslijsten op te stellen. Vrouwen kunnen niet meestemmen in de eerste nationale verkiezingen na de bevrijding, op 17 februari 1946. [ 42 </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20</a:t>
            </a:fld>
            <a:endParaRPr lang="nl-BE"/>
          </a:p>
        </p:txBody>
      </p:sp>
    </p:spTree>
    <p:extLst>
      <p:ext uri="{BB962C8B-B14F-4D97-AF65-F5344CB8AC3E}">
        <p14:creationId xmlns:p14="http://schemas.microsoft.com/office/powerpoint/2010/main" val="5549514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Paus Johannes Paulus II, Latijn: </a:t>
            </a:r>
            <a:r>
              <a:rPr lang="nl-BE" dirty="0" err="1"/>
              <a:t>Ioannes</a:t>
            </a:r>
            <a:r>
              <a:rPr lang="nl-BE" dirty="0"/>
              <a:t> Paulus PP. II, geboren als </a:t>
            </a:r>
            <a:r>
              <a:rPr lang="nl-BE" dirty="0" err="1"/>
              <a:t>Karol</a:t>
            </a:r>
            <a:r>
              <a:rPr lang="nl-BE" dirty="0"/>
              <a:t> Józef </a:t>
            </a:r>
            <a:r>
              <a:rPr lang="nl-BE" dirty="0" err="1"/>
              <a:t>Wojtyła</a:t>
            </a:r>
            <a:r>
              <a:rPr lang="nl-BE" dirty="0"/>
              <a:t> (</a:t>
            </a:r>
            <a:r>
              <a:rPr lang="nl-BE" dirty="0" err="1"/>
              <a:t>Wadowice</a:t>
            </a:r>
            <a:r>
              <a:rPr lang="nl-BE" dirty="0"/>
              <a:t>, 18 mei 1920 – Vaticaanstad, 2 april 2005), was een Pools priester die aartsbisschop en kardinaal werd en uiteindelijk op 16 oktober 1978 verkozen tot 264e paus van de Rooms-Katholieke Kerk. Hij was de opvolger van de plotseling en na een bijzonder kort pontificaat (33 dagen) overleden Johannes Paulus I. In zijn hoedanigheid van paus was hij tevens soeverein staatshoofd van Vaticaanstad, alsook bisschop van Rome.</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21</a:t>
            </a:fld>
            <a:endParaRPr lang="nl-BE"/>
          </a:p>
        </p:txBody>
      </p:sp>
    </p:spTree>
    <p:extLst>
      <p:ext uri="{BB962C8B-B14F-4D97-AF65-F5344CB8AC3E}">
        <p14:creationId xmlns:p14="http://schemas.microsoft.com/office/powerpoint/2010/main" val="20351062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De </a:t>
            </a:r>
            <a:r>
              <a:rPr lang="nl-BE" dirty="0" err="1"/>
              <a:t>Bereboot</a:t>
            </a:r>
            <a:r>
              <a:rPr lang="nl-BE" dirty="0"/>
              <a:t> is een Nederlandstalige kindertelevisieserie geschreven door Lo Hartog van Banda, die werd uitgezonden tussen 1976 en 1978.</a:t>
            </a:r>
          </a:p>
          <a:p>
            <a:endParaRPr lang="nl-BE" dirty="0"/>
          </a:p>
          <a:p>
            <a:r>
              <a:rPr lang="nl-BE" dirty="0"/>
              <a:t>De serie gaat over een boot met een bemanning bestaande uit drie beren: Kapitein Brom, Maatje en Brilbeer. Ze beleven allerlei avonturen, waarbij ze vele vreemdsoortige eilanden aandoen. Na hun avonturen komen ze aan in de thuishaven, alwaar ze een glas limonade drinken in het zeemanshuis van Tante </a:t>
            </a:r>
            <a:r>
              <a:rPr lang="nl-BE" dirty="0" err="1"/>
              <a:t>Neel</a:t>
            </a:r>
            <a:r>
              <a:rPr lang="nl-BE" dirty="0"/>
              <a:t>. De afleveringen werden geschreven door Lo Hartog van Banda, die ook bekend was als schrijver van Ti-ta Tovenaar en van zijn werk bij de Toonder Studio's.</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22</a:t>
            </a:fld>
            <a:endParaRPr lang="nl-BE"/>
          </a:p>
        </p:txBody>
      </p:sp>
    </p:spTree>
    <p:extLst>
      <p:ext uri="{BB962C8B-B14F-4D97-AF65-F5344CB8AC3E}">
        <p14:creationId xmlns:p14="http://schemas.microsoft.com/office/powerpoint/2010/main" val="39817096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Langdurig medicijnmisbruik ruïneerde zijn gezondheid en hij overleed op 16 augustus 1977 op 42-jarige leeftijd. Op 18 augustus 1977, twee dagen na zijn dood, werd hij begraven. Presley is een van de meest gevierde en invloedrijkste muzikanten van de tweede helft van de twintigste eeuw.</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24</a:t>
            </a:fld>
            <a:endParaRPr lang="nl-BE"/>
          </a:p>
        </p:txBody>
      </p:sp>
    </p:spTree>
    <p:extLst>
      <p:ext uri="{BB962C8B-B14F-4D97-AF65-F5344CB8AC3E}">
        <p14:creationId xmlns:p14="http://schemas.microsoft.com/office/powerpoint/2010/main" val="1116555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Op 9 november 1985 overviel de Bende van Nijvel de Delhaize-supermarkt in Aalst. Acht mensen werden daarbij vermoord. Het was de laatste en bloedigste overval van de Bende van Nijvel. Bij de misdaden van de Bende van Nijvel vielen in de jaren tachtig 28 doden, vooral bij overvallen op supermarkten</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25</a:t>
            </a:fld>
            <a:endParaRPr lang="nl-BE"/>
          </a:p>
        </p:txBody>
      </p:sp>
    </p:spTree>
    <p:extLst>
      <p:ext uri="{BB962C8B-B14F-4D97-AF65-F5344CB8AC3E}">
        <p14:creationId xmlns:p14="http://schemas.microsoft.com/office/powerpoint/2010/main" val="20305936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De eerste automatische telefoonbeantwoorder (1957) </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27</a:t>
            </a:fld>
            <a:endParaRPr lang="nl-BE"/>
          </a:p>
        </p:txBody>
      </p:sp>
    </p:spTree>
    <p:extLst>
      <p:ext uri="{BB962C8B-B14F-4D97-AF65-F5344CB8AC3E}">
        <p14:creationId xmlns:p14="http://schemas.microsoft.com/office/powerpoint/2010/main" val="1606630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De </a:t>
            </a:r>
            <a:r>
              <a:rPr lang="nl-BE" dirty="0" err="1"/>
              <a:t>Herald</a:t>
            </a:r>
            <a:r>
              <a:rPr lang="nl-BE" dirty="0"/>
              <a:t> of Free Enterprise was een Brits </a:t>
            </a:r>
            <a:r>
              <a:rPr lang="nl-BE" dirty="0" err="1"/>
              <a:t>roll</a:t>
            </a:r>
            <a:r>
              <a:rPr lang="nl-BE" dirty="0"/>
              <a:t>-on-</a:t>
            </a:r>
            <a:r>
              <a:rPr lang="nl-BE" dirty="0" err="1"/>
              <a:t>roll</a:t>
            </a:r>
            <a:r>
              <a:rPr lang="nl-BE" dirty="0"/>
              <a:t>-off autoveer dat op 6 maart 1987, vlak na vertrek naar Dover uit de haven van Zeebrugge, kapseisde. De ramp kostte 193 mensen het leven.</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3</a:t>
            </a:fld>
            <a:endParaRPr lang="nl-BE"/>
          </a:p>
        </p:txBody>
      </p:sp>
    </p:spTree>
    <p:extLst>
      <p:ext uri="{BB962C8B-B14F-4D97-AF65-F5344CB8AC3E}">
        <p14:creationId xmlns:p14="http://schemas.microsoft.com/office/powerpoint/2010/main" val="29447615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err="1"/>
              <a:t>Neefs</a:t>
            </a:r>
            <a:r>
              <a:rPr lang="nl-BE" dirty="0"/>
              <a:t> en zijn vrouw Liliane kwamen, beiden op 43-jarige leeftijd, op Eerste kerstdag 1980 om het leven bij een verkeersongeval in Lier, waarbij hun toen 15-jarige zoon </a:t>
            </a:r>
            <a:r>
              <a:rPr lang="nl-BE" dirty="0" err="1"/>
              <a:t>Günther</a:t>
            </a:r>
            <a:r>
              <a:rPr lang="nl-BE" dirty="0"/>
              <a:t> zwaargewond raakte. Hun andere zoon, Ludwig, was op dat moment op skivakantie.</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28</a:t>
            </a:fld>
            <a:endParaRPr lang="nl-BE"/>
          </a:p>
        </p:txBody>
      </p:sp>
    </p:spTree>
    <p:extLst>
      <p:ext uri="{BB962C8B-B14F-4D97-AF65-F5344CB8AC3E}">
        <p14:creationId xmlns:p14="http://schemas.microsoft.com/office/powerpoint/2010/main" val="12013077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Martine </a:t>
            </a:r>
            <a:r>
              <a:rPr lang="nl-BE" dirty="0" err="1"/>
              <a:t>Tanghe</a:t>
            </a:r>
            <a:r>
              <a:rPr lang="nl-BE" dirty="0"/>
              <a:t> werd geboren in het Oost-Vlaamse dorpje </a:t>
            </a:r>
            <a:r>
              <a:rPr lang="nl-BE" dirty="0" err="1"/>
              <a:t>Bellem</a:t>
            </a:r>
            <a:r>
              <a:rPr lang="nl-BE" dirty="0"/>
              <a:t>, maar verhuisde met haar familie op jonge leeftijd naar </a:t>
            </a:r>
            <a:r>
              <a:rPr lang="nl-BE" dirty="0" err="1"/>
              <a:t>Bissegem</a:t>
            </a:r>
            <a:r>
              <a:rPr lang="nl-BE" dirty="0"/>
              <a:t>, waar ze haar jeugdjaren doorbracht. In 1978, presenteert ze voor de eerste keer het tv-journaal nadat ze eerder voor het beruchte journalistenexamen van de VRT was geslaagd</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29</a:t>
            </a:fld>
            <a:endParaRPr lang="nl-BE"/>
          </a:p>
        </p:txBody>
      </p:sp>
    </p:spTree>
    <p:extLst>
      <p:ext uri="{BB962C8B-B14F-4D97-AF65-F5344CB8AC3E}">
        <p14:creationId xmlns:p14="http://schemas.microsoft.com/office/powerpoint/2010/main" val="4192917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De val van de Berlijnse Muur in de nacht van 9 op 10 november 1989 symboliseert in de hele wereld het einde van een tijdperk. Voor de Duitsers betekent dit het einde van een zeer lange naoorlogse periode. Na 28 jaar gedwongen van elkaar gescheiden te zijn, vinden familie en vrienden elkaar eindelijk terug</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30</a:t>
            </a:fld>
            <a:endParaRPr lang="nl-BE"/>
          </a:p>
        </p:txBody>
      </p:sp>
    </p:spTree>
    <p:extLst>
      <p:ext uri="{BB962C8B-B14F-4D97-AF65-F5344CB8AC3E}">
        <p14:creationId xmlns:p14="http://schemas.microsoft.com/office/powerpoint/2010/main" val="13660847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Op 22 september 1984 trad Prinses Astrid in Brussel in het huwelijk met Lorenz, Aartshertog van Oostenrijk-</a:t>
            </a:r>
            <a:r>
              <a:rPr lang="nl-BE" dirty="0" err="1"/>
              <a:t>Este</a:t>
            </a:r>
            <a:r>
              <a:rPr lang="nl-BE" dirty="0"/>
              <a:t>, die Prins van België werd in 1995. De Prins werd geboren in Boulogne-Billancourt, op 16 december 1955.</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31</a:t>
            </a:fld>
            <a:endParaRPr lang="nl-BE"/>
          </a:p>
        </p:txBody>
      </p:sp>
    </p:spTree>
    <p:extLst>
      <p:ext uri="{BB962C8B-B14F-4D97-AF65-F5344CB8AC3E}">
        <p14:creationId xmlns:p14="http://schemas.microsoft.com/office/powerpoint/2010/main" val="24380157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Hoger, lager was een populair Vlaams spelprogramma, dat vanaf 12 januari 1983 tot 5 januari 1989 op BRT1 (tegenwoordig Eén) te zien was. Het programma haalde tijdens de jaren tachtig hoge kijkcijfers.</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32</a:t>
            </a:fld>
            <a:endParaRPr lang="nl-BE"/>
          </a:p>
        </p:txBody>
      </p:sp>
    </p:spTree>
    <p:extLst>
      <p:ext uri="{BB962C8B-B14F-4D97-AF65-F5344CB8AC3E}">
        <p14:creationId xmlns:p14="http://schemas.microsoft.com/office/powerpoint/2010/main" val="18720575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33</a:t>
            </a:fld>
            <a:endParaRPr lang="nl-BE"/>
          </a:p>
        </p:txBody>
      </p:sp>
    </p:spTree>
    <p:extLst>
      <p:ext uri="{BB962C8B-B14F-4D97-AF65-F5344CB8AC3E}">
        <p14:creationId xmlns:p14="http://schemas.microsoft.com/office/powerpoint/2010/main" val="40882177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Op 30 augustus 2022 stierf Michail Gorbatsjov, de achtste en laatste leider en president van de Sovjet-Unie van 1985 tot 1991, na een langdurige ziekte in het Centraal Klinisch Ziekenhuis van Moskou in Rusland.</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35</a:t>
            </a:fld>
            <a:endParaRPr lang="nl-BE"/>
          </a:p>
        </p:txBody>
      </p:sp>
    </p:spTree>
    <p:extLst>
      <p:ext uri="{BB962C8B-B14F-4D97-AF65-F5344CB8AC3E}">
        <p14:creationId xmlns:p14="http://schemas.microsoft.com/office/powerpoint/2010/main" val="14604842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8 jaar geleden - Op 22 maart 2016 wordt Brussel door twee bomaanslagen getroffen. De ene bomaanslag vindt plaats op luchthaven Zaventem, bij de andere aanslag gaat er een bom af in een metro op station Maalbeek. Achter de aanslag zitten zelfmoordterroristen van IS</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36</a:t>
            </a:fld>
            <a:endParaRPr lang="nl-BE"/>
          </a:p>
        </p:txBody>
      </p:sp>
    </p:spTree>
    <p:extLst>
      <p:ext uri="{BB962C8B-B14F-4D97-AF65-F5344CB8AC3E}">
        <p14:creationId xmlns:p14="http://schemas.microsoft.com/office/powerpoint/2010/main" val="3765976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Thomas Edison  was de uitvinder van elektriciteit. Hij had de eerste gloeilamp laten branden in 1882  in New York.</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4</a:t>
            </a:fld>
            <a:endParaRPr lang="nl-BE"/>
          </a:p>
        </p:txBody>
      </p:sp>
    </p:spTree>
    <p:extLst>
      <p:ext uri="{BB962C8B-B14F-4D97-AF65-F5344CB8AC3E}">
        <p14:creationId xmlns:p14="http://schemas.microsoft.com/office/powerpoint/2010/main" val="14252546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Het doel van de gebroeders Wright was het maken van een gemotoriseerd vliegtuig. Hun Wright-Flyer was dan ook het eerste gemotoriseerde vliegtuig dat op 17 december 1903 een gecontroleerde vlucht maakte. Het toestel woog maar 340 kilo en de eerste vlucht duurde zo'n 12 seconden over 37 meter.</a:t>
            </a:r>
          </a:p>
          <a:p>
            <a:endParaRPr lang="nl-BE" dirty="0"/>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5</a:t>
            </a:fld>
            <a:endParaRPr lang="nl-BE"/>
          </a:p>
        </p:txBody>
      </p:sp>
    </p:spTree>
    <p:extLst>
      <p:ext uri="{BB962C8B-B14F-4D97-AF65-F5344CB8AC3E}">
        <p14:creationId xmlns:p14="http://schemas.microsoft.com/office/powerpoint/2010/main" val="1020322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De persoon aan wie we het handige hulpmiddel om kaas mee te schaven te danken hebben, is geen Nederlander, maar een Noor. De kaasschaaf is namelijk uitgevonden door Thor </a:t>
            </a:r>
            <a:r>
              <a:rPr lang="nl-BE" dirty="0" err="1"/>
              <a:t>Bjørklund</a:t>
            </a:r>
            <a:r>
              <a:rPr lang="nl-BE" dirty="0"/>
              <a:t> (1889-1975), een meubelmaker uit Noorwegen.</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6</a:t>
            </a:fld>
            <a:endParaRPr lang="nl-BE"/>
          </a:p>
        </p:txBody>
      </p:sp>
    </p:spTree>
    <p:extLst>
      <p:ext uri="{BB962C8B-B14F-4D97-AF65-F5344CB8AC3E}">
        <p14:creationId xmlns:p14="http://schemas.microsoft.com/office/powerpoint/2010/main" val="2756906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10 mei 1955 kwam dit programma voor de eerste keer op tv</a:t>
            </a:r>
            <a:endParaRPr lang="nl-BE" dirty="0"/>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8</a:t>
            </a:fld>
            <a:endParaRPr lang="nl-BE"/>
          </a:p>
        </p:txBody>
      </p:sp>
    </p:spTree>
    <p:extLst>
      <p:ext uri="{BB962C8B-B14F-4D97-AF65-F5344CB8AC3E}">
        <p14:creationId xmlns:p14="http://schemas.microsoft.com/office/powerpoint/2010/main" val="9436355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De Witte is een Belgische film uit 1934, in een regie van Jan Vanderheyden en naar het gelijknamige boek van Ernest Claes.</a:t>
            </a:r>
          </a:p>
          <a:p>
            <a:endParaRPr lang="nl-BE" dirty="0"/>
          </a:p>
          <a:p>
            <a:r>
              <a:rPr lang="nl-BE" dirty="0"/>
              <a:t>Het was de eerste Nederlandstalige geluidsfilm in België en het was meteen een schot in de roos. Weken na de première in Cinema Colosseum op de </a:t>
            </a:r>
            <a:r>
              <a:rPr lang="nl-BE" dirty="0" err="1"/>
              <a:t>Meir</a:t>
            </a:r>
            <a:r>
              <a:rPr lang="nl-BE" dirty="0"/>
              <a:t> te Antwerpen bleef het publiek toestromen.</a:t>
            </a:r>
          </a:p>
          <a:p>
            <a:endParaRPr lang="nl-BE" dirty="0"/>
          </a:p>
          <a:p>
            <a:r>
              <a:rPr lang="nl-BE" dirty="0"/>
              <a:t>Het verhaal beschrijft de schelmenstreken van een </a:t>
            </a:r>
            <a:r>
              <a:rPr lang="nl-BE" dirty="0" err="1"/>
              <a:t>wit-harige</a:t>
            </a:r>
            <a:r>
              <a:rPr lang="nl-BE" dirty="0"/>
              <a:t> deugniet in de plattelandsgemeente Zichem en de verfilming gebeurde vanuit het oogpunt van het kind.</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9</a:t>
            </a:fld>
            <a:endParaRPr lang="nl-BE"/>
          </a:p>
        </p:txBody>
      </p:sp>
    </p:spTree>
    <p:extLst>
      <p:ext uri="{BB962C8B-B14F-4D97-AF65-F5344CB8AC3E}">
        <p14:creationId xmlns:p14="http://schemas.microsoft.com/office/powerpoint/2010/main" val="4126184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Martens werd voor het eerst premier van België in 1979, zonder ministeriële ervaring, en bleef premier tot in 1992, op een kort intermezzo van april tot december 1981 na.</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10</a:t>
            </a:fld>
            <a:endParaRPr lang="nl-BE"/>
          </a:p>
        </p:txBody>
      </p:sp>
    </p:spTree>
    <p:extLst>
      <p:ext uri="{BB962C8B-B14F-4D97-AF65-F5344CB8AC3E}">
        <p14:creationId xmlns:p14="http://schemas.microsoft.com/office/powerpoint/2010/main" val="3366434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De mijn van Houthalen werd in 1964 gesloten als eerste Belgische mijn, nadat ze al was gefusioneerd met die van Zolder.</a:t>
            </a:r>
          </a:p>
        </p:txBody>
      </p:sp>
      <p:sp>
        <p:nvSpPr>
          <p:cNvPr id="4" name="Tijdelijke aanduiding voor dianummer 3"/>
          <p:cNvSpPr>
            <a:spLocks noGrp="1"/>
          </p:cNvSpPr>
          <p:nvPr>
            <p:ph type="sldNum" sz="quarter" idx="5"/>
          </p:nvPr>
        </p:nvSpPr>
        <p:spPr/>
        <p:txBody>
          <a:bodyPr/>
          <a:lstStyle/>
          <a:p>
            <a:fld id="{36B137D7-519A-40B6-A88E-9595401830F5}" type="slidenum">
              <a:rPr lang="nl-BE" smtClean="0"/>
              <a:t>11</a:t>
            </a:fld>
            <a:endParaRPr lang="nl-BE"/>
          </a:p>
        </p:txBody>
      </p:sp>
    </p:spTree>
    <p:extLst>
      <p:ext uri="{BB962C8B-B14F-4D97-AF65-F5344CB8AC3E}">
        <p14:creationId xmlns:p14="http://schemas.microsoft.com/office/powerpoint/2010/main" val="26953829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nl-NL"/>
              <a:t>Klik om stijl te bewerken</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1/17/2025</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‹nr.›</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nl-NL"/>
              <a:t>Klik om stijl te bewerken</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B61BEF0D-F0BB-DE4B-95CE-6DB70DBA9567}" type="datetimeFigureOut">
              <a:rPr lang="en-US" dirty="0"/>
              <a:pPr/>
              <a:t>1/17/2025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nl-NL"/>
              <a:t>Klik om stijl te bewerken</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B61BEF0D-F0BB-DE4B-95CE-6DB70DBA9567}" type="datetimeFigureOut">
              <a:rPr lang="en-US" dirty="0"/>
              <a:pPr/>
              <a:t>1/17/2025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nl-NL"/>
              <a:t>Klik om stijl te bewerken</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Klikken om de tekststijl van het model te bewerken</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B61BEF0D-F0BB-DE4B-95CE-6DB70DBA9567}" type="datetimeFigureOut">
              <a:rPr lang="en-US" dirty="0"/>
              <a:pPr/>
              <a:t>1/17/2025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nl-NL"/>
              <a:t>Klik om stijl te bewerken</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B61BEF0D-F0BB-DE4B-95CE-6DB70DBA9567}" type="datetimeFigureOut">
              <a:rPr lang="en-US" dirty="0"/>
              <a:pPr/>
              <a:t>1/17/2025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nl-NL"/>
              <a:t>Klik om stijl te bewerken</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nl-NL"/>
              <a:t>Klikken om de tekststijl van het model te bewerken</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B61BEF0D-F0BB-DE4B-95CE-6DB70DBA9567}" type="datetimeFigureOut">
              <a:rPr lang="en-US" dirty="0"/>
              <a:pPr/>
              <a:t>1/17/2025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nl-NL"/>
              <a:t>Klik om stijl te bewerken</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nl-NL"/>
              <a:t>Klikken om de tekststijl van het model te bewerken</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B61BEF0D-F0BB-DE4B-95CE-6DB70DBA9567}" type="datetimeFigureOut">
              <a:rPr lang="en-US" dirty="0"/>
              <a:pPr/>
              <a:t>1/17/2025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
        <p:nvSpPr>
          <p:cNvPr id="8" name="Title 1"/>
          <p:cNvSpPr>
            <a:spLocks noGrp="1"/>
          </p:cNvSpPr>
          <p:nvPr>
            <p:ph type="title"/>
          </p:nvPr>
        </p:nvSpPr>
        <p:spPr>
          <a:xfrm>
            <a:off x="685801" y="609600"/>
            <a:ext cx="10131425" cy="1456267"/>
          </a:xfrm>
        </p:spPr>
        <p:txBody>
          <a:bodyPr/>
          <a:lstStyle/>
          <a:p>
            <a:r>
              <a:rPr lang="nl-NL"/>
              <a:t>Klik om stijl te bewerken</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nl-NL" dirty="0"/>
              <a:t>Klik om stijl te bewerken</a:t>
            </a:r>
            <a:endParaRPr lang="en-US" dirty="0"/>
          </a:p>
        </p:txBody>
      </p:sp>
      <p:sp>
        <p:nvSpPr>
          <p:cNvPr id="3" name="Content Placeholder 2"/>
          <p:cNvSpPr>
            <a:spLocks noGrp="1"/>
          </p:cNvSpPr>
          <p:nvPr>
            <p:ph idx="1"/>
          </p:nvPr>
        </p:nvSpPr>
        <p:spPr/>
        <p:txBody>
          <a:bodyPr anchor="ct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nl-NL"/>
              <a:t>Klik om stijl te bewerken</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B61BEF0D-F0BB-DE4B-95CE-6DB70DBA9567}" type="datetimeFigureOut">
              <a:rPr lang="en-US" dirty="0"/>
              <a:pPr/>
              <a:t>1/17/2025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a:t>Klik om stijl te bewerken</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1/17/2025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1/17/2025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1/17/2025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nl-NL"/>
              <a:t>Klik om stijl te bewerken</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B61BEF0D-F0BB-DE4B-95CE-6DB70DBA9567}" type="datetimeFigureOut">
              <a:rPr lang="en-US" dirty="0"/>
              <a:pPr/>
              <a:t>1/17/2025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nl-NL"/>
              <a:t>Klik om stijl te bewerken</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B61BEF0D-F0BB-DE4B-95CE-6DB70DBA9567}" type="datetimeFigureOut">
              <a:rPr lang="en-US" dirty="0"/>
              <a:pPr/>
              <a:t>1/17/2025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1/17/2025</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‹nr.›</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43.png"/></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7CD8DD-3CD2-6261-384B-637F59169912}"/>
              </a:ext>
            </a:extLst>
          </p:cNvPr>
          <p:cNvSpPr>
            <a:spLocks noGrp="1"/>
          </p:cNvSpPr>
          <p:nvPr>
            <p:ph type="ctrTitle"/>
          </p:nvPr>
        </p:nvSpPr>
        <p:spPr/>
        <p:txBody>
          <a:bodyPr/>
          <a:lstStyle/>
          <a:p>
            <a:r>
              <a:rPr lang="nl-BE" dirty="0"/>
              <a:t>Vroeger of later?</a:t>
            </a:r>
          </a:p>
        </p:txBody>
      </p:sp>
      <p:sp>
        <p:nvSpPr>
          <p:cNvPr id="3" name="Ondertitel 2">
            <a:extLst>
              <a:ext uri="{FF2B5EF4-FFF2-40B4-BE49-F238E27FC236}">
                <a16:creationId xmlns:a16="http://schemas.microsoft.com/office/drawing/2014/main" id="{EE63493C-BAA2-EC51-EA00-D3560AF10487}"/>
              </a:ext>
            </a:extLst>
          </p:cNvPr>
          <p:cNvSpPr>
            <a:spLocks noGrp="1"/>
          </p:cNvSpPr>
          <p:nvPr>
            <p:ph type="subTitle" idx="1"/>
          </p:nvPr>
        </p:nvSpPr>
        <p:spPr/>
        <p:txBody>
          <a:bodyPr/>
          <a:lstStyle/>
          <a:p>
            <a:r>
              <a:rPr lang="nl-BE" dirty="0"/>
              <a:t>Een leuk geschiedenisspel voor iedereen!</a:t>
            </a:r>
          </a:p>
        </p:txBody>
      </p:sp>
    </p:spTree>
    <p:extLst>
      <p:ext uri="{BB962C8B-B14F-4D97-AF65-F5344CB8AC3E}">
        <p14:creationId xmlns:p14="http://schemas.microsoft.com/office/powerpoint/2010/main" val="2143387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6B58E3-F1AD-0BD1-263A-5CF9A2FD4321}"/>
              </a:ext>
            </a:extLst>
          </p:cNvPr>
          <p:cNvSpPr>
            <a:spLocks noGrp="1"/>
          </p:cNvSpPr>
          <p:nvPr>
            <p:ph type="title"/>
          </p:nvPr>
        </p:nvSpPr>
        <p:spPr>
          <a:xfrm>
            <a:off x="685801" y="609600"/>
            <a:ext cx="5219699" cy="1456267"/>
          </a:xfrm>
        </p:spPr>
        <p:txBody>
          <a:bodyPr>
            <a:normAutofit/>
          </a:bodyPr>
          <a:lstStyle/>
          <a:p>
            <a:r>
              <a:rPr lang="nl-NL" dirty="0"/>
              <a:t>Vroeger     1979</a:t>
            </a:r>
            <a:endParaRPr lang="nl-BE" dirty="0"/>
          </a:p>
        </p:txBody>
      </p:sp>
      <p:sp>
        <p:nvSpPr>
          <p:cNvPr id="3" name="Tijdelijke aanduiding voor inhoud 2">
            <a:extLst>
              <a:ext uri="{FF2B5EF4-FFF2-40B4-BE49-F238E27FC236}">
                <a16:creationId xmlns:a16="http://schemas.microsoft.com/office/drawing/2014/main" id="{7349473E-A7D0-48BD-BCDE-3ACBBFB5E8B0}"/>
              </a:ext>
            </a:extLst>
          </p:cNvPr>
          <p:cNvSpPr>
            <a:spLocks noGrp="1"/>
          </p:cNvSpPr>
          <p:nvPr>
            <p:ph idx="1"/>
          </p:nvPr>
        </p:nvSpPr>
        <p:spPr>
          <a:xfrm>
            <a:off x="685801" y="2142067"/>
            <a:ext cx="5219699" cy="3649133"/>
          </a:xfrm>
        </p:spPr>
        <p:txBody>
          <a:bodyPr>
            <a:normAutofit/>
          </a:bodyPr>
          <a:lstStyle/>
          <a:p>
            <a:pPr marL="0" indent="0">
              <a:buNone/>
            </a:pPr>
            <a:r>
              <a:rPr lang="nl-NL" sz="4000" dirty="0"/>
              <a:t>Wilfried Martens wordt voor de eerste maal premier </a:t>
            </a:r>
            <a:endParaRPr lang="nl-BE" sz="4000" dirty="0"/>
          </a:p>
        </p:txBody>
      </p:sp>
      <p:pic>
        <p:nvPicPr>
          <p:cNvPr id="4" name="Afbeelding 3">
            <a:extLst>
              <a:ext uri="{FF2B5EF4-FFF2-40B4-BE49-F238E27FC236}">
                <a16:creationId xmlns:a16="http://schemas.microsoft.com/office/drawing/2014/main" id="{1A739489-4B7E-5E29-8873-108D8436576E}"/>
              </a:ext>
            </a:extLst>
          </p:cNvPr>
          <p:cNvPicPr>
            <a:picLocks noChangeAspect="1"/>
          </p:cNvPicPr>
          <p:nvPr/>
        </p:nvPicPr>
        <p:blipFill>
          <a:blip r:embed="rId4"/>
          <a:srcRect l="15342" r="13591" b="-1"/>
          <a:stretch/>
        </p:blipFill>
        <p:spPr>
          <a:xfrm>
            <a:off x="5980287" y="639097"/>
            <a:ext cx="5665613" cy="5461078"/>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759625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436D67B-692F-DB98-7A36-E6C291CD55D5}"/>
              </a:ext>
            </a:extLst>
          </p:cNvPr>
          <p:cNvSpPr>
            <a:spLocks noGrp="1"/>
          </p:cNvSpPr>
          <p:nvPr>
            <p:ph type="title"/>
          </p:nvPr>
        </p:nvSpPr>
        <p:spPr>
          <a:xfrm>
            <a:off x="685801" y="609600"/>
            <a:ext cx="5219699" cy="1456267"/>
          </a:xfrm>
        </p:spPr>
        <p:txBody>
          <a:bodyPr>
            <a:normAutofit/>
          </a:bodyPr>
          <a:lstStyle/>
          <a:p>
            <a:r>
              <a:rPr lang="nl-NL" dirty="0"/>
              <a:t>Vroeger     1964</a:t>
            </a:r>
            <a:endParaRPr lang="nl-BE" dirty="0"/>
          </a:p>
        </p:txBody>
      </p:sp>
      <p:sp>
        <p:nvSpPr>
          <p:cNvPr id="3" name="Tijdelijke aanduiding voor inhoud 2">
            <a:extLst>
              <a:ext uri="{FF2B5EF4-FFF2-40B4-BE49-F238E27FC236}">
                <a16:creationId xmlns:a16="http://schemas.microsoft.com/office/drawing/2014/main" id="{CEBD8ECC-69B5-6C5D-2873-2BC40D2B6A3F}"/>
              </a:ext>
            </a:extLst>
          </p:cNvPr>
          <p:cNvSpPr>
            <a:spLocks noGrp="1"/>
          </p:cNvSpPr>
          <p:nvPr>
            <p:ph idx="1"/>
          </p:nvPr>
        </p:nvSpPr>
        <p:spPr>
          <a:xfrm>
            <a:off x="685801" y="2142067"/>
            <a:ext cx="5219699" cy="3649133"/>
          </a:xfrm>
        </p:spPr>
        <p:txBody>
          <a:bodyPr>
            <a:normAutofit/>
          </a:bodyPr>
          <a:lstStyle/>
          <a:p>
            <a:r>
              <a:rPr lang="nl-NL" sz="4400" dirty="0"/>
              <a:t>Eerste sluiting kolenmijn België</a:t>
            </a:r>
            <a:endParaRPr lang="nl-BE" sz="4400" dirty="0"/>
          </a:p>
        </p:txBody>
      </p:sp>
      <p:pic>
        <p:nvPicPr>
          <p:cNvPr id="4" name="Afbeelding 3">
            <a:extLst>
              <a:ext uri="{FF2B5EF4-FFF2-40B4-BE49-F238E27FC236}">
                <a16:creationId xmlns:a16="http://schemas.microsoft.com/office/drawing/2014/main" id="{766D0D3A-03F8-7954-52AE-A262933DC851}"/>
              </a:ext>
            </a:extLst>
          </p:cNvPr>
          <p:cNvPicPr>
            <a:picLocks noChangeAspect="1"/>
          </p:cNvPicPr>
          <p:nvPr/>
        </p:nvPicPr>
        <p:blipFill>
          <a:blip r:embed="rId4"/>
          <a:srcRect l="10678" r="20074" b="2"/>
          <a:stretch/>
        </p:blipFill>
        <p:spPr>
          <a:xfrm>
            <a:off x="6198830" y="639097"/>
            <a:ext cx="5447070" cy="5250425"/>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438479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D23C7D-F3B3-8B96-859E-FA4EE32206DC}"/>
              </a:ext>
            </a:extLst>
          </p:cNvPr>
          <p:cNvSpPr>
            <a:spLocks noGrp="1"/>
          </p:cNvSpPr>
          <p:nvPr>
            <p:ph type="title"/>
          </p:nvPr>
        </p:nvSpPr>
        <p:spPr>
          <a:xfrm>
            <a:off x="4955458" y="639097"/>
            <a:ext cx="6593075" cy="1612490"/>
          </a:xfrm>
        </p:spPr>
        <p:txBody>
          <a:bodyPr>
            <a:normAutofit/>
          </a:bodyPr>
          <a:lstStyle/>
          <a:p>
            <a:r>
              <a:rPr lang="nl-BE" sz="4800" dirty="0"/>
              <a:t>Later      1969</a:t>
            </a:r>
          </a:p>
        </p:txBody>
      </p:sp>
      <p:pic>
        <p:nvPicPr>
          <p:cNvPr id="4" name="Afbeelding 3">
            <a:extLst>
              <a:ext uri="{FF2B5EF4-FFF2-40B4-BE49-F238E27FC236}">
                <a16:creationId xmlns:a16="http://schemas.microsoft.com/office/drawing/2014/main" id="{9154D2D0-7CCA-5B37-6385-74C9DAB3C179}"/>
              </a:ext>
            </a:extLst>
          </p:cNvPr>
          <p:cNvPicPr>
            <a:picLocks noChangeAspect="1"/>
          </p:cNvPicPr>
          <p:nvPr/>
        </p:nvPicPr>
        <p:blipFill>
          <a:blip r:embed="rId3"/>
          <a:srcRect l="13747" r="18653"/>
          <a:stretch/>
        </p:blipFill>
        <p:spPr>
          <a:xfrm>
            <a:off x="20" y="975"/>
            <a:ext cx="4635988" cy="6858000"/>
          </a:xfrm>
          <a:prstGeom prst="rect">
            <a:avLst/>
          </a:prstGeom>
        </p:spPr>
      </p:pic>
      <p:sp>
        <p:nvSpPr>
          <p:cNvPr id="3" name="Tijdelijke aanduiding voor inhoud 2">
            <a:extLst>
              <a:ext uri="{FF2B5EF4-FFF2-40B4-BE49-F238E27FC236}">
                <a16:creationId xmlns:a16="http://schemas.microsoft.com/office/drawing/2014/main" id="{30C0595E-0620-30A0-579E-529D8FABA474}"/>
              </a:ext>
            </a:extLst>
          </p:cNvPr>
          <p:cNvSpPr>
            <a:spLocks noGrp="1"/>
          </p:cNvSpPr>
          <p:nvPr>
            <p:ph idx="1"/>
          </p:nvPr>
        </p:nvSpPr>
        <p:spPr>
          <a:xfrm>
            <a:off x="4955458" y="2251587"/>
            <a:ext cx="6593075" cy="3972232"/>
          </a:xfrm>
        </p:spPr>
        <p:txBody>
          <a:bodyPr>
            <a:normAutofit/>
          </a:bodyPr>
          <a:lstStyle/>
          <a:p>
            <a:r>
              <a:rPr lang="nl-BE" sz="4400" dirty="0"/>
              <a:t>Eerste man op de maan    </a:t>
            </a:r>
          </a:p>
        </p:txBody>
      </p:sp>
    </p:spTree>
    <p:extLst>
      <p:ext uri="{BB962C8B-B14F-4D97-AF65-F5344CB8AC3E}">
        <p14:creationId xmlns:p14="http://schemas.microsoft.com/office/powerpoint/2010/main" val="2908618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55DA966-2D75-E7C5-7CD4-78F0A76807CC}"/>
              </a:ext>
            </a:extLst>
          </p:cNvPr>
          <p:cNvSpPr>
            <a:spLocks noGrp="1"/>
          </p:cNvSpPr>
          <p:nvPr>
            <p:ph type="title"/>
          </p:nvPr>
        </p:nvSpPr>
        <p:spPr>
          <a:xfrm>
            <a:off x="685802" y="609600"/>
            <a:ext cx="6282266" cy="1456267"/>
          </a:xfrm>
        </p:spPr>
        <p:txBody>
          <a:bodyPr>
            <a:normAutofit/>
          </a:bodyPr>
          <a:lstStyle/>
          <a:p>
            <a:r>
              <a:rPr lang="nl-BE" sz="5400" dirty="0"/>
              <a:t>LATER    1973</a:t>
            </a:r>
          </a:p>
        </p:txBody>
      </p:sp>
      <p:sp>
        <p:nvSpPr>
          <p:cNvPr id="3" name="Tijdelijke aanduiding voor inhoud 2">
            <a:extLst>
              <a:ext uri="{FF2B5EF4-FFF2-40B4-BE49-F238E27FC236}">
                <a16:creationId xmlns:a16="http://schemas.microsoft.com/office/drawing/2014/main" id="{F07FAB9E-70DB-AB21-5A1B-05FA505E9ECC}"/>
              </a:ext>
            </a:extLst>
          </p:cNvPr>
          <p:cNvSpPr>
            <a:spLocks noGrp="1"/>
          </p:cNvSpPr>
          <p:nvPr>
            <p:ph idx="1"/>
          </p:nvPr>
        </p:nvSpPr>
        <p:spPr>
          <a:xfrm>
            <a:off x="685802" y="2142067"/>
            <a:ext cx="6282266" cy="3649133"/>
          </a:xfrm>
        </p:spPr>
        <p:txBody>
          <a:bodyPr>
            <a:normAutofit/>
          </a:bodyPr>
          <a:lstStyle/>
          <a:p>
            <a:r>
              <a:rPr lang="nl-BE" sz="4000" dirty="0"/>
              <a:t>Nicole en Hugo brengen ‘Baby </a:t>
            </a:r>
            <a:r>
              <a:rPr lang="nl-BE" sz="4000" dirty="0" err="1"/>
              <a:t>baby</a:t>
            </a:r>
            <a:r>
              <a:rPr lang="nl-BE" sz="4000" dirty="0"/>
              <a:t>’ op het Eurovisiesongfestival </a:t>
            </a:r>
          </a:p>
        </p:txBody>
      </p:sp>
      <p:pic>
        <p:nvPicPr>
          <p:cNvPr id="5" name="Afbeelding 4">
            <a:extLst>
              <a:ext uri="{FF2B5EF4-FFF2-40B4-BE49-F238E27FC236}">
                <a16:creationId xmlns:a16="http://schemas.microsoft.com/office/drawing/2014/main" id="{BF7E1792-14C6-5B75-1BF1-FE8F47A9A28B}"/>
              </a:ext>
            </a:extLst>
          </p:cNvPr>
          <p:cNvPicPr>
            <a:picLocks noChangeAspect="1"/>
          </p:cNvPicPr>
          <p:nvPr/>
        </p:nvPicPr>
        <p:blipFill>
          <a:blip r:embed="rId3"/>
          <a:srcRect l="28627" r="22205" b="-2"/>
          <a:stretch/>
        </p:blipFill>
        <p:spPr>
          <a:xfrm>
            <a:off x="7177414" y="990600"/>
            <a:ext cx="3859236" cy="5376721"/>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821459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2DCD74-7F1B-9521-A15E-DF7594BFA198}"/>
              </a:ext>
            </a:extLst>
          </p:cNvPr>
          <p:cNvSpPr>
            <a:spLocks noGrp="1"/>
          </p:cNvSpPr>
          <p:nvPr>
            <p:ph type="title"/>
          </p:nvPr>
        </p:nvSpPr>
        <p:spPr>
          <a:xfrm>
            <a:off x="685802" y="609600"/>
            <a:ext cx="6282266" cy="1456267"/>
          </a:xfrm>
        </p:spPr>
        <p:txBody>
          <a:bodyPr>
            <a:normAutofit/>
          </a:bodyPr>
          <a:lstStyle/>
          <a:p>
            <a:r>
              <a:rPr lang="nl-BE" sz="5400" dirty="0"/>
              <a:t>Vroeger   1956   </a:t>
            </a:r>
          </a:p>
        </p:txBody>
      </p:sp>
      <p:sp>
        <p:nvSpPr>
          <p:cNvPr id="3" name="Tijdelijke aanduiding voor inhoud 2">
            <a:extLst>
              <a:ext uri="{FF2B5EF4-FFF2-40B4-BE49-F238E27FC236}">
                <a16:creationId xmlns:a16="http://schemas.microsoft.com/office/drawing/2014/main" id="{F0B823CE-FC2B-3F6C-6AAB-1DFB2D57D1A9}"/>
              </a:ext>
            </a:extLst>
          </p:cNvPr>
          <p:cNvSpPr>
            <a:spLocks noGrp="1"/>
          </p:cNvSpPr>
          <p:nvPr>
            <p:ph idx="1"/>
          </p:nvPr>
        </p:nvSpPr>
        <p:spPr>
          <a:xfrm>
            <a:off x="685802" y="2142067"/>
            <a:ext cx="6282266" cy="3649133"/>
          </a:xfrm>
        </p:spPr>
        <p:txBody>
          <a:bodyPr>
            <a:normAutofit/>
          </a:bodyPr>
          <a:lstStyle/>
          <a:p>
            <a:r>
              <a:rPr lang="nl-BE" sz="4400"/>
              <a:t>KLEIN KLEIN KLEUTERTJE voor het eerst op TV</a:t>
            </a:r>
            <a:endParaRPr lang="nl-BE" sz="4400" dirty="0"/>
          </a:p>
        </p:txBody>
      </p:sp>
      <p:pic>
        <p:nvPicPr>
          <p:cNvPr id="4" name="Afbeelding 3">
            <a:extLst>
              <a:ext uri="{FF2B5EF4-FFF2-40B4-BE49-F238E27FC236}">
                <a16:creationId xmlns:a16="http://schemas.microsoft.com/office/drawing/2014/main" id="{E65C472C-E709-FFE1-CBA8-F924BC304FFE}"/>
              </a:ext>
            </a:extLst>
          </p:cNvPr>
          <p:cNvPicPr>
            <a:picLocks noChangeAspect="1"/>
          </p:cNvPicPr>
          <p:nvPr/>
        </p:nvPicPr>
        <p:blipFill>
          <a:blip r:embed="rId4"/>
          <a:srcRect l="18008" r="28159"/>
          <a:stretch/>
        </p:blipFill>
        <p:spPr>
          <a:xfrm>
            <a:off x="7189940" y="731913"/>
            <a:ext cx="3871762" cy="5394173"/>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83600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AF6706C-CF07-43A1-BCC4-CBA5D33820D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1" name="Rectangle 10">
            <a:extLst>
              <a:ext uri="{FF2B5EF4-FFF2-40B4-BE49-F238E27FC236}">
                <a16:creationId xmlns:a16="http://schemas.microsoft.com/office/drawing/2014/main" id="{09C946AC-2072-4946-A2B8-39F09D0944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A748C8C8-F348-4D00-852A-26DD9EBCC24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r="50555"/>
          <a:stretch/>
        </p:blipFill>
        <p:spPr>
          <a:xfrm>
            <a:off x="0" y="0"/>
            <a:ext cx="6026763" cy="6856214"/>
          </a:xfrm>
          <a:prstGeom prst="rect">
            <a:avLst/>
          </a:prstGeom>
        </p:spPr>
      </p:pic>
      <p:sp>
        <p:nvSpPr>
          <p:cNvPr id="2" name="Titel 1">
            <a:extLst>
              <a:ext uri="{FF2B5EF4-FFF2-40B4-BE49-F238E27FC236}">
                <a16:creationId xmlns:a16="http://schemas.microsoft.com/office/drawing/2014/main" id="{B385562C-E06E-CA55-5501-23134EF0000F}"/>
              </a:ext>
            </a:extLst>
          </p:cNvPr>
          <p:cNvSpPr>
            <a:spLocks noGrp="1"/>
          </p:cNvSpPr>
          <p:nvPr>
            <p:ph type="title"/>
          </p:nvPr>
        </p:nvSpPr>
        <p:spPr>
          <a:xfrm>
            <a:off x="221740" y="2032000"/>
            <a:ext cx="4619434" cy="1728985"/>
          </a:xfrm>
        </p:spPr>
        <p:txBody>
          <a:bodyPr vert="horz" lIns="91440" tIns="45720" rIns="91440" bIns="45720" rtlCol="0" anchor="b">
            <a:normAutofit/>
          </a:bodyPr>
          <a:lstStyle/>
          <a:p>
            <a:pPr algn="r"/>
            <a:r>
              <a:rPr lang="en-US" sz="6000" dirty="0">
                <a:solidFill>
                  <a:srgbClr val="FFFFFF"/>
                </a:solidFill>
              </a:rPr>
              <a:t>Later      1958</a:t>
            </a:r>
          </a:p>
        </p:txBody>
      </p:sp>
      <p:sp>
        <p:nvSpPr>
          <p:cNvPr id="3" name="Tijdelijke aanduiding voor inhoud 2">
            <a:extLst>
              <a:ext uri="{FF2B5EF4-FFF2-40B4-BE49-F238E27FC236}">
                <a16:creationId xmlns:a16="http://schemas.microsoft.com/office/drawing/2014/main" id="{EADA17B9-0D7F-B683-6360-EF2DE8052189}"/>
              </a:ext>
            </a:extLst>
          </p:cNvPr>
          <p:cNvSpPr>
            <a:spLocks noGrp="1"/>
          </p:cNvSpPr>
          <p:nvPr>
            <p:ph idx="1"/>
          </p:nvPr>
        </p:nvSpPr>
        <p:spPr>
          <a:xfrm>
            <a:off x="486876" y="4851399"/>
            <a:ext cx="4513792" cy="914401"/>
          </a:xfrm>
        </p:spPr>
        <p:txBody>
          <a:bodyPr vert="horz" lIns="91440" tIns="45720" rIns="91440" bIns="45720" rtlCol="0" anchor="t">
            <a:normAutofit fontScale="92500" lnSpcReduction="10000"/>
          </a:bodyPr>
          <a:lstStyle/>
          <a:p>
            <a:pPr marL="0" indent="0" algn="r">
              <a:buNone/>
            </a:pPr>
            <a:r>
              <a:rPr lang="en-US" sz="3200" cap="all" dirty="0" err="1">
                <a:solidFill>
                  <a:srgbClr val="FFFFFF"/>
                </a:solidFill>
              </a:rPr>
              <a:t>Wereldtentoonstelling</a:t>
            </a:r>
            <a:r>
              <a:rPr lang="en-US" sz="3200" cap="all" dirty="0">
                <a:solidFill>
                  <a:srgbClr val="FFFFFF"/>
                </a:solidFill>
              </a:rPr>
              <a:t> Brussel </a:t>
            </a:r>
          </a:p>
        </p:txBody>
      </p:sp>
      <p:sp useBgFill="1">
        <p:nvSpPr>
          <p:cNvPr id="15" name="Freeform 5">
            <a:extLst>
              <a:ext uri="{FF2B5EF4-FFF2-40B4-BE49-F238E27FC236}">
                <a16:creationId xmlns:a16="http://schemas.microsoft.com/office/drawing/2014/main" id="{559FD8B5-8CC4-4CFE-BD2A-1216B1F2C3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5827529" y="660400"/>
            <a:ext cx="6381405" cy="6214533"/>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17" name="Freeform 14">
            <a:extLst>
              <a:ext uri="{FF2B5EF4-FFF2-40B4-BE49-F238E27FC236}">
                <a16:creationId xmlns:a16="http://schemas.microsoft.com/office/drawing/2014/main" id="{9ECF13F4-3D2A-4F2E-9BBD-3038670D21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81603" y="104899"/>
            <a:ext cx="6896713" cy="6005491"/>
          </a:xfrm>
          <a:custGeom>
            <a:avLst/>
            <a:gdLst>
              <a:gd name="connsiteX0" fmla="*/ 3912717 w 6896713"/>
              <a:gd name="connsiteY0" fmla="*/ 0 h 6005491"/>
              <a:gd name="connsiteX1" fmla="*/ 6679426 w 6896713"/>
              <a:gd name="connsiteY1" fmla="*/ 1146008 h 6005491"/>
              <a:gd name="connsiteX2" fmla="*/ 6896713 w 6896713"/>
              <a:gd name="connsiteY2" fmla="*/ 1385085 h 6005491"/>
              <a:gd name="connsiteX3" fmla="*/ 6896713 w 6896713"/>
              <a:gd name="connsiteY3" fmla="*/ 1431256 h 6005491"/>
              <a:gd name="connsiteX4" fmla="*/ 6657442 w 6896713"/>
              <a:gd name="connsiteY4" fmla="*/ 1167992 h 6005491"/>
              <a:gd name="connsiteX5" fmla="*/ 3912717 w 6896713"/>
              <a:gd name="connsiteY5" fmla="*/ 31089 h 6005491"/>
              <a:gd name="connsiteX6" fmla="*/ 31089 w 6896713"/>
              <a:gd name="connsiteY6" fmla="*/ 3912717 h 6005491"/>
              <a:gd name="connsiteX7" fmla="*/ 593046 w 6896713"/>
              <a:gd name="connsiteY7" fmla="*/ 5925483 h 6005491"/>
              <a:gd name="connsiteX8" fmla="*/ 633874 w 6896713"/>
              <a:gd name="connsiteY8" fmla="*/ 5989169 h 6005491"/>
              <a:gd name="connsiteX9" fmla="*/ 607415 w 6896713"/>
              <a:gd name="connsiteY9" fmla="*/ 6005491 h 6005491"/>
              <a:gd name="connsiteX10" fmla="*/ 566458 w 6896713"/>
              <a:gd name="connsiteY10" fmla="*/ 5941603 h 6005491"/>
              <a:gd name="connsiteX11" fmla="*/ 0 w 6896713"/>
              <a:gd name="connsiteY11" fmla="*/ 3912717 h 6005491"/>
              <a:gd name="connsiteX12" fmla="*/ 3912717 w 6896713"/>
              <a:gd name="connsiteY12" fmla="*/ 0 h 6005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96713" h="6005491">
                <a:moveTo>
                  <a:pt x="3912717" y="0"/>
                </a:moveTo>
                <a:cubicBezTo>
                  <a:pt x="4993184" y="0"/>
                  <a:pt x="5971363" y="437946"/>
                  <a:pt x="6679426" y="1146008"/>
                </a:cubicBezTo>
                <a:lnTo>
                  <a:pt x="6896713" y="1385085"/>
                </a:lnTo>
                <a:lnTo>
                  <a:pt x="6896713" y="1431256"/>
                </a:lnTo>
                <a:lnTo>
                  <a:pt x="6657442" y="1167992"/>
                </a:lnTo>
                <a:cubicBezTo>
                  <a:pt x="5955006" y="465555"/>
                  <a:pt x="4984599" y="31089"/>
                  <a:pt x="3912717" y="31089"/>
                </a:cubicBezTo>
                <a:cubicBezTo>
                  <a:pt x="1768953" y="31089"/>
                  <a:pt x="31089" y="1768953"/>
                  <a:pt x="31089" y="3912717"/>
                </a:cubicBezTo>
                <a:cubicBezTo>
                  <a:pt x="31089" y="4649636"/>
                  <a:pt x="236442" y="5338592"/>
                  <a:pt x="593046" y="5925483"/>
                </a:cubicBezTo>
                <a:lnTo>
                  <a:pt x="633874" y="5989169"/>
                </a:lnTo>
                <a:lnTo>
                  <a:pt x="607415" y="6005491"/>
                </a:lnTo>
                <a:lnTo>
                  <a:pt x="566458" y="5941603"/>
                </a:lnTo>
                <a:cubicBezTo>
                  <a:pt x="206998" y="5350013"/>
                  <a:pt x="0" y="4655538"/>
                  <a:pt x="0" y="3912717"/>
                </a:cubicBezTo>
                <a:cubicBezTo>
                  <a:pt x="0" y="1751783"/>
                  <a:pt x="1751783" y="0"/>
                  <a:pt x="3912717" y="0"/>
                </a:cubicBezTo>
                <a:close/>
              </a:path>
            </a:pathLst>
          </a:custGeom>
          <a:solidFill>
            <a:srgbClr val="FFFFFF">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19660E16-DCC0-4B6C-8E84-4C292580059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516018" y="331504"/>
            <a:ext cx="6675982" cy="5235326"/>
            <a:chOff x="5516018" y="331504"/>
            <a:chExt cx="6675982" cy="5235326"/>
          </a:xfrm>
        </p:grpSpPr>
        <p:cxnSp>
          <p:nvCxnSpPr>
            <p:cNvPr id="20" name="Straight Connector 19">
              <a:extLst>
                <a:ext uri="{FF2B5EF4-FFF2-40B4-BE49-F238E27FC236}">
                  <a16:creationId xmlns:a16="http://schemas.microsoft.com/office/drawing/2014/main" id="{29130F79-611E-4458-B53E-36A2572171A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9266830" y="33150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EA78691-46E9-469A-921B-9D16933EE19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20000" flipH="1">
              <a:off x="9408861" y="33832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A4AA196-3090-4283-ADF0-893F8108586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40000" flipH="1">
              <a:off x="9551700" y="347636"/>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FD33794-9D71-4B08-AE11-8B589EFBA25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60000" flipH="1">
              <a:off x="9688748" y="36808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8AFBF0E-867E-4181-93DF-9A13F334B016}"/>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40000" flipH="1">
              <a:off x="9824866" y="38922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C7EA8258-0459-4037-BABC-B1A0A5D7055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660000" flipH="1">
              <a:off x="9966867" y="417549"/>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8BB355F-363A-4046-90AF-3DDB7AA1845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780000" flipH="1">
              <a:off x="10104425" y="44587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9334308-B9EC-41CF-8B6C-23FB134BA58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900000" flipH="1">
              <a:off x="10240513" y="47948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0781133-0656-4918-BE6A-703C148ED9D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080000" flipH="1">
              <a:off x="10373882" y="524355"/>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B4F93AD-8044-447B-8CAC-8A0697160346}"/>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200000" flipH="1">
              <a:off x="10505632" y="57062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AA78689-5B7A-4420-A3DC-0EA08158353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320000" flipH="1">
              <a:off x="10637382" y="62134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09CC934-4D78-4334-8B7F-4D0C13D6C9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440000" flipH="1">
              <a:off x="10760965" y="690439"/>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068DA411-6F43-42CF-8A08-B2871E38225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620000" flipH="1">
              <a:off x="10888991" y="75509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417563A-04A5-4952-AA6D-E503558C543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740000" flipH="1">
              <a:off x="11010193" y="81974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A41B232-E630-4AC7-9A97-763529D7051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860000" flipH="1">
              <a:off x="11129014" y="895662"/>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EABA1A2-F7BA-4FB5-AD0A-A4DBBCF6F7D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980000" flipH="1">
              <a:off x="11249872" y="96809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7EA99E51-908F-4D65-AC2B-A8E75A1FE4A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160000" flipH="1">
              <a:off x="11366875" y="104808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F2D126B-7D1C-4D2C-97D5-2D8C686B782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280000" flipH="1">
              <a:off x="11474058" y="1131525"/>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74B20164-1C4E-4FA3-A2E5-389E7407730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400000" flipH="1">
              <a:off x="11583303" y="1221790"/>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54E7AD9-228F-47CD-A598-CB579B489AF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520000" flipH="1">
              <a:off x="11685344" y="1321772"/>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D7D2B81A-6082-4668-8AA7-F2757C8EC20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700000" flipH="1">
              <a:off x="11787704" y="1417630"/>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1469BD5F-3BFE-4BA0-A24F-7F80A73B823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820000" flipH="1">
              <a:off x="11880859" y="151793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224D532A-F49F-4BB9-AAA6-8B2B89CB6F1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940000" flipH="1">
              <a:off x="11969252" y="1627437"/>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EB2224AE-40A4-483D-991E-9490A01B761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060000" flipH="1">
              <a:off x="12062016" y="173601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DD3DE117-F3FA-4657-B4A7-40DE41238FA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2074680" y="1910249"/>
              <a:ext cx="117320" cy="82912"/>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D85EA1EB-1126-463C-AD87-4FB126C6FF4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12149943" y="2083594"/>
              <a:ext cx="39676" cy="21436"/>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90336723-7646-4B25-9EE9-519CC833422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80000" flipH="1">
              <a:off x="9127990" y="33425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652B6D8B-5579-4262-9376-B702382B0E2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00000" flipH="1">
              <a:off x="8987576" y="33663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B07893BD-D1AE-48C1-91A9-D4787937628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420000" flipH="1">
              <a:off x="8844859" y="351176"/>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0C6FEEA5-8E66-4C31-92AD-01305FF4887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40000" flipH="1">
              <a:off x="8706904" y="365719"/>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D3E18335-591C-4354-9390-DD371BB3F92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720000" flipH="1">
              <a:off x="8568008" y="38789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151098D0-C2B4-4D61-92D5-C81DDBDA22D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840000" flipH="1">
              <a:off x="8429112" y="41006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3EACD9C3-3E01-47CF-BC68-BDAE22E30B4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960000" flipH="1">
              <a:off x="8294968" y="446219"/>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80A5C950-6480-44E0-9D50-F193147D556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080000" flipH="1">
              <a:off x="8160824" y="482375"/>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C68F1BDE-24EB-4308-AB69-F353C8598B4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260000" flipH="1">
              <a:off x="8027689" y="53184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D83E12EF-845B-41E6-BA82-F6CD46C0FEA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380000" flipH="1">
              <a:off x="7894554" y="58132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E646EE72-4D70-46B4-B655-74722AAC2AD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500000" flipH="1">
              <a:off x="7761419" y="63079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72BB073B-89FD-4B47-814B-A8EE7A1EE18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620000" flipH="1">
              <a:off x="7636645" y="68980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EEE25488-63A9-43E5-A03F-2E628C3B211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800000" flipH="1">
              <a:off x="7511871" y="751195"/>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2BE7FDEE-BD70-4D8F-B5CE-4D03F1D00E6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1920000" flipH="1">
              <a:off x="7387899" y="81977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3039673A-8522-4BFC-B8B2-7F2FEAED418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040000" flipH="1">
              <a:off x="7268530" y="89316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7AB08C4-AF01-4D1D-90EA-A4113CFF994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160000" flipH="1">
              <a:off x="7152030" y="97658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FC8E7B06-FF45-4365-9DF4-E8E315A5B34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340000" flipH="1">
              <a:off x="7041695" y="1060025"/>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08F00765-F5EC-427C-A7A1-CDFA0406F2A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460000" flipH="1">
              <a:off x="6931360" y="1143466"/>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2FE1EF8A-C81D-4879-9142-3697CA0BCBD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580000" flipH="1">
              <a:off x="6819070" y="123586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D80C0B62-6F07-4DD2-B308-F3C29F29443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700000" flipH="1">
              <a:off x="6721359" y="1332746"/>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E9C7C8CB-2D13-4138-B3C1-B78EC19B59D6}"/>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2880000" flipH="1">
              <a:off x="6617467" y="142942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8EB1BC7E-04BC-423C-843D-7C149C25A1A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000000" flipH="1">
              <a:off x="6520032" y="1527285"/>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A8BA62C3-B17C-4AD0-B585-1C42ED74560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120000" flipH="1">
              <a:off x="6429579" y="1641610"/>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1B6F8BD1-22F9-4EE2-93C7-F859F3B9908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240000" flipH="1">
              <a:off x="6340532" y="175042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B173F2AA-33AE-4A43-AFA9-50C60D6F689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420000" flipH="1">
              <a:off x="6261757" y="186017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16339DB1-5BB0-42C5-B12D-7555AD403D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540000" flipH="1">
              <a:off x="6184144" y="1979619"/>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1413BF1A-CE02-41EB-8977-EBE39AE0DAB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660000" flipH="1">
              <a:off x="6106531" y="2099060"/>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7899680C-3DC7-4B71-8D34-7EE8306FEC2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780000" flipH="1">
              <a:off x="6043206" y="2222556"/>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13B57EA5-419A-4EE0-BB93-356B12F6D03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3960000" flipH="1">
              <a:off x="5978913" y="234430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37A79B15-73B1-417F-A985-25FBC893F73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4080000" flipH="1">
              <a:off x="5912438" y="247067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566DE9DC-92E2-44D8-B7D0-D1295DD8F03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4200000" flipH="1">
              <a:off x="5858875" y="2600922"/>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A9A1F3CD-685D-4541-8715-91E39B1E230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4320000" flipH="1">
              <a:off x="5808182" y="2734040"/>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C63E90F9-BD80-4805-A68E-CA56D524961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4500000" flipH="1">
              <a:off x="5773263" y="2866860"/>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1014402D-979B-4D18-9E85-4D8F6C986F4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4620000" flipH="1">
              <a:off x="5735963" y="300206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2A04AE49-4B0B-4908-B1DB-480F568D284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4740000" flipH="1">
              <a:off x="5700105" y="3138910"/>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3293E6AC-4EF0-4B88-AC7E-BCB112010B6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4860000" flipH="1">
              <a:off x="5665939" y="3275489"/>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6344B49D-AFCD-4426-AC08-F3128282C34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040000" flipH="1">
              <a:off x="5644476" y="341425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83B776AB-0884-47E4-AC8D-69A19A6103D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160000" flipH="1">
              <a:off x="5626530" y="355462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01EC5397-87DB-4803-855B-44DFE9BBB81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280000" flipH="1">
              <a:off x="5616429" y="3691831"/>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18EF0075-59DA-4C16-BF01-C65EE2DDD8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400000" flipH="1">
              <a:off x="5611319" y="383537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9ABF3642-CC62-4EA5-8A59-1AFF97A5608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580000" flipH="1">
              <a:off x="5608540" y="3975726"/>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F7715913-AE6D-4FFC-A6EC-E7EE027D271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700000" flipH="1">
              <a:off x="5605761" y="411607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46B78CB6-17D0-445E-A523-FD18D3BE29D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820000" flipH="1">
              <a:off x="5624195" y="425421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783E7655-41DA-4DFA-9DEC-FD37064F0AB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5940000" flipH="1">
              <a:off x="5642629" y="439235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5E953697-F897-4DE0-B735-80C721129E64}"/>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6120000" flipH="1">
              <a:off x="5654818" y="4536385"/>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7C7CED19-0566-4D81-A59A-5A3561F1B70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6240000" flipH="1">
              <a:off x="5684446" y="4671367"/>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CE247A59-B18F-4331-BC8D-07C3DA5E8E8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6360000" flipH="1">
              <a:off x="5714074" y="4808730"/>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F21C3132-6A07-4EB5-A00C-2176067CB11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6480000" flipH="1">
              <a:off x="5748464" y="4948474"/>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4067D677-3FA9-4187-B1CA-F6298A917C2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6660000" flipH="1">
              <a:off x="5792091" y="5077607"/>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82E9FC80-B3E8-47CE-862C-9F6E9E598A4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6780000" flipH="1">
              <a:off x="5847441" y="521122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2D383F3C-A57C-472A-9E05-CCD8A4F8E50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6900000" flipH="1">
              <a:off x="5900410" y="5342458"/>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E534D376-6ABA-4DF9-BBEA-EB5A8818043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rot="-7020000" flipH="1">
              <a:off x="5955760" y="5473693"/>
              <a:ext cx="3394" cy="182880"/>
            </a:xfrm>
            <a:prstGeom prst="line">
              <a:avLst/>
            </a:prstGeom>
            <a:ln>
              <a:solidFill>
                <a:srgbClr val="FFFFFF">
                  <a:alpha val="30196"/>
                </a:srgbClr>
              </a:solidFill>
            </a:ln>
          </p:spPr>
          <p:style>
            <a:lnRef idx="1">
              <a:schemeClr val="accent1"/>
            </a:lnRef>
            <a:fillRef idx="0">
              <a:schemeClr val="accent1"/>
            </a:fillRef>
            <a:effectRef idx="0">
              <a:schemeClr val="accent1"/>
            </a:effectRef>
            <a:fontRef idx="minor">
              <a:schemeClr val="tx1"/>
            </a:fontRef>
          </p:style>
        </p:cxnSp>
      </p:grpSp>
      <p:pic>
        <p:nvPicPr>
          <p:cNvPr id="4" name="Afbeelding 3">
            <a:extLst>
              <a:ext uri="{FF2B5EF4-FFF2-40B4-BE49-F238E27FC236}">
                <a16:creationId xmlns:a16="http://schemas.microsoft.com/office/drawing/2014/main" id="{E9419CEB-E7D7-73CF-1698-03EB8314B206}"/>
              </a:ext>
            </a:extLst>
          </p:cNvPr>
          <p:cNvPicPr>
            <a:picLocks noChangeAspect="1"/>
          </p:cNvPicPr>
          <p:nvPr/>
        </p:nvPicPr>
        <p:blipFill>
          <a:blip r:embed="rId3"/>
          <a:stretch>
            <a:fillRect/>
          </a:stretch>
        </p:blipFill>
        <p:spPr>
          <a:xfrm>
            <a:off x="6811020" y="1864084"/>
            <a:ext cx="4535417" cy="4124273"/>
          </a:xfrm>
          <a:prstGeom prst="rect">
            <a:avLst/>
          </a:prstGeom>
        </p:spPr>
      </p:pic>
    </p:spTree>
    <p:extLst>
      <p:ext uri="{BB962C8B-B14F-4D97-AF65-F5344CB8AC3E}">
        <p14:creationId xmlns:p14="http://schemas.microsoft.com/office/powerpoint/2010/main" val="301772939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0C9F28-74EF-489C-15E1-110B1BD4B3E4}"/>
              </a:ext>
            </a:extLst>
          </p:cNvPr>
          <p:cNvSpPr>
            <a:spLocks noGrp="1"/>
          </p:cNvSpPr>
          <p:nvPr>
            <p:ph type="title"/>
          </p:nvPr>
        </p:nvSpPr>
        <p:spPr>
          <a:xfrm>
            <a:off x="7865806" y="643463"/>
            <a:ext cx="3706762" cy="1608124"/>
          </a:xfrm>
        </p:spPr>
        <p:txBody>
          <a:bodyPr>
            <a:normAutofit/>
          </a:bodyPr>
          <a:lstStyle/>
          <a:p>
            <a:r>
              <a:rPr lang="nl-BE" sz="4800" dirty="0"/>
              <a:t>Later    1967</a:t>
            </a:r>
          </a:p>
        </p:txBody>
      </p:sp>
      <p:pic>
        <p:nvPicPr>
          <p:cNvPr id="4" name="Afbeelding 3">
            <a:extLst>
              <a:ext uri="{FF2B5EF4-FFF2-40B4-BE49-F238E27FC236}">
                <a16:creationId xmlns:a16="http://schemas.microsoft.com/office/drawing/2014/main" id="{D7D71E3B-2F62-4438-010C-179708501438}"/>
              </a:ext>
            </a:extLst>
          </p:cNvPr>
          <p:cNvPicPr>
            <a:picLocks noChangeAspect="1"/>
          </p:cNvPicPr>
          <p:nvPr/>
        </p:nvPicPr>
        <p:blipFill>
          <a:blip r:embed="rId3"/>
          <a:srcRect l="23458"/>
          <a:stretch/>
        </p:blipFill>
        <p:spPr>
          <a:xfrm>
            <a:off x="20" y="975"/>
            <a:ext cx="7552924" cy="6858000"/>
          </a:xfrm>
          <a:prstGeom prst="rect">
            <a:avLst/>
          </a:prstGeom>
        </p:spPr>
      </p:pic>
      <p:sp>
        <p:nvSpPr>
          <p:cNvPr id="3" name="Tijdelijke aanduiding voor inhoud 2">
            <a:extLst>
              <a:ext uri="{FF2B5EF4-FFF2-40B4-BE49-F238E27FC236}">
                <a16:creationId xmlns:a16="http://schemas.microsoft.com/office/drawing/2014/main" id="{CB9582B8-D5F1-DF6C-7A15-DEB74872682C}"/>
              </a:ext>
            </a:extLst>
          </p:cNvPr>
          <p:cNvSpPr>
            <a:spLocks noGrp="1"/>
          </p:cNvSpPr>
          <p:nvPr>
            <p:ph idx="1"/>
          </p:nvPr>
        </p:nvSpPr>
        <p:spPr>
          <a:xfrm>
            <a:off x="7865806" y="2251587"/>
            <a:ext cx="3706762" cy="3972232"/>
          </a:xfrm>
        </p:spPr>
        <p:txBody>
          <a:bodyPr>
            <a:normAutofit/>
          </a:bodyPr>
          <a:lstStyle/>
          <a:p>
            <a:r>
              <a:rPr lang="nl-BE" sz="3600" dirty="0"/>
              <a:t>Brand </a:t>
            </a:r>
            <a:r>
              <a:rPr lang="nl-BE" sz="3600" dirty="0" err="1"/>
              <a:t>Innovation</a:t>
            </a:r>
            <a:r>
              <a:rPr lang="nl-BE" sz="3600" dirty="0"/>
              <a:t> Brussel </a:t>
            </a:r>
          </a:p>
        </p:txBody>
      </p:sp>
    </p:spTree>
    <p:extLst>
      <p:ext uri="{BB962C8B-B14F-4D97-AF65-F5344CB8AC3E}">
        <p14:creationId xmlns:p14="http://schemas.microsoft.com/office/powerpoint/2010/main" val="3213942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B214F8-803D-33A0-194C-520DD204A396}"/>
              </a:ext>
            </a:extLst>
          </p:cNvPr>
          <p:cNvSpPr>
            <a:spLocks noGrp="1"/>
          </p:cNvSpPr>
          <p:nvPr>
            <p:ph type="title"/>
          </p:nvPr>
        </p:nvSpPr>
        <p:spPr/>
        <p:txBody>
          <a:bodyPr>
            <a:normAutofit/>
          </a:bodyPr>
          <a:lstStyle/>
          <a:p>
            <a:r>
              <a:rPr lang="nl-BE" sz="5400" dirty="0"/>
              <a:t>Vroeger     1960</a:t>
            </a:r>
          </a:p>
        </p:txBody>
      </p:sp>
      <p:sp>
        <p:nvSpPr>
          <p:cNvPr id="3" name="Tijdelijke aanduiding voor inhoud 2">
            <a:extLst>
              <a:ext uri="{FF2B5EF4-FFF2-40B4-BE49-F238E27FC236}">
                <a16:creationId xmlns:a16="http://schemas.microsoft.com/office/drawing/2014/main" id="{C37EF55B-6810-3B7A-1D3E-DC1747EE7DC4}"/>
              </a:ext>
            </a:extLst>
          </p:cNvPr>
          <p:cNvSpPr>
            <a:spLocks noGrp="1"/>
          </p:cNvSpPr>
          <p:nvPr>
            <p:ph idx="1"/>
          </p:nvPr>
        </p:nvSpPr>
        <p:spPr/>
        <p:txBody>
          <a:bodyPr>
            <a:normAutofit/>
          </a:bodyPr>
          <a:lstStyle/>
          <a:p>
            <a:r>
              <a:rPr lang="nl-BE" sz="3600" dirty="0"/>
              <a:t>Kongo wordt onafhankelijk </a:t>
            </a:r>
          </a:p>
        </p:txBody>
      </p:sp>
      <p:pic>
        <p:nvPicPr>
          <p:cNvPr id="4" name="Afbeelding 3">
            <a:extLst>
              <a:ext uri="{FF2B5EF4-FFF2-40B4-BE49-F238E27FC236}">
                <a16:creationId xmlns:a16="http://schemas.microsoft.com/office/drawing/2014/main" id="{7F181103-270F-2E4D-996E-97846896796C}"/>
              </a:ext>
            </a:extLst>
          </p:cNvPr>
          <p:cNvPicPr>
            <a:picLocks noChangeAspect="1"/>
          </p:cNvPicPr>
          <p:nvPr/>
        </p:nvPicPr>
        <p:blipFill>
          <a:blip r:embed="rId3"/>
          <a:stretch>
            <a:fillRect/>
          </a:stretch>
        </p:blipFill>
        <p:spPr>
          <a:xfrm>
            <a:off x="6409205" y="1604433"/>
            <a:ext cx="5334990" cy="364913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302914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pic>
        <p:nvPicPr>
          <p:cNvPr id="97" name="Picture 8">
            <a:extLst>
              <a:ext uri="{FF2B5EF4-FFF2-40B4-BE49-F238E27FC236}">
                <a16:creationId xmlns:a16="http://schemas.microsoft.com/office/drawing/2014/main" id="{6AF6706C-CF07-43A1-BCC4-CBA5D33820D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el 1">
            <a:extLst>
              <a:ext uri="{FF2B5EF4-FFF2-40B4-BE49-F238E27FC236}">
                <a16:creationId xmlns:a16="http://schemas.microsoft.com/office/drawing/2014/main" id="{CEE9801D-38C6-940C-235C-29952671AF34}"/>
              </a:ext>
            </a:extLst>
          </p:cNvPr>
          <p:cNvSpPr>
            <a:spLocks noGrp="1"/>
          </p:cNvSpPr>
          <p:nvPr>
            <p:ph type="title"/>
          </p:nvPr>
        </p:nvSpPr>
        <p:spPr>
          <a:xfrm>
            <a:off x="7390356" y="639097"/>
            <a:ext cx="4471792" cy="2091577"/>
          </a:xfrm>
        </p:spPr>
        <p:txBody>
          <a:bodyPr vert="horz" lIns="91440" tIns="45720" rIns="91440" bIns="45720" rtlCol="0" anchor="b">
            <a:normAutofit/>
          </a:bodyPr>
          <a:lstStyle/>
          <a:p>
            <a:pPr algn="r"/>
            <a:r>
              <a:rPr lang="en-US" sz="4800" dirty="0" err="1"/>
              <a:t>Vroeger</a:t>
            </a:r>
            <a:r>
              <a:rPr lang="en-US" sz="4800" dirty="0"/>
              <a:t>    1959</a:t>
            </a:r>
          </a:p>
        </p:txBody>
      </p:sp>
      <p:sp>
        <p:nvSpPr>
          <p:cNvPr id="3" name="Tijdelijke aanduiding voor inhoud 2">
            <a:extLst>
              <a:ext uri="{FF2B5EF4-FFF2-40B4-BE49-F238E27FC236}">
                <a16:creationId xmlns:a16="http://schemas.microsoft.com/office/drawing/2014/main" id="{00A300E3-AA17-AB8D-273B-1322B1CB9FAF}"/>
              </a:ext>
            </a:extLst>
          </p:cNvPr>
          <p:cNvSpPr>
            <a:spLocks noGrp="1"/>
          </p:cNvSpPr>
          <p:nvPr>
            <p:ph idx="1"/>
          </p:nvPr>
        </p:nvSpPr>
        <p:spPr>
          <a:xfrm>
            <a:off x="7797538" y="3850640"/>
            <a:ext cx="3735701" cy="1673339"/>
          </a:xfrm>
        </p:spPr>
        <p:txBody>
          <a:bodyPr vert="horz" lIns="91440" tIns="45720" rIns="91440" bIns="45720" rtlCol="0" anchor="t">
            <a:normAutofit/>
          </a:bodyPr>
          <a:lstStyle/>
          <a:p>
            <a:pPr marL="0" indent="0" algn="r">
              <a:buNone/>
            </a:pPr>
            <a:r>
              <a:rPr lang="en-US" sz="3200" dirty="0" err="1"/>
              <a:t>Huwelijk</a:t>
            </a:r>
            <a:r>
              <a:rPr lang="en-US" sz="3200" dirty="0"/>
              <a:t> </a:t>
            </a:r>
            <a:r>
              <a:rPr lang="en-US" sz="3200" dirty="0" err="1"/>
              <a:t>prins</a:t>
            </a:r>
            <a:r>
              <a:rPr lang="en-US" sz="3200" dirty="0"/>
              <a:t> Albert </a:t>
            </a:r>
            <a:r>
              <a:rPr lang="en-US" sz="3200" dirty="0" err="1"/>
              <a:t>en</a:t>
            </a:r>
            <a:r>
              <a:rPr lang="en-US" sz="3200" dirty="0"/>
              <a:t> Paola </a:t>
            </a:r>
          </a:p>
        </p:txBody>
      </p:sp>
      <p:pic>
        <p:nvPicPr>
          <p:cNvPr id="4" name="Afbeelding 3">
            <a:extLst>
              <a:ext uri="{FF2B5EF4-FFF2-40B4-BE49-F238E27FC236}">
                <a16:creationId xmlns:a16="http://schemas.microsoft.com/office/drawing/2014/main" id="{0870754F-2059-2941-ADBC-EC52F9E00CC7}"/>
              </a:ext>
            </a:extLst>
          </p:cNvPr>
          <p:cNvPicPr>
            <a:picLocks noChangeAspect="1"/>
          </p:cNvPicPr>
          <p:nvPr/>
        </p:nvPicPr>
        <p:blipFill>
          <a:blip r:embed="rId5"/>
          <a:stretch>
            <a:fillRect/>
          </a:stretch>
        </p:blipFill>
        <p:spPr>
          <a:xfrm>
            <a:off x="629810" y="1078195"/>
            <a:ext cx="6537918" cy="4445784"/>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70280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F3BE0D-5B8E-1E48-083C-F1AF33B78256}"/>
              </a:ext>
            </a:extLst>
          </p:cNvPr>
          <p:cNvSpPr>
            <a:spLocks noGrp="1"/>
          </p:cNvSpPr>
          <p:nvPr>
            <p:ph type="title"/>
          </p:nvPr>
        </p:nvSpPr>
        <p:spPr/>
        <p:txBody>
          <a:bodyPr>
            <a:normAutofit/>
          </a:bodyPr>
          <a:lstStyle/>
          <a:p>
            <a:r>
              <a:rPr lang="nl-BE" sz="5400" dirty="0"/>
              <a:t>Vroeger     1908</a:t>
            </a:r>
          </a:p>
        </p:txBody>
      </p:sp>
      <p:sp>
        <p:nvSpPr>
          <p:cNvPr id="3" name="Tijdelijke aanduiding voor inhoud 2">
            <a:extLst>
              <a:ext uri="{FF2B5EF4-FFF2-40B4-BE49-F238E27FC236}">
                <a16:creationId xmlns:a16="http://schemas.microsoft.com/office/drawing/2014/main" id="{B0EDFB14-57B8-2770-8F63-89FD83BAFF6E}"/>
              </a:ext>
            </a:extLst>
          </p:cNvPr>
          <p:cNvSpPr>
            <a:spLocks noGrp="1"/>
          </p:cNvSpPr>
          <p:nvPr>
            <p:ph idx="1"/>
          </p:nvPr>
        </p:nvSpPr>
        <p:spPr/>
        <p:txBody>
          <a:bodyPr>
            <a:normAutofit/>
          </a:bodyPr>
          <a:lstStyle/>
          <a:p>
            <a:r>
              <a:rPr lang="nl-BE" sz="3600" dirty="0"/>
              <a:t>Uitvinding koffiefilter </a:t>
            </a:r>
          </a:p>
        </p:txBody>
      </p:sp>
      <p:pic>
        <p:nvPicPr>
          <p:cNvPr id="4" name="Afbeelding 3">
            <a:extLst>
              <a:ext uri="{FF2B5EF4-FFF2-40B4-BE49-F238E27FC236}">
                <a16:creationId xmlns:a16="http://schemas.microsoft.com/office/drawing/2014/main" id="{6F587AE3-34C7-8C71-8F61-F9BA47DE055D}"/>
              </a:ext>
            </a:extLst>
          </p:cNvPr>
          <p:cNvPicPr>
            <a:picLocks noChangeAspect="1"/>
          </p:cNvPicPr>
          <p:nvPr/>
        </p:nvPicPr>
        <p:blipFill>
          <a:blip r:embed="rId3"/>
          <a:stretch>
            <a:fillRect/>
          </a:stretch>
        </p:blipFill>
        <p:spPr>
          <a:xfrm>
            <a:off x="6096000" y="1845727"/>
            <a:ext cx="2606306" cy="3648828"/>
          </a:xfrm>
          <a:prstGeom prst="rect">
            <a:avLst/>
          </a:prstGeom>
        </p:spPr>
      </p:pic>
      <p:pic>
        <p:nvPicPr>
          <p:cNvPr id="5" name="Afbeelding 4">
            <a:extLst>
              <a:ext uri="{FF2B5EF4-FFF2-40B4-BE49-F238E27FC236}">
                <a16:creationId xmlns:a16="http://schemas.microsoft.com/office/drawing/2014/main" id="{72A37FF2-EFD5-F02D-566F-1990EB62CE0C}"/>
              </a:ext>
            </a:extLst>
          </p:cNvPr>
          <p:cNvPicPr>
            <a:picLocks noChangeAspect="1"/>
          </p:cNvPicPr>
          <p:nvPr/>
        </p:nvPicPr>
        <p:blipFill rotWithShape="1">
          <a:blip r:embed="rId4"/>
          <a:srcRect t="2523"/>
          <a:stretch/>
        </p:blipFill>
        <p:spPr>
          <a:xfrm>
            <a:off x="8760703" y="1845421"/>
            <a:ext cx="2606306" cy="3649133"/>
          </a:xfrm>
          <a:prstGeom prst="rect">
            <a:avLst/>
          </a:prstGeom>
        </p:spPr>
      </p:pic>
    </p:spTree>
    <p:extLst>
      <p:ext uri="{BB962C8B-B14F-4D97-AF65-F5344CB8AC3E}">
        <p14:creationId xmlns:p14="http://schemas.microsoft.com/office/powerpoint/2010/main" val="2911070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B8E096-60E9-5674-A80E-5CBF5E8F03C0}"/>
              </a:ext>
            </a:extLst>
          </p:cNvPr>
          <p:cNvSpPr>
            <a:spLocks noGrp="1"/>
          </p:cNvSpPr>
          <p:nvPr>
            <p:ph type="title"/>
          </p:nvPr>
        </p:nvSpPr>
        <p:spPr/>
        <p:txBody>
          <a:bodyPr/>
          <a:lstStyle/>
          <a:p>
            <a:r>
              <a:rPr lang="nl-BE" sz="6000" dirty="0"/>
              <a:t>1986</a:t>
            </a:r>
            <a:r>
              <a:rPr lang="nl-BE" dirty="0"/>
              <a:t> </a:t>
            </a:r>
          </a:p>
        </p:txBody>
      </p:sp>
      <p:pic>
        <p:nvPicPr>
          <p:cNvPr id="4" name="Tijdelijke aanduiding voor inhoud 3">
            <a:extLst>
              <a:ext uri="{FF2B5EF4-FFF2-40B4-BE49-F238E27FC236}">
                <a16:creationId xmlns:a16="http://schemas.microsoft.com/office/drawing/2014/main" id="{C4164363-D079-9270-1632-7992A418F6D9}"/>
              </a:ext>
            </a:extLst>
          </p:cNvPr>
          <p:cNvPicPr>
            <a:picLocks noGrp="1" noChangeAspect="1"/>
          </p:cNvPicPr>
          <p:nvPr>
            <p:ph idx="1"/>
          </p:nvPr>
        </p:nvPicPr>
        <p:blipFill>
          <a:blip r:embed="rId2"/>
          <a:stretch>
            <a:fillRect/>
          </a:stretch>
        </p:blipFill>
        <p:spPr>
          <a:xfrm>
            <a:off x="3576161" y="2141538"/>
            <a:ext cx="4350703" cy="3649662"/>
          </a:xfrm>
          <a:prstGeom prst="rect">
            <a:avLst/>
          </a:prstGeom>
        </p:spPr>
      </p:pic>
    </p:spTree>
    <p:extLst>
      <p:ext uri="{BB962C8B-B14F-4D97-AF65-F5344CB8AC3E}">
        <p14:creationId xmlns:p14="http://schemas.microsoft.com/office/powerpoint/2010/main" val="4219226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F8B223-9BDD-08DF-CA76-B6FB2C321E6D}"/>
              </a:ext>
            </a:extLst>
          </p:cNvPr>
          <p:cNvSpPr>
            <a:spLocks noGrp="1"/>
          </p:cNvSpPr>
          <p:nvPr>
            <p:ph type="title"/>
          </p:nvPr>
        </p:nvSpPr>
        <p:spPr>
          <a:xfrm>
            <a:off x="4955458" y="639097"/>
            <a:ext cx="6593075" cy="1612490"/>
          </a:xfrm>
        </p:spPr>
        <p:txBody>
          <a:bodyPr>
            <a:normAutofit/>
          </a:bodyPr>
          <a:lstStyle/>
          <a:p>
            <a:r>
              <a:rPr lang="nl-BE" sz="5400" dirty="0"/>
              <a:t>Later     1949 </a:t>
            </a:r>
          </a:p>
        </p:txBody>
      </p:sp>
      <p:pic>
        <p:nvPicPr>
          <p:cNvPr id="4" name="Afbeelding 3">
            <a:extLst>
              <a:ext uri="{FF2B5EF4-FFF2-40B4-BE49-F238E27FC236}">
                <a16:creationId xmlns:a16="http://schemas.microsoft.com/office/drawing/2014/main" id="{87B216A6-0D3A-2915-C5B0-43B008E75813}"/>
              </a:ext>
            </a:extLst>
          </p:cNvPr>
          <p:cNvPicPr>
            <a:picLocks noChangeAspect="1"/>
          </p:cNvPicPr>
          <p:nvPr/>
        </p:nvPicPr>
        <p:blipFill>
          <a:blip r:embed="rId4"/>
          <a:srcRect l="3066" r="5517" b="1"/>
          <a:stretch/>
        </p:blipFill>
        <p:spPr>
          <a:xfrm>
            <a:off x="20" y="975"/>
            <a:ext cx="4635988" cy="6858000"/>
          </a:xfrm>
          <a:prstGeom prst="rect">
            <a:avLst/>
          </a:prstGeom>
        </p:spPr>
      </p:pic>
      <p:sp>
        <p:nvSpPr>
          <p:cNvPr id="3" name="Tijdelijke aanduiding voor inhoud 2">
            <a:extLst>
              <a:ext uri="{FF2B5EF4-FFF2-40B4-BE49-F238E27FC236}">
                <a16:creationId xmlns:a16="http://schemas.microsoft.com/office/drawing/2014/main" id="{CDE46CFD-C130-BDDD-B509-7D3B6C40B85D}"/>
              </a:ext>
            </a:extLst>
          </p:cNvPr>
          <p:cNvSpPr>
            <a:spLocks noGrp="1"/>
          </p:cNvSpPr>
          <p:nvPr>
            <p:ph idx="1"/>
          </p:nvPr>
        </p:nvSpPr>
        <p:spPr>
          <a:xfrm>
            <a:off x="4955458" y="2251587"/>
            <a:ext cx="6593075" cy="3972232"/>
          </a:xfrm>
        </p:spPr>
        <p:txBody>
          <a:bodyPr>
            <a:normAutofit/>
          </a:bodyPr>
          <a:lstStyle/>
          <a:p>
            <a:r>
              <a:rPr lang="nl-BE" sz="4000" dirty="0"/>
              <a:t>Vrouwen in België krijgen stemrecht </a:t>
            </a:r>
          </a:p>
        </p:txBody>
      </p:sp>
    </p:spTree>
    <p:extLst>
      <p:ext uri="{BB962C8B-B14F-4D97-AF65-F5344CB8AC3E}">
        <p14:creationId xmlns:p14="http://schemas.microsoft.com/office/powerpoint/2010/main" val="3103745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B44CF7-915C-7D14-3B27-DE2978EB4B7F}"/>
              </a:ext>
            </a:extLst>
          </p:cNvPr>
          <p:cNvSpPr>
            <a:spLocks noGrp="1"/>
          </p:cNvSpPr>
          <p:nvPr>
            <p:ph type="title"/>
          </p:nvPr>
        </p:nvSpPr>
        <p:spPr>
          <a:xfrm>
            <a:off x="685802" y="609600"/>
            <a:ext cx="6282266" cy="1456267"/>
          </a:xfrm>
        </p:spPr>
        <p:txBody>
          <a:bodyPr>
            <a:normAutofit/>
          </a:bodyPr>
          <a:lstStyle/>
          <a:p>
            <a:r>
              <a:rPr lang="nl-BE" sz="5400" dirty="0"/>
              <a:t>Later    1978</a:t>
            </a:r>
          </a:p>
        </p:txBody>
      </p:sp>
      <p:sp>
        <p:nvSpPr>
          <p:cNvPr id="3" name="Tijdelijke aanduiding voor inhoud 2">
            <a:extLst>
              <a:ext uri="{FF2B5EF4-FFF2-40B4-BE49-F238E27FC236}">
                <a16:creationId xmlns:a16="http://schemas.microsoft.com/office/drawing/2014/main" id="{CF645406-6DAE-5AD1-E0D3-E062E5D2A0ED}"/>
              </a:ext>
            </a:extLst>
          </p:cNvPr>
          <p:cNvSpPr>
            <a:spLocks noGrp="1"/>
          </p:cNvSpPr>
          <p:nvPr>
            <p:ph idx="1"/>
          </p:nvPr>
        </p:nvSpPr>
        <p:spPr>
          <a:xfrm>
            <a:off x="685802" y="2142067"/>
            <a:ext cx="6282266" cy="3649133"/>
          </a:xfrm>
        </p:spPr>
        <p:txBody>
          <a:bodyPr>
            <a:normAutofit/>
          </a:bodyPr>
          <a:lstStyle/>
          <a:p>
            <a:r>
              <a:rPr lang="nl-BE" sz="2800" dirty="0"/>
              <a:t>Start pontificaat Paus Johannes Paulus II</a:t>
            </a:r>
          </a:p>
        </p:txBody>
      </p:sp>
      <p:pic>
        <p:nvPicPr>
          <p:cNvPr id="4" name="Afbeelding 3">
            <a:extLst>
              <a:ext uri="{FF2B5EF4-FFF2-40B4-BE49-F238E27FC236}">
                <a16:creationId xmlns:a16="http://schemas.microsoft.com/office/drawing/2014/main" id="{2AEE39F2-100D-FA54-845F-E4F1F204BEFF}"/>
              </a:ext>
            </a:extLst>
          </p:cNvPr>
          <p:cNvPicPr>
            <a:picLocks noChangeAspect="1"/>
          </p:cNvPicPr>
          <p:nvPr/>
        </p:nvPicPr>
        <p:blipFill>
          <a:blip r:embed="rId4"/>
          <a:srcRect l="6367" r="6363" b="-4"/>
          <a:stretch/>
        </p:blipFill>
        <p:spPr>
          <a:xfrm>
            <a:off x="7590936" y="990600"/>
            <a:ext cx="3445714" cy="4800599"/>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82531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D3E44F-AAD3-D850-2756-B62BABFD2A88}"/>
              </a:ext>
            </a:extLst>
          </p:cNvPr>
          <p:cNvSpPr>
            <a:spLocks noGrp="1"/>
          </p:cNvSpPr>
          <p:nvPr>
            <p:ph type="title"/>
          </p:nvPr>
        </p:nvSpPr>
        <p:spPr>
          <a:xfrm>
            <a:off x="6400800" y="609600"/>
            <a:ext cx="5147730" cy="1641987"/>
          </a:xfrm>
        </p:spPr>
        <p:txBody>
          <a:bodyPr>
            <a:normAutofit/>
          </a:bodyPr>
          <a:lstStyle/>
          <a:p>
            <a:r>
              <a:rPr lang="nl-BE" sz="4800" dirty="0"/>
              <a:t>Vroeger    1976</a:t>
            </a:r>
          </a:p>
        </p:txBody>
      </p:sp>
      <p:pic>
        <p:nvPicPr>
          <p:cNvPr id="4" name="Afbeelding 3">
            <a:extLst>
              <a:ext uri="{FF2B5EF4-FFF2-40B4-BE49-F238E27FC236}">
                <a16:creationId xmlns:a16="http://schemas.microsoft.com/office/drawing/2014/main" id="{D24B2DEF-41AC-4AB2-C89B-ED819DDCB697}"/>
              </a:ext>
            </a:extLst>
          </p:cNvPr>
          <p:cNvPicPr>
            <a:picLocks noChangeAspect="1"/>
          </p:cNvPicPr>
          <p:nvPr/>
        </p:nvPicPr>
        <p:blipFill>
          <a:blip r:embed="rId4"/>
          <a:srcRect t="5693" r="1" b="9089"/>
          <a:stretch/>
        </p:blipFill>
        <p:spPr>
          <a:xfrm>
            <a:off x="20" y="975"/>
            <a:ext cx="6095980" cy="6858000"/>
          </a:xfrm>
          <a:prstGeom prst="rect">
            <a:avLst/>
          </a:prstGeom>
        </p:spPr>
      </p:pic>
      <p:sp>
        <p:nvSpPr>
          <p:cNvPr id="3" name="Tijdelijke aanduiding voor inhoud 2">
            <a:extLst>
              <a:ext uri="{FF2B5EF4-FFF2-40B4-BE49-F238E27FC236}">
                <a16:creationId xmlns:a16="http://schemas.microsoft.com/office/drawing/2014/main" id="{35FF387D-7E32-09CF-19F4-70149205A908}"/>
              </a:ext>
            </a:extLst>
          </p:cNvPr>
          <p:cNvSpPr>
            <a:spLocks noGrp="1"/>
          </p:cNvSpPr>
          <p:nvPr>
            <p:ph idx="1"/>
          </p:nvPr>
        </p:nvSpPr>
        <p:spPr>
          <a:xfrm>
            <a:off x="6400800" y="2251587"/>
            <a:ext cx="5147730" cy="3637935"/>
          </a:xfrm>
        </p:spPr>
        <p:txBody>
          <a:bodyPr>
            <a:normAutofit/>
          </a:bodyPr>
          <a:lstStyle/>
          <a:p>
            <a:r>
              <a:rPr lang="nl-BE" sz="2800" dirty="0"/>
              <a:t>De </a:t>
            </a:r>
            <a:r>
              <a:rPr lang="nl-BE" sz="2800" dirty="0" err="1"/>
              <a:t>bereboot</a:t>
            </a:r>
            <a:r>
              <a:rPr lang="nl-BE" sz="2800" dirty="0"/>
              <a:t> komt voor de eerste maal op TV</a:t>
            </a:r>
          </a:p>
        </p:txBody>
      </p:sp>
    </p:spTree>
    <p:extLst>
      <p:ext uri="{BB962C8B-B14F-4D97-AF65-F5344CB8AC3E}">
        <p14:creationId xmlns:p14="http://schemas.microsoft.com/office/powerpoint/2010/main" val="2037366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14A81C-16A2-EBB0-080A-CCE32E90E996}"/>
              </a:ext>
            </a:extLst>
          </p:cNvPr>
          <p:cNvSpPr>
            <a:spLocks noGrp="1"/>
          </p:cNvSpPr>
          <p:nvPr>
            <p:ph type="title"/>
          </p:nvPr>
        </p:nvSpPr>
        <p:spPr/>
        <p:txBody>
          <a:bodyPr>
            <a:normAutofit/>
          </a:bodyPr>
          <a:lstStyle/>
          <a:p>
            <a:r>
              <a:rPr lang="nl-BE" sz="6000" dirty="0"/>
              <a:t>Vroeger       1962</a:t>
            </a:r>
          </a:p>
        </p:txBody>
      </p:sp>
      <p:sp>
        <p:nvSpPr>
          <p:cNvPr id="3" name="Tijdelijke aanduiding voor inhoud 2">
            <a:extLst>
              <a:ext uri="{FF2B5EF4-FFF2-40B4-BE49-F238E27FC236}">
                <a16:creationId xmlns:a16="http://schemas.microsoft.com/office/drawing/2014/main" id="{CFC201B7-48FF-410C-DEC1-17AB86D1203A}"/>
              </a:ext>
            </a:extLst>
          </p:cNvPr>
          <p:cNvSpPr>
            <a:spLocks noGrp="1"/>
          </p:cNvSpPr>
          <p:nvPr>
            <p:ph idx="1"/>
          </p:nvPr>
        </p:nvSpPr>
        <p:spPr/>
        <p:txBody>
          <a:bodyPr>
            <a:normAutofit/>
          </a:bodyPr>
          <a:lstStyle/>
          <a:p>
            <a:r>
              <a:rPr lang="nl-BE" sz="4000" dirty="0"/>
              <a:t>Will </a:t>
            </a:r>
            <a:r>
              <a:rPr lang="nl-BE" sz="4000" dirty="0" err="1"/>
              <a:t>Tura</a:t>
            </a:r>
            <a:r>
              <a:rPr lang="nl-BE" sz="4000" dirty="0"/>
              <a:t> brengt zijn nummer </a:t>
            </a:r>
          </a:p>
          <a:p>
            <a:pPr marL="0" indent="0">
              <a:buNone/>
            </a:pPr>
            <a:r>
              <a:rPr lang="nl-BE" sz="4000" dirty="0"/>
              <a:t>‘ Ik ben zo eenzaam zonder jou’ </a:t>
            </a:r>
          </a:p>
        </p:txBody>
      </p:sp>
      <p:pic>
        <p:nvPicPr>
          <p:cNvPr id="4" name="Afbeelding 3">
            <a:extLst>
              <a:ext uri="{FF2B5EF4-FFF2-40B4-BE49-F238E27FC236}">
                <a16:creationId xmlns:a16="http://schemas.microsoft.com/office/drawing/2014/main" id="{2F9912DE-3B86-A979-0B88-6DA15BB647F6}"/>
              </a:ext>
            </a:extLst>
          </p:cNvPr>
          <p:cNvPicPr>
            <a:picLocks noChangeAspect="1"/>
          </p:cNvPicPr>
          <p:nvPr/>
        </p:nvPicPr>
        <p:blipFill>
          <a:blip r:embed="rId2"/>
          <a:stretch>
            <a:fillRect/>
          </a:stretch>
        </p:blipFill>
        <p:spPr>
          <a:xfrm>
            <a:off x="7683891" y="1365337"/>
            <a:ext cx="4288077" cy="4288077"/>
          </a:xfrm>
          <a:prstGeom prst="rect">
            <a:avLst/>
          </a:prstGeom>
        </p:spPr>
      </p:pic>
    </p:spTree>
    <p:extLst>
      <p:ext uri="{BB962C8B-B14F-4D97-AF65-F5344CB8AC3E}">
        <p14:creationId xmlns:p14="http://schemas.microsoft.com/office/powerpoint/2010/main" val="3077934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509AD2-BF27-C9C2-9295-E8F96FCCD11F}"/>
              </a:ext>
            </a:extLst>
          </p:cNvPr>
          <p:cNvSpPr>
            <a:spLocks noGrp="1"/>
          </p:cNvSpPr>
          <p:nvPr>
            <p:ph type="title"/>
          </p:nvPr>
        </p:nvSpPr>
        <p:spPr/>
        <p:txBody>
          <a:bodyPr>
            <a:normAutofit/>
          </a:bodyPr>
          <a:lstStyle/>
          <a:p>
            <a:r>
              <a:rPr lang="nl-BE" sz="4800" dirty="0"/>
              <a:t>Later       1977</a:t>
            </a:r>
          </a:p>
        </p:txBody>
      </p:sp>
      <p:sp>
        <p:nvSpPr>
          <p:cNvPr id="3" name="Tijdelijke aanduiding voor inhoud 2">
            <a:extLst>
              <a:ext uri="{FF2B5EF4-FFF2-40B4-BE49-F238E27FC236}">
                <a16:creationId xmlns:a16="http://schemas.microsoft.com/office/drawing/2014/main" id="{C65612CC-7E5F-54E6-8907-F00588A90F2B}"/>
              </a:ext>
            </a:extLst>
          </p:cNvPr>
          <p:cNvSpPr>
            <a:spLocks noGrp="1"/>
          </p:cNvSpPr>
          <p:nvPr>
            <p:ph idx="1"/>
          </p:nvPr>
        </p:nvSpPr>
        <p:spPr/>
        <p:txBody>
          <a:bodyPr>
            <a:normAutofit/>
          </a:bodyPr>
          <a:lstStyle/>
          <a:p>
            <a:r>
              <a:rPr lang="nl-BE" sz="4000" dirty="0"/>
              <a:t>Elvis  Presley sterft </a:t>
            </a:r>
          </a:p>
        </p:txBody>
      </p:sp>
      <p:pic>
        <p:nvPicPr>
          <p:cNvPr id="4" name="Afbeelding 3">
            <a:extLst>
              <a:ext uri="{FF2B5EF4-FFF2-40B4-BE49-F238E27FC236}">
                <a16:creationId xmlns:a16="http://schemas.microsoft.com/office/drawing/2014/main" id="{CF8DF7CE-37F6-5004-F409-8683CC2789F7}"/>
              </a:ext>
            </a:extLst>
          </p:cNvPr>
          <p:cNvPicPr>
            <a:picLocks noChangeAspect="1"/>
          </p:cNvPicPr>
          <p:nvPr/>
        </p:nvPicPr>
        <p:blipFill>
          <a:blip r:embed="rId3"/>
          <a:stretch>
            <a:fillRect/>
          </a:stretch>
        </p:blipFill>
        <p:spPr>
          <a:xfrm>
            <a:off x="5028351" y="1791337"/>
            <a:ext cx="6907388" cy="4144433"/>
          </a:xfrm>
          <a:prstGeom prst="rect">
            <a:avLst/>
          </a:prstGeom>
        </p:spPr>
      </p:pic>
    </p:spTree>
    <p:extLst>
      <p:ext uri="{BB962C8B-B14F-4D97-AF65-F5344CB8AC3E}">
        <p14:creationId xmlns:p14="http://schemas.microsoft.com/office/powerpoint/2010/main" val="1392093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A1F1AF3-E6AB-7D01-BC7C-55949515F46A}"/>
              </a:ext>
            </a:extLst>
          </p:cNvPr>
          <p:cNvSpPr>
            <a:spLocks noGrp="1"/>
          </p:cNvSpPr>
          <p:nvPr>
            <p:ph type="title"/>
          </p:nvPr>
        </p:nvSpPr>
        <p:spPr>
          <a:xfrm>
            <a:off x="825909" y="808055"/>
            <a:ext cx="3979205" cy="1453363"/>
          </a:xfrm>
        </p:spPr>
        <p:txBody>
          <a:bodyPr>
            <a:normAutofit/>
          </a:bodyPr>
          <a:lstStyle/>
          <a:p>
            <a:r>
              <a:rPr lang="nl-BE" sz="4800" dirty="0"/>
              <a:t>Later    1985</a:t>
            </a:r>
          </a:p>
        </p:txBody>
      </p:sp>
      <p:sp>
        <p:nvSpPr>
          <p:cNvPr id="3" name="Tijdelijke aanduiding voor inhoud 2">
            <a:extLst>
              <a:ext uri="{FF2B5EF4-FFF2-40B4-BE49-F238E27FC236}">
                <a16:creationId xmlns:a16="http://schemas.microsoft.com/office/drawing/2014/main" id="{84EB38E3-0C01-95EB-5CD6-3EE38F1A49C4}"/>
              </a:ext>
            </a:extLst>
          </p:cNvPr>
          <p:cNvSpPr>
            <a:spLocks noGrp="1"/>
          </p:cNvSpPr>
          <p:nvPr>
            <p:ph idx="1"/>
          </p:nvPr>
        </p:nvSpPr>
        <p:spPr>
          <a:xfrm>
            <a:off x="802178" y="2261420"/>
            <a:ext cx="4002936" cy="3637935"/>
          </a:xfrm>
        </p:spPr>
        <p:txBody>
          <a:bodyPr>
            <a:normAutofit/>
          </a:bodyPr>
          <a:lstStyle/>
          <a:p>
            <a:r>
              <a:rPr lang="nl-BE" sz="3200" dirty="0"/>
              <a:t>Overval op de Delhaize Aalst door de bende van Nijvel</a:t>
            </a:r>
          </a:p>
        </p:txBody>
      </p:sp>
      <p:pic>
        <p:nvPicPr>
          <p:cNvPr id="4" name="Afbeelding 3">
            <a:extLst>
              <a:ext uri="{FF2B5EF4-FFF2-40B4-BE49-F238E27FC236}">
                <a16:creationId xmlns:a16="http://schemas.microsoft.com/office/drawing/2014/main" id="{32991028-54EE-4E79-43D9-A287CE454666}"/>
              </a:ext>
            </a:extLst>
          </p:cNvPr>
          <p:cNvPicPr>
            <a:picLocks noChangeAspect="1"/>
          </p:cNvPicPr>
          <p:nvPr/>
        </p:nvPicPr>
        <p:blipFill>
          <a:blip r:embed="rId4"/>
          <a:stretch>
            <a:fillRect/>
          </a:stretch>
        </p:blipFill>
        <p:spPr>
          <a:xfrm>
            <a:off x="5289752" y="1382056"/>
            <a:ext cx="6095593" cy="3931657"/>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137695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034DD4-2885-2242-26F0-162FE9248F64}"/>
              </a:ext>
            </a:extLst>
          </p:cNvPr>
          <p:cNvSpPr>
            <a:spLocks noGrp="1"/>
          </p:cNvSpPr>
          <p:nvPr>
            <p:ph type="title"/>
          </p:nvPr>
        </p:nvSpPr>
        <p:spPr>
          <a:xfrm>
            <a:off x="7865806" y="643463"/>
            <a:ext cx="3706762" cy="1608124"/>
          </a:xfrm>
        </p:spPr>
        <p:txBody>
          <a:bodyPr>
            <a:normAutofit/>
          </a:bodyPr>
          <a:lstStyle/>
          <a:p>
            <a:r>
              <a:rPr lang="nl-BE" sz="4400" dirty="0"/>
              <a:t>Vroeger    1982</a:t>
            </a:r>
          </a:p>
        </p:txBody>
      </p:sp>
      <p:pic>
        <p:nvPicPr>
          <p:cNvPr id="4" name="Afbeelding 3">
            <a:extLst>
              <a:ext uri="{FF2B5EF4-FFF2-40B4-BE49-F238E27FC236}">
                <a16:creationId xmlns:a16="http://schemas.microsoft.com/office/drawing/2014/main" id="{3FAE936E-49C8-FF2E-0D1D-3701F680D4CB}"/>
              </a:ext>
            </a:extLst>
          </p:cNvPr>
          <p:cNvPicPr>
            <a:picLocks noChangeAspect="1"/>
          </p:cNvPicPr>
          <p:nvPr/>
        </p:nvPicPr>
        <p:blipFill>
          <a:blip r:embed="rId3"/>
          <a:srcRect l="16525" r="21525"/>
          <a:stretch/>
        </p:blipFill>
        <p:spPr>
          <a:xfrm>
            <a:off x="20" y="975"/>
            <a:ext cx="7552924" cy="6858000"/>
          </a:xfrm>
          <a:prstGeom prst="rect">
            <a:avLst/>
          </a:prstGeom>
        </p:spPr>
      </p:pic>
      <p:sp>
        <p:nvSpPr>
          <p:cNvPr id="3" name="Tijdelijke aanduiding voor inhoud 2">
            <a:extLst>
              <a:ext uri="{FF2B5EF4-FFF2-40B4-BE49-F238E27FC236}">
                <a16:creationId xmlns:a16="http://schemas.microsoft.com/office/drawing/2014/main" id="{5E87BD8D-F326-88FB-AC7A-166CABE115B2}"/>
              </a:ext>
            </a:extLst>
          </p:cNvPr>
          <p:cNvSpPr>
            <a:spLocks noGrp="1"/>
          </p:cNvSpPr>
          <p:nvPr>
            <p:ph idx="1"/>
          </p:nvPr>
        </p:nvSpPr>
        <p:spPr>
          <a:xfrm>
            <a:off x="7865806" y="2251587"/>
            <a:ext cx="3706762" cy="3972232"/>
          </a:xfrm>
        </p:spPr>
        <p:txBody>
          <a:bodyPr>
            <a:normAutofit/>
          </a:bodyPr>
          <a:lstStyle/>
          <a:p>
            <a:r>
              <a:rPr lang="nl-BE" sz="3600" dirty="0"/>
              <a:t>John Terra brengt zijn </a:t>
            </a:r>
            <a:r>
              <a:rPr lang="nl-BE" sz="3600" dirty="0" err="1"/>
              <a:t>slagherhit</a:t>
            </a:r>
            <a:r>
              <a:rPr lang="nl-BE" sz="3600" dirty="0"/>
              <a:t> ‘ De dag dat het zonlicht niet meer scheen’</a:t>
            </a:r>
          </a:p>
        </p:txBody>
      </p:sp>
    </p:spTree>
    <p:extLst>
      <p:ext uri="{BB962C8B-B14F-4D97-AF65-F5344CB8AC3E}">
        <p14:creationId xmlns:p14="http://schemas.microsoft.com/office/powerpoint/2010/main" val="1555405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77F805-1F3C-12B1-CCCD-2BBF396A8462}"/>
              </a:ext>
            </a:extLst>
          </p:cNvPr>
          <p:cNvSpPr>
            <a:spLocks noGrp="1"/>
          </p:cNvSpPr>
          <p:nvPr>
            <p:ph type="title"/>
          </p:nvPr>
        </p:nvSpPr>
        <p:spPr/>
        <p:txBody>
          <a:bodyPr>
            <a:normAutofit/>
          </a:bodyPr>
          <a:lstStyle/>
          <a:p>
            <a:r>
              <a:rPr lang="nl-BE" sz="5400" dirty="0"/>
              <a:t>Vroeger     1957</a:t>
            </a:r>
          </a:p>
        </p:txBody>
      </p:sp>
      <p:sp>
        <p:nvSpPr>
          <p:cNvPr id="3" name="Tijdelijke aanduiding voor inhoud 2">
            <a:extLst>
              <a:ext uri="{FF2B5EF4-FFF2-40B4-BE49-F238E27FC236}">
                <a16:creationId xmlns:a16="http://schemas.microsoft.com/office/drawing/2014/main" id="{F9EA5353-D98E-C3C4-04D4-87F7052866FF}"/>
              </a:ext>
            </a:extLst>
          </p:cNvPr>
          <p:cNvSpPr>
            <a:spLocks noGrp="1"/>
          </p:cNvSpPr>
          <p:nvPr>
            <p:ph idx="1"/>
          </p:nvPr>
        </p:nvSpPr>
        <p:spPr/>
        <p:txBody>
          <a:bodyPr>
            <a:normAutofit/>
          </a:bodyPr>
          <a:lstStyle/>
          <a:p>
            <a:r>
              <a:rPr lang="nl-BE" sz="2800" dirty="0"/>
              <a:t>Het eerste automatische </a:t>
            </a:r>
          </a:p>
          <a:p>
            <a:pPr marL="0" indent="0">
              <a:buNone/>
            </a:pPr>
            <a:r>
              <a:rPr lang="nl-BE" sz="2800" dirty="0"/>
              <a:t>     antwoordapparaat</a:t>
            </a:r>
          </a:p>
        </p:txBody>
      </p:sp>
      <p:pic>
        <p:nvPicPr>
          <p:cNvPr id="4" name="Afbeelding 3">
            <a:extLst>
              <a:ext uri="{FF2B5EF4-FFF2-40B4-BE49-F238E27FC236}">
                <a16:creationId xmlns:a16="http://schemas.microsoft.com/office/drawing/2014/main" id="{D3412C6A-7C90-44AD-F544-61D3335B0A4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072236" y="0"/>
            <a:ext cx="4119764" cy="4715932"/>
          </a:xfrm>
          <a:prstGeom prst="rect">
            <a:avLst/>
          </a:prstGeom>
        </p:spPr>
      </p:pic>
      <p:pic>
        <p:nvPicPr>
          <p:cNvPr id="5" name="Afbeelding 4">
            <a:extLst>
              <a:ext uri="{FF2B5EF4-FFF2-40B4-BE49-F238E27FC236}">
                <a16:creationId xmlns:a16="http://schemas.microsoft.com/office/drawing/2014/main" id="{5BFAF2CF-9532-FCA5-8A8F-737D463DA394}"/>
              </a:ext>
            </a:extLst>
          </p:cNvPr>
          <p:cNvPicPr>
            <a:picLocks noChangeAspect="1"/>
          </p:cNvPicPr>
          <p:nvPr/>
        </p:nvPicPr>
        <p:blipFill>
          <a:blip r:embed="rId4"/>
          <a:stretch>
            <a:fillRect/>
          </a:stretch>
        </p:blipFill>
        <p:spPr>
          <a:xfrm>
            <a:off x="4800358" y="2632554"/>
            <a:ext cx="3681004" cy="4127326"/>
          </a:xfrm>
          <a:prstGeom prst="rect">
            <a:avLst/>
          </a:prstGeom>
        </p:spPr>
      </p:pic>
    </p:spTree>
    <p:extLst>
      <p:ext uri="{BB962C8B-B14F-4D97-AF65-F5344CB8AC3E}">
        <p14:creationId xmlns:p14="http://schemas.microsoft.com/office/powerpoint/2010/main" val="1627262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AF6706C-CF07-43A1-BCC4-CBA5D33820D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1" name="Rectangle 10">
            <a:extLst>
              <a:ext uri="{FF2B5EF4-FFF2-40B4-BE49-F238E27FC236}">
                <a16:creationId xmlns:a16="http://schemas.microsoft.com/office/drawing/2014/main" id="{663E7BCA-E0FA-4E55-B6F9-2965487753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1D6E130B-775E-4AE3-971F-4765BB84AD9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el 1">
            <a:extLst>
              <a:ext uri="{FF2B5EF4-FFF2-40B4-BE49-F238E27FC236}">
                <a16:creationId xmlns:a16="http://schemas.microsoft.com/office/drawing/2014/main" id="{07C33058-41B2-7778-8887-03C53E4FBA1C}"/>
              </a:ext>
            </a:extLst>
          </p:cNvPr>
          <p:cNvSpPr>
            <a:spLocks noGrp="1"/>
          </p:cNvSpPr>
          <p:nvPr>
            <p:ph type="title"/>
          </p:nvPr>
        </p:nvSpPr>
        <p:spPr>
          <a:xfrm>
            <a:off x="643464" y="639097"/>
            <a:ext cx="4789678" cy="2580092"/>
          </a:xfrm>
        </p:spPr>
        <p:txBody>
          <a:bodyPr vert="horz" lIns="91440" tIns="45720" rIns="91440" bIns="45720" rtlCol="0" anchor="b">
            <a:normAutofit/>
          </a:bodyPr>
          <a:lstStyle/>
          <a:p>
            <a:pPr algn="r"/>
            <a:r>
              <a:rPr lang="en-US" sz="6200" dirty="0">
                <a:solidFill>
                  <a:srgbClr val="FFFFFF"/>
                </a:solidFill>
              </a:rPr>
              <a:t>Later     1980</a:t>
            </a:r>
          </a:p>
        </p:txBody>
      </p:sp>
      <p:sp>
        <p:nvSpPr>
          <p:cNvPr id="3" name="Tijdelijke aanduiding voor inhoud 2">
            <a:extLst>
              <a:ext uri="{FF2B5EF4-FFF2-40B4-BE49-F238E27FC236}">
                <a16:creationId xmlns:a16="http://schemas.microsoft.com/office/drawing/2014/main" id="{602219D1-FA4E-39A7-A268-E0CAF04B23F2}"/>
              </a:ext>
            </a:extLst>
          </p:cNvPr>
          <p:cNvSpPr>
            <a:spLocks noGrp="1"/>
          </p:cNvSpPr>
          <p:nvPr>
            <p:ph idx="1"/>
          </p:nvPr>
        </p:nvSpPr>
        <p:spPr>
          <a:xfrm>
            <a:off x="643464" y="4045908"/>
            <a:ext cx="4813437" cy="2177912"/>
          </a:xfrm>
        </p:spPr>
        <p:txBody>
          <a:bodyPr vert="horz" lIns="91440" tIns="45720" rIns="91440" bIns="45720" rtlCol="0" anchor="t">
            <a:normAutofit/>
          </a:bodyPr>
          <a:lstStyle/>
          <a:p>
            <a:pPr marL="0" indent="0" algn="r">
              <a:buNone/>
            </a:pPr>
            <a:r>
              <a:rPr lang="en-US" sz="3600" cap="all" dirty="0">
                <a:solidFill>
                  <a:srgbClr val="FFFFFF"/>
                </a:solidFill>
              </a:rPr>
              <a:t>Louis </a:t>
            </a:r>
            <a:r>
              <a:rPr lang="en-US" sz="3600" cap="all" dirty="0" err="1">
                <a:solidFill>
                  <a:srgbClr val="FFFFFF"/>
                </a:solidFill>
              </a:rPr>
              <a:t>Neefs</a:t>
            </a:r>
            <a:r>
              <a:rPr lang="en-US" sz="3600" cap="all" dirty="0">
                <a:solidFill>
                  <a:srgbClr val="FFFFFF"/>
                </a:solidFill>
              </a:rPr>
              <a:t> </a:t>
            </a:r>
            <a:r>
              <a:rPr lang="en-US" sz="3600" cap="all" dirty="0" err="1">
                <a:solidFill>
                  <a:srgbClr val="FFFFFF"/>
                </a:solidFill>
              </a:rPr>
              <a:t>en</a:t>
            </a:r>
            <a:r>
              <a:rPr lang="en-US" sz="3600" cap="all" dirty="0">
                <a:solidFill>
                  <a:srgbClr val="FFFFFF"/>
                </a:solidFill>
              </a:rPr>
              <a:t> </a:t>
            </a:r>
            <a:r>
              <a:rPr lang="en-US" sz="3600" cap="all" dirty="0" err="1">
                <a:solidFill>
                  <a:srgbClr val="FFFFFF"/>
                </a:solidFill>
              </a:rPr>
              <a:t>zijn</a:t>
            </a:r>
            <a:r>
              <a:rPr lang="en-US" sz="3600" cap="all" dirty="0">
                <a:solidFill>
                  <a:srgbClr val="FFFFFF"/>
                </a:solidFill>
              </a:rPr>
              <a:t> vrouw </a:t>
            </a:r>
            <a:r>
              <a:rPr lang="en-US" sz="3600" cap="all" dirty="0" err="1">
                <a:solidFill>
                  <a:srgbClr val="FFFFFF"/>
                </a:solidFill>
              </a:rPr>
              <a:t>komen</a:t>
            </a:r>
            <a:r>
              <a:rPr lang="en-US" sz="3600" cap="all" dirty="0">
                <a:solidFill>
                  <a:srgbClr val="FFFFFF"/>
                </a:solidFill>
              </a:rPr>
              <a:t> om </a:t>
            </a:r>
            <a:r>
              <a:rPr lang="en-US" sz="3600" cap="all" dirty="0" err="1">
                <a:solidFill>
                  <a:srgbClr val="FFFFFF"/>
                </a:solidFill>
              </a:rPr>
              <a:t>bij</a:t>
            </a:r>
            <a:r>
              <a:rPr lang="en-US" sz="3600" cap="all" dirty="0">
                <a:solidFill>
                  <a:srgbClr val="FFFFFF"/>
                </a:solidFill>
              </a:rPr>
              <a:t> </a:t>
            </a:r>
            <a:r>
              <a:rPr lang="en-US" sz="3600" cap="all" dirty="0" err="1">
                <a:solidFill>
                  <a:srgbClr val="FFFFFF"/>
                </a:solidFill>
              </a:rPr>
              <a:t>een</a:t>
            </a:r>
            <a:r>
              <a:rPr lang="en-US" sz="3600" cap="all" dirty="0">
                <a:solidFill>
                  <a:srgbClr val="FFFFFF"/>
                </a:solidFill>
              </a:rPr>
              <a:t> </a:t>
            </a:r>
            <a:r>
              <a:rPr lang="en-US" sz="3600" cap="all" dirty="0" err="1">
                <a:solidFill>
                  <a:srgbClr val="FFFFFF"/>
                </a:solidFill>
              </a:rPr>
              <a:t>verkeersongeval</a:t>
            </a:r>
            <a:endParaRPr lang="en-US" sz="3600" cap="all" dirty="0">
              <a:solidFill>
                <a:srgbClr val="FFFFFF"/>
              </a:solidFill>
            </a:endParaRPr>
          </a:p>
        </p:txBody>
      </p:sp>
      <p:sp useBgFill="1">
        <p:nvSpPr>
          <p:cNvPr id="15" name="Rounded Rectangle 3">
            <a:extLst>
              <a:ext uri="{FF2B5EF4-FFF2-40B4-BE49-F238E27FC236}">
                <a16:creationId xmlns:a16="http://schemas.microsoft.com/office/drawing/2014/main" id="{47D1B3D9-1F1B-468B-AC82-D0DD90D05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62379" y="639097"/>
            <a:ext cx="5471927" cy="5575439"/>
          </a:xfrm>
          <a:prstGeom prst="roundRect">
            <a:avLst>
              <a:gd name="adj" fmla="val 531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p>
            <a:pPr algn="ctr" defTabSz="457200">
              <a:spcAft>
                <a:spcPts val="1000"/>
              </a:spcAft>
              <a:buClr>
                <a:schemeClr val="tx1"/>
              </a:buClr>
              <a:buSzPct val="100000"/>
              <a:buFont typeface="Arial"/>
              <a:buNone/>
            </a:pPr>
            <a:endParaRPr lang="en-US" sz="1600" cap="all">
              <a:solidFill>
                <a:schemeClr val="tx1"/>
              </a:solidFill>
            </a:endParaRPr>
          </a:p>
        </p:txBody>
      </p:sp>
      <p:pic>
        <p:nvPicPr>
          <p:cNvPr id="4" name="Afbeelding 3">
            <a:extLst>
              <a:ext uri="{FF2B5EF4-FFF2-40B4-BE49-F238E27FC236}">
                <a16:creationId xmlns:a16="http://schemas.microsoft.com/office/drawing/2014/main" id="{63895435-6F69-D219-D5B1-AD9D9DACE34A}"/>
              </a:ext>
            </a:extLst>
          </p:cNvPr>
          <p:cNvPicPr>
            <a:picLocks noChangeAspect="1"/>
          </p:cNvPicPr>
          <p:nvPr/>
        </p:nvPicPr>
        <p:blipFill>
          <a:blip r:embed="rId4"/>
          <a:stretch>
            <a:fillRect/>
          </a:stretch>
        </p:blipFill>
        <p:spPr>
          <a:xfrm>
            <a:off x="6720971" y="1343069"/>
            <a:ext cx="4173253" cy="4154705"/>
          </a:xfrm>
          <a:prstGeom prst="rect">
            <a:avLst/>
          </a:prstGeom>
        </p:spPr>
      </p:pic>
    </p:spTree>
    <p:extLst>
      <p:ext uri="{BB962C8B-B14F-4D97-AF65-F5344CB8AC3E}">
        <p14:creationId xmlns:p14="http://schemas.microsoft.com/office/powerpoint/2010/main" val="217767986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69B4A2-2AD0-F69D-6535-C8FA40DD75A4}"/>
              </a:ext>
            </a:extLst>
          </p:cNvPr>
          <p:cNvSpPr>
            <a:spLocks noGrp="1"/>
          </p:cNvSpPr>
          <p:nvPr>
            <p:ph type="title"/>
          </p:nvPr>
        </p:nvSpPr>
        <p:spPr>
          <a:xfrm>
            <a:off x="6400800" y="609600"/>
            <a:ext cx="5147730" cy="1641987"/>
          </a:xfrm>
        </p:spPr>
        <p:txBody>
          <a:bodyPr>
            <a:normAutofit/>
          </a:bodyPr>
          <a:lstStyle/>
          <a:p>
            <a:r>
              <a:rPr lang="nl-BE" sz="4800" dirty="0"/>
              <a:t>Vroeger    1978</a:t>
            </a:r>
          </a:p>
        </p:txBody>
      </p:sp>
      <p:sp>
        <p:nvSpPr>
          <p:cNvPr id="3" name="Tijdelijke aanduiding voor inhoud 2">
            <a:extLst>
              <a:ext uri="{FF2B5EF4-FFF2-40B4-BE49-F238E27FC236}">
                <a16:creationId xmlns:a16="http://schemas.microsoft.com/office/drawing/2014/main" id="{82BF5F33-3748-FF7A-0211-48BF5D956CF8}"/>
              </a:ext>
            </a:extLst>
          </p:cNvPr>
          <p:cNvSpPr>
            <a:spLocks noGrp="1"/>
          </p:cNvSpPr>
          <p:nvPr>
            <p:ph idx="1"/>
          </p:nvPr>
        </p:nvSpPr>
        <p:spPr>
          <a:xfrm>
            <a:off x="6400800" y="2251587"/>
            <a:ext cx="5147730" cy="3637935"/>
          </a:xfrm>
        </p:spPr>
        <p:txBody>
          <a:bodyPr>
            <a:normAutofit/>
          </a:bodyPr>
          <a:lstStyle/>
          <a:p>
            <a:r>
              <a:rPr lang="nl-BE" sz="4000" dirty="0"/>
              <a:t>Martine </a:t>
            </a:r>
            <a:r>
              <a:rPr lang="nl-BE" sz="4000" dirty="0" err="1"/>
              <a:t>Tanghe</a:t>
            </a:r>
            <a:r>
              <a:rPr lang="nl-BE" sz="4000" dirty="0"/>
              <a:t> presenteert voor de eerste keer het journaal</a:t>
            </a:r>
          </a:p>
        </p:txBody>
      </p:sp>
      <p:pic>
        <p:nvPicPr>
          <p:cNvPr id="4" name="Afbeelding 3">
            <a:extLst>
              <a:ext uri="{FF2B5EF4-FFF2-40B4-BE49-F238E27FC236}">
                <a16:creationId xmlns:a16="http://schemas.microsoft.com/office/drawing/2014/main" id="{2D7AAD64-67E6-A338-7F82-8E62FD506949}"/>
              </a:ext>
            </a:extLst>
          </p:cNvPr>
          <p:cNvPicPr>
            <a:picLocks noChangeAspect="1"/>
          </p:cNvPicPr>
          <p:nvPr/>
        </p:nvPicPr>
        <p:blipFill>
          <a:blip r:embed="rId4"/>
          <a:stretch>
            <a:fillRect/>
          </a:stretch>
        </p:blipFill>
        <p:spPr>
          <a:xfrm>
            <a:off x="747252" y="639097"/>
            <a:ext cx="5250425" cy="5250425"/>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879443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B8E096-60E9-5674-A80E-5CBF5E8F03C0}"/>
              </a:ext>
            </a:extLst>
          </p:cNvPr>
          <p:cNvSpPr>
            <a:spLocks noGrp="1"/>
          </p:cNvSpPr>
          <p:nvPr>
            <p:ph type="title"/>
          </p:nvPr>
        </p:nvSpPr>
        <p:spPr/>
        <p:txBody>
          <a:bodyPr/>
          <a:lstStyle/>
          <a:p>
            <a:r>
              <a:rPr lang="nl-BE" dirty="0"/>
              <a:t> </a:t>
            </a:r>
            <a:r>
              <a:rPr lang="nl-BE" sz="5400" dirty="0"/>
              <a:t>later      1987</a:t>
            </a:r>
            <a:endParaRPr lang="nl-BE" dirty="0"/>
          </a:p>
        </p:txBody>
      </p:sp>
      <p:sp>
        <p:nvSpPr>
          <p:cNvPr id="8" name="Tijdelijke aanduiding voor inhoud 7">
            <a:extLst>
              <a:ext uri="{FF2B5EF4-FFF2-40B4-BE49-F238E27FC236}">
                <a16:creationId xmlns:a16="http://schemas.microsoft.com/office/drawing/2014/main" id="{ED4372AA-F5D9-B2DA-9FAB-45DF450A2B34}"/>
              </a:ext>
            </a:extLst>
          </p:cNvPr>
          <p:cNvSpPr>
            <a:spLocks noGrp="1"/>
          </p:cNvSpPr>
          <p:nvPr>
            <p:ph idx="1"/>
          </p:nvPr>
        </p:nvSpPr>
        <p:spPr/>
        <p:txBody>
          <a:bodyPr>
            <a:normAutofit/>
          </a:bodyPr>
          <a:lstStyle/>
          <a:p>
            <a:r>
              <a:rPr lang="nl-BE" sz="3200" dirty="0"/>
              <a:t>De scheepsramp met de </a:t>
            </a:r>
          </a:p>
          <a:p>
            <a:pPr marL="0" indent="0">
              <a:buNone/>
            </a:pPr>
            <a:r>
              <a:rPr lang="nl-BE" sz="3200" dirty="0"/>
              <a:t>      </a:t>
            </a:r>
            <a:r>
              <a:rPr lang="nl-BE" sz="3200" dirty="0" err="1"/>
              <a:t>Herald</a:t>
            </a:r>
            <a:r>
              <a:rPr lang="nl-BE" sz="3200" dirty="0"/>
              <a:t> of Free Enterprise </a:t>
            </a:r>
          </a:p>
        </p:txBody>
      </p:sp>
      <p:pic>
        <p:nvPicPr>
          <p:cNvPr id="9" name="Afbeelding 8">
            <a:extLst>
              <a:ext uri="{FF2B5EF4-FFF2-40B4-BE49-F238E27FC236}">
                <a16:creationId xmlns:a16="http://schemas.microsoft.com/office/drawing/2014/main" id="{8D8DD64B-9AC3-2718-6801-28FE80161A63}"/>
              </a:ext>
            </a:extLst>
          </p:cNvPr>
          <p:cNvPicPr>
            <a:picLocks noChangeAspect="1"/>
          </p:cNvPicPr>
          <p:nvPr/>
        </p:nvPicPr>
        <p:blipFill>
          <a:blip r:embed="rId3"/>
          <a:stretch>
            <a:fillRect/>
          </a:stretch>
        </p:blipFill>
        <p:spPr>
          <a:xfrm>
            <a:off x="6096000" y="2349848"/>
            <a:ext cx="5742930" cy="3651821"/>
          </a:xfrm>
          <a:prstGeom prst="rect">
            <a:avLst/>
          </a:prstGeom>
        </p:spPr>
      </p:pic>
    </p:spTree>
    <p:extLst>
      <p:ext uri="{BB962C8B-B14F-4D97-AF65-F5344CB8AC3E}">
        <p14:creationId xmlns:p14="http://schemas.microsoft.com/office/powerpoint/2010/main" val="870332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AB134D-DC16-E2CB-86F2-766F84E9F2B3}"/>
              </a:ext>
            </a:extLst>
          </p:cNvPr>
          <p:cNvSpPr>
            <a:spLocks noGrp="1"/>
          </p:cNvSpPr>
          <p:nvPr>
            <p:ph type="title"/>
          </p:nvPr>
        </p:nvSpPr>
        <p:spPr>
          <a:xfrm>
            <a:off x="7865806" y="643463"/>
            <a:ext cx="3706762" cy="1608124"/>
          </a:xfrm>
        </p:spPr>
        <p:txBody>
          <a:bodyPr>
            <a:normAutofit fontScale="90000"/>
          </a:bodyPr>
          <a:lstStyle/>
          <a:p>
            <a:r>
              <a:rPr lang="nl-BE" sz="5400" dirty="0"/>
              <a:t> later   1989 </a:t>
            </a:r>
          </a:p>
        </p:txBody>
      </p:sp>
      <p:pic>
        <p:nvPicPr>
          <p:cNvPr id="4" name="Afbeelding 3">
            <a:extLst>
              <a:ext uri="{FF2B5EF4-FFF2-40B4-BE49-F238E27FC236}">
                <a16:creationId xmlns:a16="http://schemas.microsoft.com/office/drawing/2014/main" id="{7FA83168-EA43-CEB0-F7E4-A4E3D9F02CBC}"/>
              </a:ext>
            </a:extLst>
          </p:cNvPr>
          <p:cNvPicPr>
            <a:picLocks noChangeAspect="1"/>
          </p:cNvPicPr>
          <p:nvPr/>
        </p:nvPicPr>
        <p:blipFill>
          <a:blip r:embed="rId4"/>
          <a:stretch>
            <a:fillRect/>
          </a:stretch>
        </p:blipFill>
        <p:spPr>
          <a:xfrm>
            <a:off x="643464" y="1122852"/>
            <a:ext cx="6897878" cy="4621578"/>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
        <p:nvSpPr>
          <p:cNvPr id="3" name="Tijdelijke aanduiding voor inhoud 2">
            <a:extLst>
              <a:ext uri="{FF2B5EF4-FFF2-40B4-BE49-F238E27FC236}">
                <a16:creationId xmlns:a16="http://schemas.microsoft.com/office/drawing/2014/main" id="{538F8C49-CCCF-3EBB-CDA7-874353139808}"/>
              </a:ext>
            </a:extLst>
          </p:cNvPr>
          <p:cNvSpPr>
            <a:spLocks noGrp="1"/>
          </p:cNvSpPr>
          <p:nvPr>
            <p:ph idx="1"/>
          </p:nvPr>
        </p:nvSpPr>
        <p:spPr>
          <a:xfrm>
            <a:off x="7865806" y="2251587"/>
            <a:ext cx="3706762" cy="3972232"/>
          </a:xfrm>
        </p:spPr>
        <p:txBody>
          <a:bodyPr>
            <a:normAutofit/>
          </a:bodyPr>
          <a:lstStyle/>
          <a:p>
            <a:r>
              <a:rPr lang="nl-BE" sz="4800" dirty="0"/>
              <a:t>Val van de Berlijnse muur       </a:t>
            </a:r>
          </a:p>
        </p:txBody>
      </p:sp>
    </p:spTree>
    <p:extLst>
      <p:ext uri="{BB962C8B-B14F-4D97-AF65-F5344CB8AC3E}">
        <p14:creationId xmlns:p14="http://schemas.microsoft.com/office/powerpoint/2010/main" val="1625864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AF6706C-CF07-43A1-BCC4-CBA5D33820D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el 1">
            <a:extLst>
              <a:ext uri="{FF2B5EF4-FFF2-40B4-BE49-F238E27FC236}">
                <a16:creationId xmlns:a16="http://schemas.microsoft.com/office/drawing/2014/main" id="{F50570B1-A44F-89D0-8C0A-7DB7A5570EF3}"/>
              </a:ext>
            </a:extLst>
          </p:cNvPr>
          <p:cNvSpPr>
            <a:spLocks noGrp="1"/>
          </p:cNvSpPr>
          <p:nvPr>
            <p:ph type="title"/>
          </p:nvPr>
        </p:nvSpPr>
        <p:spPr>
          <a:xfrm>
            <a:off x="150312" y="639097"/>
            <a:ext cx="5282830" cy="2680300"/>
          </a:xfrm>
        </p:spPr>
        <p:txBody>
          <a:bodyPr vert="horz" lIns="91440" tIns="45720" rIns="91440" bIns="45720" rtlCol="0" anchor="b">
            <a:normAutofit/>
          </a:bodyPr>
          <a:lstStyle/>
          <a:p>
            <a:pPr algn="r"/>
            <a:r>
              <a:rPr lang="en-US" sz="5400" dirty="0" err="1"/>
              <a:t>Vroeger</a:t>
            </a:r>
            <a:r>
              <a:rPr lang="en-US" sz="5400" dirty="0"/>
              <a:t>      1984</a:t>
            </a:r>
          </a:p>
        </p:txBody>
      </p:sp>
      <p:sp>
        <p:nvSpPr>
          <p:cNvPr id="3" name="Tijdelijke aanduiding voor inhoud 2">
            <a:extLst>
              <a:ext uri="{FF2B5EF4-FFF2-40B4-BE49-F238E27FC236}">
                <a16:creationId xmlns:a16="http://schemas.microsoft.com/office/drawing/2014/main" id="{A35A924C-D329-6353-4F24-60FB769EC27B}"/>
              </a:ext>
            </a:extLst>
          </p:cNvPr>
          <p:cNvSpPr>
            <a:spLocks noGrp="1"/>
          </p:cNvSpPr>
          <p:nvPr>
            <p:ph idx="1"/>
          </p:nvPr>
        </p:nvSpPr>
        <p:spPr>
          <a:xfrm>
            <a:off x="643464" y="4385732"/>
            <a:ext cx="4813437" cy="1838087"/>
          </a:xfrm>
        </p:spPr>
        <p:txBody>
          <a:bodyPr vert="horz" lIns="91440" tIns="45720" rIns="91440" bIns="45720" rtlCol="0" anchor="t">
            <a:normAutofit/>
          </a:bodyPr>
          <a:lstStyle/>
          <a:p>
            <a:pPr marL="0" indent="0" algn="r">
              <a:buNone/>
            </a:pPr>
            <a:r>
              <a:rPr lang="en-US" sz="2800" cap="all" dirty="0"/>
              <a:t>Prinses Astrid </a:t>
            </a:r>
            <a:r>
              <a:rPr lang="en-US" sz="2800" cap="all" dirty="0" err="1"/>
              <a:t>treedt</a:t>
            </a:r>
            <a:r>
              <a:rPr lang="en-US" sz="2800" cap="all" dirty="0"/>
              <a:t> in het </a:t>
            </a:r>
            <a:r>
              <a:rPr lang="en-US" sz="2800" cap="all" dirty="0" err="1"/>
              <a:t>huwelijk</a:t>
            </a:r>
            <a:r>
              <a:rPr lang="en-US" sz="2800" cap="all" dirty="0"/>
              <a:t> </a:t>
            </a:r>
          </a:p>
        </p:txBody>
      </p:sp>
      <p:pic>
        <p:nvPicPr>
          <p:cNvPr id="4" name="Afbeelding 3">
            <a:extLst>
              <a:ext uri="{FF2B5EF4-FFF2-40B4-BE49-F238E27FC236}">
                <a16:creationId xmlns:a16="http://schemas.microsoft.com/office/drawing/2014/main" id="{8DC4E1A4-6AFF-6CD9-72AE-4FF8A4B8E034}"/>
              </a:ext>
            </a:extLst>
          </p:cNvPr>
          <p:cNvPicPr>
            <a:picLocks noChangeAspect="1"/>
          </p:cNvPicPr>
          <p:nvPr/>
        </p:nvPicPr>
        <p:blipFill>
          <a:blip r:embed="rId5"/>
          <a:stretch>
            <a:fillRect/>
          </a:stretch>
        </p:blipFill>
        <p:spPr>
          <a:xfrm>
            <a:off x="7034457" y="639097"/>
            <a:ext cx="3556225" cy="5575439"/>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336453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C298F8-BD1D-4163-D6E1-428A8014F937}"/>
              </a:ext>
            </a:extLst>
          </p:cNvPr>
          <p:cNvSpPr>
            <a:spLocks noGrp="1"/>
          </p:cNvSpPr>
          <p:nvPr>
            <p:ph type="title"/>
          </p:nvPr>
        </p:nvSpPr>
        <p:spPr>
          <a:xfrm>
            <a:off x="825909" y="808055"/>
            <a:ext cx="3979205" cy="1453363"/>
          </a:xfrm>
        </p:spPr>
        <p:txBody>
          <a:bodyPr>
            <a:normAutofit/>
          </a:bodyPr>
          <a:lstStyle/>
          <a:p>
            <a:r>
              <a:rPr lang="nl-BE" sz="5400" dirty="0"/>
              <a:t>Later    1989</a:t>
            </a:r>
          </a:p>
        </p:txBody>
      </p:sp>
      <p:sp>
        <p:nvSpPr>
          <p:cNvPr id="3" name="Tijdelijke aanduiding voor inhoud 2">
            <a:extLst>
              <a:ext uri="{FF2B5EF4-FFF2-40B4-BE49-F238E27FC236}">
                <a16:creationId xmlns:a16="http://schemas.microsoft.com/office/drawing/2014/main" id="{0953470C-B81D-4C57-71C0-DBA4F7881EEE}"/>
              </a:ext>
            </a:extLst>
          </p:cNvPr>
          <p:cNvSpPr>
            <a:spLocks noGrp="1"/>
          </p:cNvSpPr>
          <p:nvPr>
            <p:ph idx="1"/>
          </p:nvPr>
        </p:nvSpPr>
        <p:spPr>
          <a:xfrm>
            <a:off x="802178" y="2261420"/>
            <a:ext cx="4002936" cy="3637935"/>
          </a:xfrm>
        </p:spPr>
        <p:txBody>
          <a:bodyPr>
            <a:normAutofit/>
          </a:bodyPr>
          <a:lstStyle/>
          <a:p>
            <a:r>
              <a:rPr lang="nl-BE" sz="3600" dirty="0"/>
              <a:t>Laatste aflevering van het programma HOGER – LAGER </a:t>
            </a:r>
          </a:p>
        </p:txBody>
      </p:sp>
      <p:pic>
        <p:nvPicPr>
          <p:cNvPr id="4" name="Afbeelding 3">
            <a:extLst>
              <a:ext uri="{FF2B5EF4-FFF2-40B4-BE49-F238E27FC236}">
                <a16:creationId xmlns:a16="http://schemas.microsoft.com/office/drawing/2014/main" id="{8ACF6505-DCA5-52BC-730E-8430B3DFABE3}"/>
              </a:ext>
            </a:extLst>
          </p:cNvPr>
          <p:cNvPicPr>
            <a:picLocks noChangeAspect="1"/>
          </p:cNvPicPr>
          <p:nvPr/>
        </p:nvPicPr>
        <p:blipFill>
          <a:blip r:embed="rId4"/>
          <a:stretch>
            <a:fillRect/>
          </a:stretch>
        </p:blipFill>
        <p:spPr>
          <a:xfrm>
            <a:off x="5736653" y="294641"/>
            <a:ext cx="6095593" cy="3200186"/>
          </a:xfrm>
          <a:prstGeom prst="rect">
            <a:avLst/>
          </a:prstGeom>
          <a:ln>
            <a:noFill/>
          </a:ln>
          <a:effectLst>
            <a:softEdge rad="112500"/>
          </a:effectLst>
        </p:spPr>
      </p:pic>
      <p:pic>
        <p:nvPicPr>
          <p:cNvPr id="5" name="Afbeelding 4">
            <a:extLst>
              <a:ext uri="{FF2B5EF4-FFF2-40B4-BE49-F238E27FC236}">
                <a16:creationId xmlns:a16="http://schemas.microsoft.com/office/drawing/2014/main" id="{98854561-04BA-2C7D-796E-57D0B32126D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4905919" y="2895600"/>
            <a:ext cx="4555538" cy="3566159"/>
          </a:xfrm>
          <a:prstGeom prst="rect">
            <a:avLst/>
          </a:prstGeom>
          <a:ln>
            <a:noFill/>
          </a:ln>
          <a:effectLst>
            <a:softEdge rad="112500"/>
          </a:effectLst>
        </p:spPr>
      </p:pic>
    </p:spTree>
    <p:extLst>
      <p:ext uri="{BB962C8B-B14F-4D97-AF65-F5344CB8AC3E}">
        <p14:creationId xmlns:p14="http://schemas.microsoft.com/office/powerpoint/2010/main" val="2461604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49D2A3-3E4E-A4D5-9B26-2FEBB4D69183}"/>
              </a:ext>
            </a:extLst>
          </p:cNvPr>
          <p:cNvSpPr>
            <a:spLocks noGrp="1"/>
          </p:cNvSpPr>
          <p:nvPr>
            <p:ph type="title"/>
          </p:nvPr>
        </p:nvSpPr>
        <p:spPr>
          <a:xfrm>
            <a:off x="6400800" y="609600"/>
            <a:ext cx="5147730" cy="1641987"/>
          </a:xfrm>
        </p:spPr>
        <p:txBody>
          <a:bodyPr>
            <a:normAutofit/>
          </a:bodyPr>
          <a:lstStyle/>
          <a:p>
            <a:r>
              <a:rPr lang="nl-BE" sz="6000" dirty="0"/>
              <a:t>Later   1997</a:t>
            </a:r>
          </a:p>
        </p:txBody>
      </p:sp>
      <p:sp>
        <p:nvSpPr>
          <p:cNvPr id="3" name="Tijdelijke aanduiding voor inhoud 2">
            <a:extLst>
              <a:ext uri="{FF2B5EF4-FFF2-40B4-BE49-F238E27FC236}">
                <a16:creationId xmlns:a16="http://schemas.microsoft.com/office/drawing/2014/main" id="{A2D4F5B4-7528-9FFC-8E80-2D93CCDB922F}"/>
              </a:ext>
            </a:extLst>
          </p:cNvPr>
          <p:cNvSpPr>
            <a:spLocks noGrp="1"/>
          </p:cNvSpPr>
          <p:nvPr>
            <p:ph idx="1"/>
          </p:nvPr>
        </p:nvSpPr>
        <p:spPr>
          <a:xfrm>
            <a:off x="6400800" y="2251587"/>
            <a:ext cx="5147730" cy="3637935"/>
          </a:xfrm>
        </p:spPr>
        <p:txBody>
          <a:bodyPr>
            <a:normAutofit/>
          </a:bodyPr>
          <a:lstStyle/>
          <a:p>
            <a:pPr marL="0" indent="0">
              <a:buNone/>
            </a:pPr>
            <a:r>
              <a:rPr lang="nl-BE" sz="4000" dirty="0"/>
              <a:t>Prinses Diana overlijdt in Parijs </a:t>
            </a:r>
          </a:p>
        </p:txBody>
      </p:sp>
      <p:pic>
        <p:nvPicPr>
          <p:cNvPr id="4" name="Afbeelding 3">
            <a:extLst>
              <a:ext uri="{FF2B5EF4-FFF2-40B4-BE49-F238E27FC236}">
                <a16:creationId xmlns:a16="http://schemas.microsoft.com/office/drawing/2014/main" id="{9446FF7B-1CB6-6A14-A864-107C84697BED}"/>
              </a:ext>
            </a:extLst>
          </p:cNvPr>
          <p:cNvPicPr>
            <a:picLocks noChangeAspect="1"/>
          </p:cNvPicPr>
          <p:nvPr/>
        </p:nvPicPr>
        <p:blipFill>
          <a:blip r:embed="rId4"/>
          <a:stretch>
            <a:fillRect/>
          </a:stretch>
        </p:blipFill>
        <p:spPr>
          <a:xfrm>
            <a:off x="648929" y="1446350"/>
            <a:ext cx="5695963" cy="3802055"/>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894643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pic>
        <p:nvPicPr>
          <p:cNvPr id="12" name="Picture 8">
            <a:extLst>
              <a:ext uri="{FF2B5EF4-FFF2-40B4-BE49-F238E27FC236}">
                <a16:creationId xmlns:a16="http://schemas.microsoft.com/office/drawing/2014/main" id="{CBECFFDC-94DB-4DA3-94FE-22FEDDA8FA3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pic>
        <p:nvPicPr>
          <p:cNvPr id="4" name="Afbeelding 3">
            <a:extLst>
              <a:ext uri="{FF2B5EF4-FFF2-40B4-BE49-F238E27FC236}">
                <a16:creationId xmlns:a16="http://schemas.microsoft.com/office/drawing/2014/main" id="{6C9B60BB-E2BA-EF26-C63A-B195AEC80916}"/>
              </a:ext>
            </a:extLst>
          </p:cNvPr>
          <p:cNvPicPr>
            <a:picLocks noChangeAspect="1"/>
          </p:cNvPicPr>
          <p:nvPr/>
        </p:nvPicPr>
        <p:blipFill>
          <a:blip r:embed="rId4"/>
          <a:srcRect l="30267" r="7232" b="-2"/>
          <a:stretch/>
        </p:blipFill>
        <p:spPr>
          <a:xfrm>
            <a:off x="20" y="975"/>
            <a:ext cx="7440650" cy="6858000"/>
          </a:xfrm>
          <a:prstGeom prst="rect">
            <a:avLst/>
          </a:prstGeom>
        </p:spPr>
      </p:pic>
      <p:pic>
        <p:nvPicPr>
          <p:cNvPr id="11" name="Picture 10">
            <a:extLst>
              <a:ext uri="{FF2B5EF4-FFF2-40B4-BE49-F238E27FC236}">
                <a16:creationId xmlns:a16="http://schemas.microsoft.com/office/drawing/2014/main" id="{98BF0107-3463-486E-B9EE-5A5727B4F7F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el 1">
            <a:extLst>
              <a:ext uri="{FF2B5EF4-FFF2-40B4-BE49-F238E27FC236}">
                <a16:creationId xmlns:a16="http://schemas.microsoft.com/office/drawing/2014/main" id="{7DCA6002-E75F-6905-E3CF-BF8D749DB9F0}"/>
              </a:ext>
            </a:extLst>
          </p:cNvPr>
          <p:cNvSpPr>
            <a:spLocks noGrp="1"/>
          </p:cNvSpPr>
          <p:nvPr>
            <p:ph type="title"/>
          </p:nvPr>
        </p:nvSpPr>
        <p:spPr>
          <a:xfrm>
            <a:off x="7905134" y="613775"/>
            <a:ext cx="3819227" cy="1603332"/>
          </a:xfrm>
        </p:spPr>
        <p:txBody>
          <a:bodyPr vert="horz" lIns="91440" tIns="45720" rIns="91440" bIns="45720" rtlCol="0" anchor="b">
            <a:normAutofit fontScale="90000"/>
          </a:bodyPr>
          <a:lstStyle/>
          <a:p>
            <a:pPr algn="r"/>
            <a:r>
              <a:rPr lang="en-US" sz="5400" b="1" dirty="0"/>
              <a:t>Later     2000</a:t>
            </a:r>
          </a:p>
        </p:txBody>
      </p:sp>
      <p:sp>
        <p:nvSpPr>
          <p:cNvPr id="3" name="Tijdelijke aanduiding voor inhoud 2">
            <a:extLst>
              <a:ext uri="{FF2B5EF4-FFF2-40B4-BE49-F238E27FC236}">
                <a16:creationId xmlns:a16="http://schemas.microsoft.com/office/drawing/2014/main" id="{63A9D47F-9CAF-7134-B34D-054EF3ECF4B7}"/>
              </a:ext>
            </a:extLst>
          </p:cNvPr>
          <p:cNvSpPr>
            <a:spLocks noGrp="1"/>
          </p:cNvSpPr>
          <p:nvPr>
            <p:ph idx="1"/>
          </p:nvPr>
        </p:nvSpPr>
        <p:spPr>
          <a:xfrm>
            <a:off x="7816241" y="3657600"/>
            <a:ext cx="3908120" cy="1377863"/>
          </a:xfrm>
        </p:spPr>
        <p:txBody>
          <a:bodyPr vert="horz" lIns="91440" tIns="45720" rIns="91440" bIns="45720" rtlCol="0" anchor="t">
            <a:normAutofit/>
          </a:bodyPr>
          <a:lstStyle/>
          <a:p>
            <a:pPr marL="0" indent="0" algn="r">
              <a:buNone/>
            </a:pPr>
            <a:r>
              <a:rPr lang="en-US" sz="3600" cap="all" dirty="0"/>
              <a:t>Ramp met de KOERSK</a:t>
            </a:r>
          </a:p>
        </p:txBody>
      </p:sp>
    </p:spTree>
    <p:extLst>
      <p:ext uri="{BB962C8B-B14F-4D97-AF65-F5344CB8AC3E}">
        <p14:creationId xmlns:p14="http://schemas.microsoft.com/office/powerpoint/2010/main" val="306482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135C3F-DDD8-D943-5CE8-525872E4A508}"/>
              </a:ext>
            </a:extLst>
          </p:cNvPr>
          <p:cNvSpPr>
            <a:spLocks noGrp="1"/>
          </p:cNvSpPr>
          <p:nvPr>
            <p:ph type="title"/>
          </p:nvPr>
        </p:nvSpPr>
        <p:spPr/>
        <p:txBody>
          <a:bodyPr>
            <a:normAutofit/>
          </a:bodyPr>
          <a:lstStyle/>
          <a:p>
            <a:r>
              <a:rPr lang="nl-BE" sz="6600" dirty="0"/>
              <a:t>Later 2022</a:t>
            </a:r>
          </a:p>
        </p:txBody>
      </p:sp>
      <p:sp>
        <p:nvSpPr>
          <p:cNvPr id="3" name="Tijdelijke aanduiding voor inhoud 2">
            <a:extLst>
              <a:ext uri="{FF2B5EF4-FFF2-40B4-BE49-F238E27FC236}">
                <a16:creationId xmlns:a16="http://schemas.microsoft.com/office/drawing/2014/main" id="{F043F5CB-8700-747B-E7FD-EF0E9F7C0529}"/>
              </a:ext>
            </a:extLst>
          </p:cNvPr>
          <p:cNvSpPr>
            <a:spLocks noGrp="1"/>
          </p:cNvSpPr>
          <p:nvPr>
            <p:ph idx="1"/>
          </p:nvPr>
        </p:nvSpPr>
        <p:spPr/>
        <p:txBody>
          <a:bodyPr>
            <a:normAutofit/>
          </a:bodyPr>
          <a:lstStyle/>
          <a:p>
            <a:r>
              <a:rPr lang="nl-BE" sz="4400" dirty="0"/>
              <a:t>Gorbatsjov </a:t>
            </a:r>
          </a:p>
          <a:p>
            <a:pPr marL="0" indent="0">
              <a:buNone/>
            </a:pPr>
            <a:r>
              <a:rPr lang="nl-BE" sz="4400" dirty="0"/>
              <a:t>    sterft </a:t>
            </a:r>
          </a:p>
        </p:txBody>
      </p:sp>
      <p:pic>
        <p:nvPicPr>
          <p:cNvPr id="4" name="Afbeelding 3">
            <a:extLst>
              <a:ext uri="{FF2B5EF4-FFF2-40B4-BE49-F238E27FC236}">
                <a16:creationId xmlns:a16="http://schemas.microsoft.com/office/drawing/2014/main" id="{CC1BAD33-76D5-D512-865A-1B2F01B227C0}"/>
              </a:ext>
            </a:extLst>
          </p:cNvPr>
          <p:cNvPicPr>
            <a:picLocks noChangeAspect="1"/>
          </p:cNvPicPr>
          <p:nvPr/>
        </p:nvPicPr>
        <p:blipFill>
          <a:blip r:embed="rId3"/>
          <a:stretch>
            <a:fillRect/>
          </a:stretch>
        </p:blipFill>
        <p:spPr>
          <a:xfrm>
            <a:off x="3807912" y="2282477"/>
            <a:ext cx="7865301" cy="4129283"/>
          </a:xfrm>
          <a:prstGeom prst="rect">
            <a:avLst/>
          </a:prstGeom>
        </p:spPr>
      </p:pic>
    </p:spTree>
    <p:extLst>
      <p:ext uri="{BB962C8B-B14F-4D97-AF65-F5344CB8AC3E}">
        <p14:creationId xmlns:p14="http://schemas.microsoft.com/office/powerpoint/2010/main" val="3017358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6B0FAB-C1F7-5513-8D7B-35C96A30D790}"/>
              </a:ext>
            </a:extLst>
          </p:cNvPr>
          <p:cNvSpPr>
            <a:spLocks noGrp="1"/>
          </p:cNvSpPr>
          <p:nvPr>
            <p:ph type="title"/>
          </p:nvPr>
        </p:nvSpPr>
        <p:spPr>
          <a:xfrm>
            <a:off x="613775" y="808055"/>
            <a:ext cx="4692437" cy="1453363"/>
          </a:xfrm>
        </p:spPr>
        <p:txBody>
          <a:bodyPr>
            <a:noAutofit/>
          </a:bodyPr>
          <a:lstStyle/>
          <a:p>
            <a:r>
              <a:rPr lang="nl-BE" sz="4800" dirty="0"/>
              <a:t>Vroeger      2016</a:t>
            </a:r>
          </a:p>
        </p:txBody>
      </p:sp>
      <p:sp>
        <p:nvSpPr>
          <p:cNvPr id="3" name="Tijdelijke aanduiding voor inhoud 2">
            <a:extLst>
              <a:ext uri="{FF2B5EF4-FFF2-40B4-BE49-F238E27FC236}">
                <a16:creationId xmlns:a16="http://schemas.microsoft.com/office/drawing/2014/main" id="{FDFCA3CB-2F15-7E74-D698-D4CBBAF6D77F}"/>
              </a:ext>
            </a:extLst>
          </p:cNvPr>
          <p:cNvSpPr>
            <a:spLocks noGrp="1"/>
          </p:cNvSpPr>
          <p:nvPr>
            <p:ph idx="1"/>
          </p:nvPr>
        </p:nvSpPr>
        <p:spPr>
          <a:xfrm>
            <a:off x="613775" y="2261420"/>
            <a:ext cx="4191339" cy="3637935"/>
          </a:xfrm>
        </p:spPr>
        <p:txBody>
          <a:bodyPr>
            <a:normAutofit/>
          </a:bodyPr>
          <a:lstStyle/>
          <a:p>
            <a:r>
              <a:rPr lang="nl-BE" sz="4000" dirty="0"/>
              <a:t>Aanslagen in Zaventem airport en in metrostation Maalbeek </a:t>
            </a:r>
          </a:p>
        </p:txBody>
      </p:sp>
      <p:pic>
        <p:nvPicPr>
          <p:cNvPr id="4" name="Afbeelding 3">
            <a:extLst>
              <a:ext uri="{FF2B5EF4-FFF2-40B4-BE49-F238E27FC236}">
                <a16:creationId xmlns:a16="http://schemas.microsoft.com/office/drawing/2014/main" id="{F55671AD-7FBA-A780-4D02-2FE60317ED04}"/>
              </a:ext>
            </a:extLst>
          </p:cNvPr>
          <p:cNvPicPr>
            <a:picLocks noChangeAspect="1"/>
          </p:cNvPicPr>
          <p:nvPr/>
        </p:nvPicPr>
        <p:blipFill>
          <a:blip r:embed="rId4"/>
          <a:stretch>
            <a:fillRect/>
          </a:stretch>
        </p:blipFill>
        <p:spPr>
          <a:xfrm>
            <a:off x="5306212" y="2094739"/>
            <a:ext cx="6467440" cy="3637935"/>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733576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pic>
        <p:nvPicPr>
          <p:cNvPr id="17" name="Picture 8">
            <a:extLst>
              <a:ext uri="{FF2B5EF4-FFF2-40B4-BE49-F238E27FC236}">
                <a16:creationId xmlns:a16="http://schemas.microsoft.com/office/drawing/2014/main" id="{CBECFFDC-94DB-4DA3-94FE-22FEDDA8FA3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pic>
        <p:nvPicPr>
          <p:cNvPr id="4" name="Afbeelding 3">
            <a:extLst>
              <a:ext uri="{FF2B5EF4-FFF2-40B4-BE49-F238E27FC236}">
                <a16:creationId xmlns:a16="http://schemas.microsoft.com/office/drawing/2014/main" id="{18058C80-C112-0AC2-9ACA-85BD4C69FC6E}"/>
              </a:ext>
            </a:extLst>
          </p:cNvPr>
          <p:cNvPicPr>
            <a:picLocks noChangeAspect="1"/>
          </p:cNvPicPr>
          <p:nvPr/>
        </p:nvPicPr>
        <p:blipFill>
          <a:blip r:embed="rId4"/>
          <a:srcRect l="29674" r="25881"/>
          <a:stretch/>
        </p:blipFill>
        <p:spPr>
          <a:xfrm>
            <a:off x="20" y="975"/>
            <a:ext cx="6095980" cy="6858000"/>
          </a:xfrm>
          <a:prstGeom prst="rect">
            <a:avLst/>
          </a:prstGeom>
        </p:spPr>
      </p:pic>
      <p:pic>
        <p:nvPicPr>
          <p:cNvPr id="18" name="Picture 10">
            <a:extLst>
              <a:ext uri="{FF2B5EF4-FFF2-40B4-BE49-F238E27FC236}">
                <a16:creationId xmlns:a16="http://schemas.microsoft.com/office/drawing/2014/main" id="{F7057E50-1D91-4453-BBA0-DD604B5CDAE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el 1">
            <a:extLst>
              <a:ext uri="{FF2B5EF4-FFF2-40B4-BE49-F238E27FC236}">
                <a16:creationId xmlns:a16="http://schemas.microsoft.com/office/drawing/2014/main" id="{6F90F53B-D4FE-B822-CE0A-10E1197FD110}"/>
              </a:ext>
            </a:extLst>
          </p:cNvPr>
          <p:cNvSpPr>
            <a:spLocks noGrp="1"/>
          </p:cNvSpPr>
          <p:nvPr>
            <p:ph type="title"/>
          </p:nvPr>
        </p:nvSpPr>
        <p:spPr>
          <a:xfrm>
            <a:off x="6430297" y="1964267"/>
            <a:ext cx="4729828" cy="2421464"/>
          </a:xfrm>
        </p:spPr>
        <p:txBody>
          <a:bodyPr vert="horz" lIns="91440" tIns="45720" rIns="91440" bIns="45720" rtlCol="0" anchor="b">
            <a:normAutofit/>
          </a:bodyPr>
          <a:lstStyle/>
          <a:p>
            <a:pPr algn="r"/>
            <a:r>
              <a:rPr lang="en-US" sz="6600" dirty="0"/>
              <a:t>Later    2019</a:t>
            </a:r>
          </a:p>
        </p:txBody>
      </p:sp>
      <p:sp>
        <p:nvSpPr>
          <p:cNvPr id="3" name="Tijdelijke aanduiding voor inhoud 2">
            <a:extLst>
              <a:ext uri="{FF2B5EF4-FFF2-40B4-BE49-F238E27FC236}">
                <a16:creationId xmlns:a16="http://schemas.microsoft.com/office/drawing/2014/main" id="{2D2F1AF5-3120-A22D-7567-C4748ED6086F}"/>
              </a:ext>
            </a:extLst>
          </p:cNvPr>
          <p:cNvSpPr>
            <a:spLocks noGrp="1"/>
          </p:cNvSpPr>
          <p:nvPr>
            <p:ph idx="1"/>
          </p:nvPr>
        </p:nvSpPr>
        <p:spPr>
          <a:xfrm>
            <a:off x="6430297" y="4385732"/>
            <a:ext cx="4729828" cy="1405467"/>
          </a:xfrm>
        </p:spPr>
        <p:txBody>
          <a:bodyPr vert="horz" lIns="91440" tIns="45720" rIns="91440" bIns="45720" rtlCol="0" anchor="t">
            <a:normAutofit/>
          </a:bodyPr>
          <a:lstStyle/>
          <a:p>
            <a:pPr marL="0" indent="0" algn="r">
              <a:buNone/>
            </a:pPr>
            <a:r>
              <a:rPr lang="en-US" sz="2800" cap="all" dirty="0"/>
              <a:t>COVID of CORONA </a:t>
            </a:r>
            <a:r>
              <a:rPr lang="en-US" sz="2800" cap="all" dirty="0" err="1"/>
              <a:t>breekt</a:t>
            </a:r>
            <a:r>
              <a:rPr lang="en-US" sz="2800" cap="all" dirty="0"/>
              <a:t> </a:t>
            </a:r>
            <a:r>
              <a:rPr lang="en-US" sz="2800" cap="all" dirty="0" err="1"/>
              <a:t>uit</a:t>
            </a:r>
            <a:r>
              <a:rPr lang="en-US" sz="2800" cap="all" dirty="0"/>
              <a:t> in China </a:t>
            </a:r>
          </a:p>
        </p:txBody>
      </p:sp>
    </p:spTree>
    <p:extLst>
      <p:ext uri="{BB962C8B-B14F-4D97-AF65-F5344CB8AC3E}">
        <p14:creationId xmlns:p14="http://schemas.microsoft.com/office/powerpoint/2010/main" val="1770870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FA65E41-F3F8-D4C7-5A2D-4EBED6A8EDDC}"/>
              </a:ext>
            </a:extLst>
          </p:cNvPr>
          <p:cNvSpPr>
            <a:spLocks noGrp="1"/>
          </p:cNvSpPr>
          <p:nvPr>
            <p:ph type="title"/>
          </p:nvPr>
        </p:nvSpPr>
        <p:spPr>
          <a:xfrm>
            <a:off x="685801" y="609600"/>
            <a:ext cx="5219699" cy="1456267"/>
          </a:xfrm>
        </p:spPr>
        <p:txBody>
          <a:bodyPr>
            <a:normAutofit/>
          </a:bodyPr>
          <a:lstStyle/>
          <a:p>
            <a:r>
              <a:rPr lang="nl-BE" sz="5400" dirty="0"/>
              <a:t>Vroeger   2017</a:t>
            </a:r>
          </a:p>
        </p:txBody>
      </p:sp>
      <p:sp>
        <p:nvSpPr>
          <p:cNvPr id="3" name="Tijdelijke aanduiding voor inhoud 2">
            <a:extLst>
              <a:ext uri="{FF2B5EF4-FFF2-40B4-BE49-F238E27FC236}">
                <a16:creationId xmlns:a16="http://schemas.microsoft.com/office/drawing/2014/main" id="{05465BCF-6C18-7BA1-5C8A-84B4DB3FEE78}"/>
              </a:ext>
            </a:extLst>
          </p:cNvPr>
          <p:cNvSpPr>
            <a:spLocks noGrp="1"/>
          </p:cNvSpPr>
          <p:nvPr>
            <p:ph idx="1"/>
          </p:nvPr>
        </p:nvSpPr>
        <p:spPr>
          <a:xfrm>
            <a:off x="685801" y="2142067"/>
            <a:ext cx="5219699" cy="3649133"/>
          </a:xfrm>
        </p:spPr>
        <p:txBody>
          <a:bodyPr>
            <a:normAutofit/>
          </a:bodyPr>
          <a:lstStyle/>
          <a:p>
            <a:r>
              <a:rPr lang="nl-BE" sz="3600" dirty="0" err="1"/>
              <a:t>Trump</a:t>
            </a:r>
            <a:r>
              <a:rPr lang="nl-BE" sz="3600" dirty="0"/>
              <a:t> legt eerste eed af als president </a:t>
            </a:r>
          </a:p>
          <a:p>
            <a:pPr marL="0" indent="0">
              <a:buNone/>
            </a:pPr>
            <a:r>
              <a:rPr lang="nl-BE" sz="3600"/>
              <a:t>   van </a:t>
            </a:r>
            <a:r>
              <a:rPr lang="nl-BE" sz="3600" dirty="0"/>
              <a:t>de Verenigde staten </a:t>
            </a:r>
            <a:r>
              <a:rPr lang="nl-BE" sz="3600"/>
              <a:t>van  Amerika </a:t>
            </a:r>
            <a:endParaRPr lang="nl-BE" sz="3600" dirty="0"/>
          </a:p>
        </p:txBody>
      </p:sp>
      <p:pic>
        <p:nvPicPr>
          <p:cNvPr id="4" name="Afbeelding 3">
            <a:extLst>
              <a:ext uri="{FF2B5EF4-FFF2-40B4-BE49-F238E27FC236}">
                <a16:creationId xmlns:a16="http://schemas.microsoft.com/office/drawing/2014/main" id="{A898CFA8-7B7E-2FB0-112F-F5BA7A84CE64}"/>
              </a:ext>
            </a:extLst>
          </p:cNvPr>
          <p:cNvPicPr>
            <a:picLocks noChangeAspect="1"/>
          </p:cNvPicPr>
          <p:nvPr/>
        </p:nvPicPr>
        <p:blipFill>
          <a:blip r:embed="rId3"/>
          <a:srcRect l="17168" r="13583" b="2"/>
          <a:stretch/>
        </p:blipFill>
        <p:spPr>
          <a:xfrm>
            <a:off x="6198830" y="639097"/>
            <a:ext cx="5447070" cy="5250425"/>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588057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3EA64F-CF87-69FC-B3C7-60088B78215F}"/>
              </a:ext>
            </a:extLst>
          </p:cNvPr>
          <p:cNvSpPr>
            <a:spLocks noGrp="1"/>
          </p:cNvSpPr>
          <p:nvPr>
            <p:ph type="title"/>
          </p:nvPr>
        </p:nvSpPr>
        <p:spPr/>
        <p:txBody>
          <a:bodyPr>
            <a:normAutofit/>
          </a:bodyPr>
          <a:lstStyle/>
          <a:p>
            <a:r>
              <a:rPr lang="nl-BE" sz="5400" dirty="0"/>
              <a:t>Vroeger   2012</a:t>
            </a:r>
          </a:p>
        </p:txBody>
      </p:sp>
      <p:sp>
        <p:nvSpPr>
          <p:cNvPr id="3" name="Tijdelijke aanduiding voor inhoud 2">
            <a:extLst>
              <a:ext uri="{FF2B5EF4-FFF2-40B4-BE49-F238E27FC236}">
                <a16:creationId xmlns:a16="http://schemas.microsoft.com/office/drawing/2014/main" id="{0E507D52-72B1-7A13-71E6-A9A891E02879}"/>
              </a:ext>
            </a:extLst>
          </p:cNvPr>
          <p:cNvSpPr>
            <a:spLocks noGrp="1"/>
          </p:cNvSpPr>
          <p:nvPr>
            <p:ph idx="1"/>
          </p:nvPr>
        </p:nvSpPr>
        <p:spPr/>
        <p:txBody>
          <a:bodyPr>
            <a:normAutofit/>
          </a:bodyPr>
          <a:lstStyle/>
          <a:p>
            <a:r>
              <a:rPr lang="nl-BE" sz="3600" dirty="0"/>
              <a:t>Einde van het tijdperk van de </a:t>
            </a:r>
          </a:p>
          <a:p>
            <a:pPr marL="0" indent="0">
              <a:buNone/>
            </a:pPr>
            <a:r>
              <a:rPr lang="nl-BE" sz="3600" dirty="0"/>
              <a:t>      omroepers/omroepsters </a:t>
            </a:r>
          </a:p>
          <a:p>
            <a:pPr marL="0" indent="0">
              <a:buNone/>
            </a:pPr>
            <a:r>
              <a:rPr lang="nl-BE" sz="3600" dirty="0"/>
              <a:t>       op de VRT</a:t>
            </a:r>
          </a:p>
        </p:txBody>
      </p:sp>
      <p:pic>
        <p:nvPicPr>
          <p:cNvPr id="5" name="Afbeelding 4">
            <a:extLst>
              <a:ext uri="{FF2B5EF4-FFF2-40B4-BE49-F238E27FC236}">
                <a16:creationId xmlns:a16="http://schemas.microsoft.com/office/drawing/2014/main" id="{C4E491C8-6AAE-AF1E-9C58-0844DD1AA9A2}"/>
              </a:ext>
            </a:extLst>
          </p:cNvPr>
          <p:cNvPicPr>
            <a:picLocks noChangeAspect="1"/>
          </p:cNvPicPr>
          <p:nvPr/>
        </p:nvPicPr>
        <p:blipFill>
          <a:blip r:embed="rId2"/>
          <a:stretch>
            <a:fillRect/>
          </a:stretch>
        </p:blipFill>
        <p:spPr>
          <a:xfrm>
            <a:off x="8382000" y="0"/>
            <a:ext cx="3810000" cy="2857500"/>
          </a:xfrm>
          <a:prstGeom prst="rect">
            <a:avLst/>
          </a:prstGeom>
        </p:spPr>
      </p:pic>
      <p:pic>
        <p:nvPicPr>
          <p:cNvPr id="4" name="Afbeelding 3">
            <a:extLst>
              <a:ext uri="{FF2B5EF4-FFF2-40B4-BE49-F238E27FC236}">
                <a16:creationId xmlns:a16="http://schemas.microsoft.com/office/drawing/2014/main" id="{108053BC-C33D-F4B2-C443-9E40F6F74E2E}"/>
              </a:ext>
            </a:extLst>
          </p:cNvPr>
          <p:cNvPicPr>
            <a:picLocks noChangeAspect="1"/>
          </p:cNvPicPr>
          <p:nvPr/>
        </p:nvPicPr>
        <p:blipFill>
          <a:blip r:embed="rId3"/>
          <a:stretch>
            <a:fillRect/>
          </a:stretch>
        </p:blipFill>
        <p:spPr>
          <a:xfrm>
            <a:off x="6546877" y="2509284"/>
            <a:ext cx="4847328" cy="2982434"/>
          </a:xfrm>
          <a:prstGeom prst="rect">
            <a:avLst/>
          </a:prstGeom>
        </p:spPr>
      </p:pic>
    </p:spTree>
    <p:extLst>
      <p:ext uri="{BB962C8B-B14F-4D97-AF65-F5344CB8AC3E}">
        <p14:creationId xmlns:p14="http://schemas.microsoft.com/office/powerpoint/2010/main" val="3821167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8B55C2-47DD-F7B9-98CD-E056C6D8D618}"/>
              </a:ext>
            </a:extLst>
          </p:cNvPr>
          <p:cNvSpPr>
            <a:spLocks noGrp="1"/>
          </p:cNvSpPr>
          <p:nvPr>
            <p:ph type="title"/>
          </p:nvPr>
        </p:nvSpPr>
        <p:spPr/>
        <p:txBody>
          <a:bodyPr>
            <a:normAutofit/>
          </a:bodyPr>
          <a:lstStyle/>
          <a:p>
            <a:r>
              <a:rPr lang="nl-BE" sz="4800" dirty="0"/>
              <a:t>Vroeger       1882  </a:t>
            </a:r>
          </a:p>
        </p:txBody>
      </p:sp>
      <p:pic>
        <p:nvPicPr>
          <p:cNvPr id="6" name="Afbeelding 5">
            <a:extLst>
              <a:ext uri="{FF2B5EF4-FFF2-40B4-BE49-F238E27FC236}">
                <a16:creationId xmlns:a16="http://schemas.microsoft.com/office/drawing/2014/main" id="{DED23466-AD7B-22C3-FCBC-295F51FB1080}"/>
              </a:ext>
            </a:extLst>
          </p:cNvPr>
          <p:cNvPicPr>
            <a:picLocks noChangeAspect="1"/>
          </p:cNvPicPr>
          <p:nvPr/>
        </p:nvPicPr>
        <p:blipFill>
          <a:blip r:embed="rId3"/>
          <a:stretch>
            <a:fillRect/>
          </a:stretch>
        </p:blipFill>
        <p:spPr>
          <a:xfrm>
            <a:off x="8572964" y="1620029"/>
            <a:ext cx="2617439" cy="393622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7" name="Tijdelijke aanduiding voor inhoud 6">
            <a:extLst>
              <a:ext uri="{FF2B5EF4-FFF2-40B4-BE49-F238E27FC236}">
                <a16:creationId xmlns:a16="http://schemas.microsoft.com/office/drawing/2014/main" id="{040B068A-64C4-990B-F56B-CC274BF09968}"/>
              </a:ext>
            </a:extLst>
          </p:cNvPr>
          <p:cNvSpPr>
            <a:spLocks noGrp="1"/>
          </p:cNvSpPr>
          <p:nvPr>
            <p:ph idx="1"/>
          </p:nvPr>
        </p:nvSpPr>
        <p:spPr/>
        <p:txBody>
          <a:bodyPr>
            <a:normAutofit/>
          </a:bodyPr>
          <a:lstStyle/>
          <a:p>
            <a:r>
              <a:rPr lang="nl-NL" sz="3200" dirty="0"/>
              <a:t>Uitvinding gloeilamp</a:t>
            </a:r>
            <a:endParaRPr lang="nl-BE" sz="3200" dirty="0"/>
          </a:p>
        </p:txBody>
      </p:sp>
      <p:pic>
        <p:nvPicPr>
          <p:cNvPr id="8" name="Afbeelding 7">
            <a:extLst>
              <a:ext uri="{FF2B5EF4-FFF2-40B4-BE49-F238E27FC236}">
                <a16:creationId xmlns:a16="http://schemas.microsoft.com/office/drawing/2014/main" id="{71029012-7E14-16C8-AB44-541798B8D21F}"/>
              </a:ext>
            </a:extLst>
          </p:cNvPr>
          <p:cNvPicPr>
            <a:picLocks noChangeAspect="1"/>
          </p:cNvPicPr>
          <p:nvPr/>
        </p:nvPicPr>
        <p:blipFill>
          <a:blip r:embed="rId4"/>
          <a:stretch>
            <a:fillRect/>
          </a:stretch>
        </p:blipFill>
        <p:spPr>
          <a:xfrm>
            <a:off x="5649856" y="1689074"/>
            <a:ext cx="2761727" cy="379813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1209704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BECFFDC-94DB-4DA3-94FE-22FEDDA8FA3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el 1">
            <a:extLst>
              <a:ext uri="{FF2B5EF4-FFF2-40B4-BE49-F238E27FC236}">
                <a16:creationId xmlns:a16="http://schemas.microsoft.com/office/drawing/2014/main" id="{C7165F52-3BD3-5C2C-3580-EE60C562E416}"/>
              </a:ext>
            </a:extLst>
          </p:cNvPr>
          <p:cNvSpPr>
            <a:spLocks noGrp="1"/>
          </p:cNvSpPr>
          <p:nvPr>
            <p:ph type="title"/>
          </p:nvPr>
        </p:nvSpPr>
        <p:spPr>
          <a:xfrm>
            <a:off x="1032933" y="4538133"/>
            <a:ext cx="10127192" cy="931341"/>
          </a:xfrm>
        </p:spPr>
        <p:txBody>
          <a:bodyPr vert="horz" lIns="91440" tIns="45720" rIns="91440" bIns="45720" rtlCol="0" anchor="b">
            <a:normAutofit/>
          </a:bodyPr>
          <a:lstStyle/>
          <a:p>
            <a:pPr algn="r"/>
            <a:r>
              <a:rPr lang="en-US" sz="5400" dirty="0" err="1"/>
              <a:t>Vroeger</a:t>
            </a:r>
            <a:r>
              <a:rPr lang="en-US" sz="5400" dirty="0"/>
              <a:t> 2011</a:t>
            </a:r>
          </a:p>
        </p:txBody>
      </p:sp>
      <p:sp>
        <p:nvSpPr>
          <p:cNvPr id="3" name="Tijdelijke aanduiding voor inhoud 2">
            <a:extLst>
              <a:ext uri="{FF2B5EF4-FFF2-40B4-BE49-F238E27FC236}">
                <a16:creationId xmlns:a16="http://schemas.microsoft.com/office/drawing/2014/main" id="{CC1883C1-EC31-8F0C-D173-85CD90E942C1}"/>
              </a:ext>
            </a:extLst>
          </p:cNvPr>
          <p:cNvSpPr>
            <a:spLocks noGrp="1"/>
          </p:cNvSpPr>
          <p:nvPr>
            <p:ph idx="1"/>
          </p:nvPr>
        </p:nvSpPr>
        <p:spPr>
          <a:xfrm>
            <a:off x="2400300" y="5461009"/>
            <a:ext cx="8759825" cy="406391"/>
          </a:xfrm>
        </p:spPr>
        <p:txBody>
          <a:bodyPr vert="horz" lIns="91440" tIns="45720" rIns="91440" bIns="45720" rtlCol="0" anchor="t">
            <a:noAutofit/>
          </a:bodyPr>
          <a:lstStyle/>
          <a:p>
            <a:pPr marL="0" indent="0" algn="r">
              <a:buNone/>
            </a:pPr>
            <a:r>
              <a:rPr lang="en-US" sz="3600" cap="all" dirty="0" err="1"/>
              <a:t>Kernramp</a:t>
            </a:r>
            <a:r>
              <a:rPr lang="en-US" sz="3600" cap="all" dirty="0"/>
              <a:t> in Fukushima (JAPAN) </a:t>
            </a:r>
          </a:p>
        </p:txBody>
      </p:sp>
      <p:pic>
        <p:nvPicPr>
          <p:cNvPr id="4" name="Afbeelding 3">
            <a:extLst>
              <a:ext uri="{FF2B5EF4-FFF2-40B4-BE49-F238E27FC236}">
                <a16:creationId xmlns:a16="http://schemas.microsoft.com/office/drawing/2014/main" id="{29BD7575-86ED-2C71-D2E7-8ADFA2AA3834}"/>
              </a:ext>
            </a:extLst>
          </p:cNvPr>
          <p:cNvPicPr>
            <a:picLocks noChangeAspect="1"/>
          </p:cNvPicPr>
          <p:nvPr/>
        </p:nvPicPr>
        <p:blipFill>
          <a:blip r:embed="rId4"/>
          <a:srcRect t="18924" r="1" b="32903"/>
          <a:stretch/>
        </p:blipFill>
        <p:spPr>
          <a:xfrm>
            <a:off x="922867" y="645517"/>
            <a:ext cx="10346266" cy="373816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294448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432991-206E-CFBF-1558-E21B255B16F2}"/>
              </a:ext>
            </a:extLst>
          </p:cNvPr>
          <p:cNvSpPr>
            <a:spLocks noGrp="1"/>
          </p:cNvSpPr>
          <p:nvPr>
            <p:ph type="title"/>
          </p:nvPr>
        </p:nvSpPr>
        <p:spPr>
          <a:xfrm>
            <a:off x="685801" y="609600"/>
            <a:ext cx="5219699" cy="1456267"/>
          </a:xfrm>
        </p:spPr>
        <p:txBody>
          <a:bodyPr>
            <a:normAutofit/>
          </a:bodyPr>
          <a:lstStyle/>
          <a:p>
            <a:r>
              <a:rPr lang="nl-BE" sz="5400" dirty="0"/>
              <a:t>Later        1903</a:t>
            </a:r>
          </a:p>
        </p:txBody>
      </p:sp>
      <p:sp>
        <p:nvSpPr>
          <p:cNvPr id="5" name="Tijdelijke aanduiding voor inhoud 4">
            <a:extLst>
              <a:ext uri="{FF2B5EF4-FFF2-40B4-BE49-F238E27FC236}">
                <a16:creationId xmlns:a16="http://schemas.microsoft.com/office/drawing/2014/main" id="{E606E57F-BADA-B026-0EA3-D4D26B0624E9}"/>
              </a:ext>
            </a:extLst>
          </p:cNvPr>
          <p:cNvSpPr>
            <a:spLocks noGrp="1"/>
          </p:cNvSpPr>
          <p:nvPr>
            <p:ph idx="1"/>
          </p:nvPr>
        </p:nvSpPr>
        <p:spPr>
          <a:xfrm>
            <a:off x="685801" y="2142067"/>
            <a:ext cx="5219699" cy="3649133"/>
          </a:xfrm>
        </p:spPr>
        <p:txBody>
          <a:bodyPr>
            <a:normAutofit/>
          </a:bodyPr>
          <a:lstStyle/>
          <a:p>
            <a:r>
              <a:rPr lang="nl-NL" sz="3200" dirty="0"/>
              <a:t>Eerste gemotoriseerde vlucht</a:t>
            </a:r>
            <a:endParaRPr lang="nl-BE" sz="3200" dirty="0"/>
          </a:p>
        </p:txBody>
      </p:sp>
      <p:pic>
        <p:nvPicPr>
          <p:cNvPr id="6" name="Afbeelding 5">
            <a:extLst>
              <a:ext uri="{FF2B5EF4-FFF2-40B4-BE49-F238E27FC236}">
                <a16:creationId xmlns:a16="http://schemas.microsoft.com/office/drawing/2014/main" id="{4E6DE0D5-95A4-4690-3690-9F9E2C2343BF}"/>
              </a:ext>
            </a:extLst>
          </p:cNvPr>
          <p:cNvPicPr>
            <a:picLocks noChangeAspect="1"/>
          </p:cNvPicPr>
          <p:nvPr/>
        </p:nvPicPr>
        <p:blipFill>
          <a:blip r:embed="rId4"/>
          <a:srcRect l="13716" r="18849"/>
          <a:stretch/>
        </p:blipFill>
        <p:spPr>
          <a:xfrm>
            <a:off x="6198830" y="639097"/>
            <a:ext cx="5447070" cy="5250425"/>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526867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984BB1-92D2-FF1F-2E10-94E361CA00F6}"/>
              </a:ext>
            </a:extLst>
          </p:cNvPr>
          <p:cNvSpPr>
            <a:spLocks noGrp="1"/>
          </p:cNvSpPr>
          <p:nvPr>
            <p:ph type="title"/>
          </p:nvPr>
        </p:nvSpPr>
        <p:spPr/>
        <p:txBody>
          <a:bodyPr>
            <a:normAutofit/>
          </a:bodyPr>
          <a:lstStyle/>
          <a:p>
            <a:r>
              <a:rPr lang="nl-BE" sz="6000" dirty="0"/>
              <a:t>Later    1925</a:t>
            </a:r>
          </a:p>
        </p:txBody>
      </p:sp>
      <p:sp>
        <p:nvSpPr>
          <p:cNvPr id="5" name="Tijdelijke aanduiding voor inhoud 4">
            <a:extLst>
              <a:ext uri="{FF2B5EF4-FFF2-40B4-BE49-F238E27FC236}">
                <a16:creationId xmlns:a16="http://schemas.microsoft.com/office/drawing/2014/main" id="{EB1A07CC-2294-71F9-0D85-76CBE5FB8963}"/>
              </a:ext>
            </a:extLst>
          </p:cNvPr>
          <p:cNvSpPr>
            <a:spLocks noGrp="1"/>
          </p:cNvSpPr>
          <p:nvPr>
            <p:ph idx="1"/>
          </p:nvPr>
        </p:nvSpPr>
        <p:spPr/>
        <p:txBody>
          <a:bodyPr>
            <a:normAutofit/>
          </a:bodyPr>
          <a:lstStyle/>
          <a:p>
            <a:r>
              <a:rPr lang="nl-NL" sz="3200" dirty="0"/>
              <a:t>Uitvinding kaasschaaf </a:t>
            </a:r>
            <a:endParaRPr lang="nl-BE" sz="3200" dirty="0"/>
          </a:p>
        </p:txBody>
      </p:sp>
      <p:pic>
        <p:nvPicPr>
          <p:cNvPr id="6" name="Afbeelding 5">
            <a:extLst>
              <a:ext uri="{FF2B5EF4-FFF2-40B4-BE49-F238E27FC236}">
                <a16:creationId xmlns:a16="http://schemas.microsoft.com/office/drawing/2014/main" id="{561BE6F7-942A-717C-915D-D79DBDB01B5A}"/>
              </a:ext>
            </a:extLst>
          </p:cNvPr>
          <p:cNvPicPr>
            <a:picLocks noChangeAspect="1"/>
          </p:cNvPicPr>
          <p:nvPr/>
        </p:nvPicPr>
        <p:blipFill>
          <a:blip r:embed="rId3"/>
          <a:stretch>
            <a:fillRect/>
          </a:stretch>
        </p:blipFill>
        <p:spPr>
          <a:xfrm>
            <a:off x="4712418" y="2215579"/>
            <a:ext cx="5773412" cy="3651821"/>
          </a:xfrm>
          <a:prstGeom prst="rect">
            <a:avLst/>
          </a:prstGeom>
        </p:spPr>
      </p:pic>
    </p:spTree>
    <p:extLst>
      <p:ext uri="{BB962C8B-B14F-4D97-AF65-F5344CB8AC3E}">
        <p14:creationId xmlns:p14="http://schemas.microsoft.com/office/powerpoint/2010/main" val="3182200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22BFC3-8BFD-341E-BFF5-2CA4A6E47BEF}"/>
              </a:ext>
            </a:extLst>
          </p:cNvPr>
          <p:cNvSpPr>
            <a:spLocks noGrp="1"/>
          </p:cNvSpPr>
          <p:nvPr>
            <p:ph type="title"/>
          </p:nvPr>
        </p:nvSpPr>
        <p:spPr>
          <a:xfrm>
            <a:off x="6400800" y="609600"/>
            <a:ext cx="5147730" cy="1641987"/>
          </a:xfrm>
        </p:spPr>
        <p:txBody>
          <a:bodyPr>
            <a:normAutofit fontScale="90000"/>
          </a:bodyPr>
          <a:lstStyle/>
          <a:p>
            <a:r>
              <a:rPr lang="nl-NL" sz="5400" dirty="0"/>
              <a:t>Later    </a:t>
            </a:r>
            <a:br>
              <a:rPr lang="nl-NL" sz="5400" dirty="0"/>
            </a:br>
            <a:r>
              <a:rPr lang="nl-NL" sz="5400" dirty="0"/>
              <a:t>1933 tot 1945</a:t>
            </a:r>
            <a:endParaRPr lang="nl-BE" sz="5400" dirty="0"/>
          </a:p>
        </p:txBody>
      </p:sp>
      <p:pic>
        <p:nvPicPr>
          <p:cNvPr id="4" name="Afbeelding 3">
            <a:extLst>
              <a:ext uri="{FF2B5EF4-FFF2-40B4-BE49-F238E27FC236}">
                <a16:creationId xmlns:a16="http://schemas.microsoft.com/office/drawing/2014/main" id="{CCABE458-8CF3-E589-7812-B9BF966983E7}"/>
              </a:ext>
            </a:extLst>
          </p:cNvPr>
          <p:cNvPicPr>
            <a:picLocks noChangeAspect="1"/>
          </p:cNvPicPr>
          <p:nvPr/>
        </p:nvPicPr>
        <p:blipFill>
          <a:blip r:embed="rId3"/>
          <a:srcRect b="15625"/>
          <a:stretch/>
        </p:blipFill>
        <p:spPr>
          <a:xfrm>
            <a:off x="20" y="975"/>
            <a:ext cx="6095980" cy="6858000"/>
          </a:xfrm>
          <a:prstGeom prst="rect">
            <a:avLst/>
          </a:prstGeom>
        </p:spPr>
      </p:pic>
      <p:sp>
        <p:nvSpPr>
          <p:cNvPr id="3" name="Tijdelijke aanduiding voor inhoud 2">
            <a:extLst>
              <a:ext uri="{FF2B5EF4-FFF2-40B4-BE49-F238E27FC236}">
                <a16:creationId xmlns:a16="http://schemas.microsoft.com/office/drawing/2014/main" id="{FB164B66-10BA-F17E-D9D4-06172BC1BC5C}"/>
              </a:ext>
            </a:extLst>
          </p:cNvPr>
          <p:cNvSpPr>
            <a:spLocks noGrp="1"/>
          </p:cNvSpPr>
          <p:nvPr>
            <p:ph idx="1"/>
          </p:nvPr>
        </p:nvSpPr>
        <p:spPr>
          <a:xfrm>
            <a:off x="6400800" y="2251587"/>
            <a:ext cx="5147730" cy="3637935"/>
          </a:xfrm>
        </p:spPr>
        <p:txBody>
          <a:bodyPr>
            <a:normAutofit/>
          </a:bodyPr>
          <a:lstStyle/>
          <a:p>
            <a:pPr marL="0" indent="0">
              <a:buNone/>
            </a:pPr>
            <a:r>
              <a:rPr lang="nl-NL" sz="4400" dirty="0"/>
              <a:t>President Franklin D. Roosevelt </a:t>
            </a:r>
            <a:endParaRPr lang="nl-BE" sz="4400" dirty="0"/>
          </a:p>
        </p:txBody>
      </p:sp>
    </p:spTree>
    <p:extLst>
      <p:ext uri="{BB962C8B-B14F-4D97-AF65-F5344CB8AC3E}">
        <p14:creationId xmlns:p14="http://schemas.microsoft.com/office/powerpoint/2010/main" val="560064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940ADF-7EA0-46A9-A398-32C4EC986B07}"/>
              </a:ext>
            </a:extLst>
          </p:cNvPr>
          <p:cNvSpPr>
            <a:spLocks noGrp="1"/>
          </p:cNvSpPr>
          <p:nvPr>
            <p:ph type="title"/>
          </p:nvPr>
        </p:nvSpPr>
        <p:spPr>
          <a:xfrm>
            <a:off x="685801" y="609600"/>
            <a:ext cx="5219699" cy="1456267"/>
          </a:xfrm>
        </p:spPr>
        <p:txBody>
          <a:bodyPr>
            <a:normAutofit/>
          </a:bodyPr>
          <a:lstStyle/>
          <a:p>
            <a:r>
              <a:rPr lang="nl-NL" dirty="0"/>
              <a:t>Later     1955</a:t>
            </a:r>
            <a:endParaRPr lang="nl-BE" dirty="0"/>
          </a:p>
        </p:txBody>
      </p:sp>
      <p:sp>
        <p:nvSpPr>
          <p:cNvPr id="3" name="Tijdelijke aanduiding voor inhoud 2">
            <a:extLst>
              <a:ext uri="{FF2B5EF4-FFF2-40B4-BE49-F238E27FC236}">
                <a16:creationId xmlns:a16="http://schemas.microsoft.com/office/drawing/2014/main" id="{5917ACD6-85A7-198B-DE07-28110930A08F}"/>
              </a:ext>
            </a:extLst>
          </p:cNvPr>
          <p:cNvSpPr>
            <a:spLocks noGrp="1"/>
          </p:cNvSpPr>
          <p:nvPr>
            <p:ph idx="1"/>
          </p:nvPr>
        </p:nvSpPr>
        <p:spPr>
          <a:xfrm>
            <a:off x="685801" y="2142067"/>
            <a:ext cx="5219699" cy="3649133"/>
          </a:xfrm>
        </p:spPr>
        <p:txBody>
          <a:bodyPr>
            <a:normAutofit/>
          </a:bodyPr>
          <a:lstStyle/>
          <a:p>
            <a:r>
              <a:rPr lang="nl-NL" sz="3600" dirty="0"/>
              <a:t>Eerste aflevering ‘Schipper naast Mathilde’</a:t>
            </a:r>
            <a:endParaRPr lang="nl-BE" sz="3600" dirty="0"/>
          </a:p>
        </p:txBody>
      </p:sp>
      <p:pic>
        <p:nvPicPr>
          <p:cNvPr id="4" name="Afbeelding 3">
            <a:extLst>
              <a:ext uri="{FF2B5EF4-FFF2-40B4-BE49-F238E27FC236}">
                <a16:creationId xmlns:a16="http://schemas.microsoft.com/office/drawing/2014/main" id="{EEB0FE8C-4542-4C07-327B-9556CF0B3462}"/>
              </a:ext>
            </a:extLst>
          </p:cNvPr>
          <p:cNvPicPr>
            <a:picLocks noChangeAspect="1"/>
          </p:cNvPicPr>
          <p:nvPr/>
        </p:nvPicPr>
        <p:blipFill>
          <a:blip r:embed="rId4"/>
          <a:srcRect l="11520" r="30123" b="-1"/>
          <a:stretch/>
        </p:blipFill>
        <p:spPr>
          <a:xfrm>
            <a:off x="6198830" y="639097"/>
            <a:ext cx="5447070" cy="5250425"/>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559394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4EE57C-78DC-CACF-191E-9DBA2299ED1F}"/>
              </a:ext>
            </a:extLst>
          </p:cNvPr>
          <p:cNvSpPr>
            <a:spLocks noGrp="1"/>
          </p:cNvSpPr>
          <p:nvPr>
            <p:ph type="title"/>
          </p:nvPr>
        </p:nvSpPr>
        <p:spPr>
          <a:xfrm>
            <a:off x="6400800" y="609600"/>
            <a:ext cx="5147730" cy="1641987"/>
          </a:xfrm>
        </p:spPr>
        <p:txBody>
          <a:bodyPr>
            <a:normAutofit/>
          </a:bodyPr>
          <a:lstStyle/>
          <a:p>
            <a:r>
              <a:rPr lang="nl-NL" sz="6000" dirty="0"/>
              <a:t>Later    1980 </a:t>
            </a:r>
            <a:endParaRPr lang="nl-BE" sz="6000" dirty="0"/>
          </a:p>
        </p:txBody>
      </p:sp>
      <p:sp>
        <p:nvSpPr>
          <p:cNvPr id="3" name="Tijdelijke aanduiding voor inhoud 2">
            <a:extLst>
              <a:ext uri="{FF2B5EF4-FFF2-40B4-BE49-F238E27FC236}">
                <a16:creationId xmlns:a16="http://schemas.microsoft.com/office/drawing/2014/main" id="{AB9B33C9-0B68-AE40-DF7D-929F22BF4DC8}"/>
              </a:ext>
            </a:extLst>
          </p:cNvPr>
          <p:cNvSpPr>
            <a:spLocks noGrp="1"/>
          </p:cNvSpPr>
          <p:nvPr>
            <p:ph idx="1"/>
          </p:nvPr>
        </p:nvSpPr>
        <p:spPr>
          <a:xfrm>
            <a:off x="6400800" y="2251587"/>
            <a:ext cx="5147730" cy="3637935"/>
          </a:xfrm>
        </p:spPr>
        <p:txBody>
          <a:bodyPr>
            <a:normAutofit/>
          </a:bodyPr>
          <a:lstStyle/>
          <a:p>
            <a:r>
              <a:rPr lang="nl-NL" sz="4400" dirty="0"/>
              <a:t>De Witte van </a:t>
            </a:r>
            <a:r>
              <a:rPr lang="nl-NL" sz="4400" dirty="0" err="1"/>
              <a:t>Sichem</a:t>
            </a:r>
            <a:r>
              <a:rPr lang="nl-NL" sz="4400" dirty="0"/>
              <a:t> </a:t>
            </a:r>
          </a:p>
          <a:p>
            <a:pPr marL="0" indent="0">
              <a:buNone/>
            </a:pPr>
            <a:r>
              <a:rPr lang="nl-NL" sz="4400" dirty="0"/>
              <a:t> ( 2</a:t>
            </a:r>
            <a:r>
              <a:rPr lang="nl-NL" sz="4400" baseline="30000" dirty="0"/>
              <a:t>de</a:t>
            </a:r>
            <a:r>
              <a:rPr lang="nl-NL" sz="4400" dirty="0"/>
              <a:t> verfilming) </a:t>
            </a:r>
            <a:endParaRPr lang="nl-BE" sz="4400" dirty="0"/>
          </a:p>
        </p:txBody>
      </p:sp>
      <p:pic>
        <p:nvPicPr>
          <p:cNvPr id="4" name="Afbeelding 3">
            <a:extLst>
              <a:ext uri="{FF2B5EF4-FFF2-40B4-BE49-F238E27FC236}">
                <a16:creationId xmlns:a16="http://schemas.microsoft.com/office/drawing/2014/main" id="{46844A3F-93AA-BC9D-5E30-D4026C37DA51}"/>
              </a:ext>
            </a:extLst>
          </p:cNvPr>
          <p:cNvPicPr>
            <a:picLocks noChangeAspect="1"/>
          </p:cNvPicPr>
          <p:nvPr/>
        </p:nvPicPr>
        <p:blipFill>
          <a:blip r:embed="rId4"/>
          <a:stretch>
            <a:fillRect/>
          </a:stretch>
        </p:blipFill>
        <p:spPr>
          <a:xfrm>
            <a:off x="864296" y="639097"/>
            <a:ext cx="4477078" cy="5969438"/>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895923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emels">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{EC89F8D4-5B4F-40C9-BDA9-4AB35F08AFE2}tf03457452</Template>
  <TotalTime>367</TotalTime>
  <Words>1580</Words>
  <Application>Microsoft Office PowerPoint</Application>
  <PresentationFormat>Breedbeeld</PresentationFormat>
  <Paragraphs>148</Paragraphs>
  <Slides>40</Slides>
  <Notes>27</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40</vt:i4>
      </vt:variant>
    </vt:vector>
  </HeadingPairs>
  <TitlesOfParts>
    <vt:vector size="44" baseType="lpstr">
      <vt:lpstr>Arial</vt:lpstr>
      <vt:lpstr>Calibri</vt:lpstr>
      <vt:lpstr>Calibri Light</vt:lpstr>
      <vt:lpstr>Hemels</vt:lpstr>
      <vt:lpstr>Vroeger of later?</vt:lpstr>
      <vt:lpstr>1986 </vt:lpstr>
      <vt:lpstr> later      1987</vt:lpstr>
      <vt:lpstr>Vroeger       1882  </vt:lpstr>
      <vt:lpstr>Later        1903</vt:lpstr>
      <vt:lpstr>Later    1925</vt:lpstr>
      <vt:lpstr>Later     1933 tot 1945</vt:lpstr>
      <vt:lpstr>Later     1955</vt:lpstr>
      <vt:lpstr>Later    1980 </vt:lpstr>
      <vt:lpstr>Vroeger     1979</vt:lpstr>
      <vt:lpstr>Vroeger     1964</vt:lpstr>
      <vt:lpstr>Later      1969</vt:lpstr>
      <vt:lpstr>LATER    1973</vt:lpstr>
      <vt:lpstr>Vroeger   1956   </vt:lpstr>
      <vt:lpstr>Later      1958</vt:lpstr>
      <vt:lpstr>Later    1967</vt:lpstr>
      <vt:lpstr>Vroeger     1960</vt:lpstr>
      <vt:lpstr>Vroeger    1959</vt:lpstr>
      <vt:lpstr>Vroeger     1908</vt:lpstr>
      <vt:lpstr>Later     1949 </vt:lpstr>
      <vt:lpstr>Later    1978</vt:lpstr>
      <vt:lpstr>Vroeger    1976</vt:lpstr>
      <vt:lpstr>Vroeger       1962</vt:lpstr>
      <vt:lpstr>Later       1977</vt:lpstr>
      <vt:lpstr>Later    1985</vt:lpstr>
      <vt:lpstr>Vroeger    1982</vt:lpstr>
      <vt:lpstr>Vroeger     1957</vt:lpstr>
      <vt:lpstr>Later     1980</vt:lpstr>
      <vt:lpstr>Vroeger    1978</vt:lpstr>
      <vt:lpstr> later   1989 </vt:lpstr>
      <vt:lpstr>Vroeger      1984</vt:lpstr>
      <vt:lpstr>Later    1989</vt:lpstr>
      <vt:lpstr>Later   1997</vt:lpstr>
      <vt:lpstr>Later     2000</vt:lpstr>
      <vt:lpstr>Later 2022</vt:lpstr>
      <vt:lpstr>Vroeger      2016</vt:lpstr>
      <vt:lpstr>Later    2019</vt:lpstr>
      <vt:lpstr>Vroeger   2017</vt:lpstr>
      <vt:lpstr>Vroeger   2012</vt:lpstr>
      <vt:lpstr>Vroeger 2011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Vroeger of later?</dc:title>
  <dc:creator>Kelly Verkimpe</dc:creator>
  <cp:lastModifiedBy>Kelly Verkimpe</cp:lastModifiedBy>
  <cp:revision>19</cp:revision>
  <dcterms:created xsi:type="dcterms:W3CDTF">2024-08-02T11:56:39Z</dcterms:created>
  <dcterms:modified xsi:type="dcterms:W3CDTF">2025-01-17T11:51:30Z</dcterms:modified>
</cp:coreProperties>
</file>