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Lst>
  <p:sldSz cy="6858000" cx="12192000"/>
  <p:notesSz cx="6858000" cy="9144000"/>
  <p:embeddedFontLst>
    <p:embeddedFont>
      <p:font typeface="Century Gothic"/>
      <p:regular r:id="rId98"/>
      <p:bold r:id="rId99"/>
      <p:italic r:id="rId100"/>
      <p:boldItalic r:id="rId10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02" roundtripDataSignature="AMtx7mgCbDixlMBxudSFFqKPUckVlY7I+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102" Type="http://customschemas.google.com/relationships/presentationmetadata" Target="metadata"/><Relationship Id="rId101" Type="http://schemas.openxmlformats.org/officeDocument/2006/relationships/font" Target="fonts/CenturyGothic-boldItalic.fntdata"/><Relationship Id="rId100" Type="http://schemas.openxmlformats.org/officeDocument/2006/relationships/font" Target="fonts/CenturyGothic-italic.fntdata"/><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95" Type="http://schemas.openxmlformats.org/officeDocument/2006/relationships/slide" Target="slides/slide91.xml"/><Relationship Id="rId94" Type="http://schemas.openxmlformats.org/officeDocument/2006/relationships/slide" Target="slides/slide90.xml"/><Relationship Id="rId97" Type="http://schemas.openxmlformats.org/officeDocument/2006/relationships/slide" Target="slides/slide93.xml"/><Relationship Id="rId96" Type="http://schemas.openxmlformats.org/officeDocument/2006/relationships/slide" Target="slides/slide92.xml"/><Relationship Id="rId11" Type="http://schemas.openxmlformats.org/officeDocument/2006/relationships/slide" Target="slides/slide7.xml"/><Relationship Id="rId99" Type="http://schemas.openxmlformats.org/officeDocument/2006/relationships/font" Target="fonts/CenturyGothic-bold.fntdata"/><Relationship Id="rId10" Type="http://schemas.openxmlformats.org/officeDocument/2006/relationships/slide" Target="slides/slide6.xml"/><Relationship Id="rId98" Type="http://schemas.openxmlformats.org/officeDocument/2006/relationships/font" Target="fonts/CenturyGothic-regular.fntdata"/><Relationship Id="rId13" Type="http://schemas.openxmlformats.org/officeDocument/2006/relationships/slide" Target="slides/slide9.xml"/><Relationship Id="rId12" Type="http://schemas.openxmlformats.org/officeDocument/2006/relationships/slide" Target="slides/slide8.xml"/><Relationship Id="rId91" Type="http://schemas.openxmlformats.org/officeDocument/2006/relationships/slide" Target="slides/slide87.xml"/><Relationship Id="rId90" Type="http://schemas.openxmlformats.org/officeDocument/2006/relationships/slide" Target="slides/slide86.xml"/><Relationship Id="rId93" Type="http://schemas.openxmlformats.org/officeDocument/2006/relationships/slide" Target="slides/slide89.xml"/><Relationship Id="rId92" Type="http://schemas.openxmlformats.org/officeDocument/2006/relationships/slide" Target="slides/slide8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 Id="rId84" Type="http://schemas.openxmlformats.org/officeDocument/2006/relationships/slide" Target="slides/slide80.xml"/><Relationship Id="rId83" Type="http://schemas.openxmlformats.org/officeDocument/2006/relationships/slide" Target="slides/slide79.xml"/><Relationship Id="rId86" Type="http://schemas.openxmlformats.org/officeDocument/2006/relationships/slide" Target="slides/slide82.xml"/><Relationship Id="rId85" Type="http://schemas.openxmlformats.org/officeDocument/2006/relationships/slide" Target="slides/slide81.xml"/><Relationship Id="rId88" Type="http://schemas.openxmlformats.org/officeDocument/2006/relationships/slide" Target="slides/slide84.xml"/><Relationship Id="rId87" Type="http://schemas.openxmlformats.org/officeDocument/2006/relationships/slide" Target="slides/slide83.xml"/><Relationship Id="rId89" Type="http://schemas.openxmlformats.org/officeDocument/2006/relationships/slide" Target="slides/slide85.xml"/><Relationship Id="rId80" Type="http://schemas.openxmlformats.org/officeDocument/2006/relationships/slide" Target="slides/slide76.xml"/><Relationship Id="rId82" Type="http://schemas.openxmlformats.org/officeDocument/2006/relationships/slide" Target="slides/slide78.xml"/><Relationship Id="rId81" Type="http://schemas.openxmlformats.org/officeDocument/2006/relationships/slide" Target="slides/slide7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slide" Target="slides/slide69.xml"/><Relationship Id="rId72" Type="http://schemas.openxmlformats.org/officeDocument/2006/relationships/slide" Target="slides/slide68.xml"/><Relationship Id="rId75" Type="http://schemas.openxmlformats.org/officeDocument/2006/relationships/slide" Target="slides/slide71.xml"/><Relationship Id="rId74" Type="http://schemas.openxmlformats.org/officeDocument/2006/relationships/slide" Target="slides/slide70.xml"/><Relationship Id="rId77" Type="http://schemas.openxmlformats.org/officeDocument/2006/relationships/slide" Target="slides/slide73.xml"/><Relationship Id="rId76" Type="http://schemas.openxmlformats.org/officeDocument/2006/relationships/slide" Target="slides/slide72.xml"/><Relationship Id="rId79" Type="http://schemas.openxmlformats.org/officeDocument/2006/relationships/slide" Target="slides/slide75.xml"/><Relationship Id="rId78" Type="http://schemas.openxmlformats.org/officeDocument/2006/relationships/slide" Target="slides/slide74.xml"/><Relationship Id="rId71" Type="http://schemas.openxmlformats.org/officeDocument/2006/relationships/slide" Target="slides/slide67.xml"/><Relationship Id="rId70" Type="http://schemas.openxmlformats.org/officeDocument/2006/relationships/slide" Target="slides/slide66.xml"/><Relationship Id="rId62" Type="http://schemas.openxmlformats.org/officeDocument/2006/relationships/slide" Target="slides/slide58.xml"/><Relationship Id="rId61" Type="http://schemas.openxmlformats.org/officeDocument/2006/relationships/slide" Target="slides/slide57.xml"/><Relationship Id="rId64" Type="http://schemas.openxmlformats.org/officeDocument/2006/relationships/slide" Target="slides/slide60.xml"/><Relationship Id="rId63" Type="http://schemas.openxmlformats.org/officeDocument/2006/relationships/slide" Target="slides/slide59.xml"/><Relationship Id="rId66" Type="http://schemas.openxmlformats.org/officeDocument/2006/relationships/slide" Target="slides/slide62.xml"/><Relationship Id="rId65" Type="http://schemas.openxmlformats.org/officeDocument/2006/relationships/slide" Target="slides/slide61.xml"/><Relationship Id="rId68" Type="http://schemas.openxmlformats.org/officeDocument/2006/relationships/slide" Target="slides/slide64.xml"/><Relationship Id="rId67" Type="http://schemas.openxmlformats.org/officeDocument/2006/relationships/slide" Target="slides/slide63.xml"/><Relationship Id="rId60" Type="http://schemas.openxmlformats.org/officeDocument/2006/relationships/slide" Target="slides/slide56.xml"/><Relationship Id="rId69" Type="http://schemas.openxmlformats.org/officeDocument/2006/relationships/slide" Target="slides/slide6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55" Type="http://schemas.openxmlformats.org/officeDocument/2006/relationships/slide" Target="slides/slide51.xml"/><Relationship Id="rId54" Type="http://schemas.openxmlformats.org/officeDocument/2006/relationships/slide" Target="slides/slide50.xml"/><Relationship Id="rId57" Type="http://schemas.openxmlformats.org/officeDocument/2006/relationships/slide" Target="slides/slide53.xml"/><Relationship Id="rId56" Type="http://schemas.openxmlformats.org/officeDocument/2006/relationships/slide" Target="slides/slide52.xml"/><Relationship Id="rId59" Type="http://schemas.openxmlformats.org/officeDocument/2006/relationships/slide" Target="slides/slide55.xml"/><Relationship Id="rId58"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fr-FR"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1861: De Amerikaanse Burgeroorlog begon op </a:t>
            </a:r>
            <a:r>
              <a:rPr b="1" lang="fr-FR"/>
              <a:t>12 april 1861</a:t>
            </a:r>
            <a:r>
              <a:rPr lang="fr-FR"/>
              <a:t>, toen de Confederale troepen Fort Sumter in South Carolina aanvielen.</a:t>
            </a:r>
            <a:endParaRPr/>
          </a:p>
        </p:txBody>
      </p:sp>
      <p:sp>
        <p:nvSpPr>
          <p:cNvPr id="183" name="Google Shape;183;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1673 </a:t>
            </a:r>
            <a:r>
              <a:rPr b="1" lang="fr-FR"/>
              <a:t>Louis Jolliet</a:t>
            </a:r>
            <a:r>
              <a:rPr lang="fr-FR"/>
              <a:t>, een ontdekkingsreiziger van Belgische afkomst. Hij werd geboren in </a:t>
            </a:r>
            <a:r>
              <a:rPr b="1" lang="fr-FR"/>
              <a:t>1650</a:t>
            </a:r>
            <a:r>
              <a:rPr lang="fr-FR"/>
              <a:t> in Quebec, Canada, en maakte deel uit van de Franse expeditie die de rivier de Mississippi in 1673 verkende.</a:t>
            </a:r>
            <a:endParaRPr/>
          </a:p>
        </p:txBody>
      </p:sp>
      <p:sp>
        <p:nvSpPr>
          <p:cNvPr id="191" name="Google Shape;191;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Pater Damiaan, geboren als </a:t>
            </a:r>
            <a:r>
              <a:rPr b="1" lang="fr-FR"/>
              <a:t>Jozef De Veuster</a:t>
            </a:r>
            <a:r>
              <a:rPr lang="fr-FR"/>
              <a:t>, werd geboren op </a:t>
            </a:r>
            <a:r>
              <a:rPr b="1" lang="fr-FR"/>
              <a:t>3 januari 1840</a:t>
            </a:r>
            <a:r>
              <a:rPr lang="fr-FR"/>
              <a:t> in Tremelo, België.</a:t>
            </a:r>
            <a:endParaRPr/>
          </a:p>
        </p:txBody>
      </p:sp>
      <p:sp>
        <p:nvSpPr>
          <p:cNvPr id="199" name="Google Shape;199;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eerste auto op de weg was de </a:t>
            </a:r>
            <a:r>
              <a:rPr b="1" lang="fr-FR"/>
              <a:t>Benz Patent-Motorwagen</a:t>
            </a:r>
            <a:r>
              <a:rPr lang="fr-FR"/>
              <a:t>, ontworpen door </a:t>
            </a:r>
            <a:r>
              <a:rPr b="1" lang="fr-FR"/>
              <a:t>Karl Benz</a:t>
            </a:r>
            <a:r>
              <a:rPr lang="fr-FR"/>
              <a:t>. Deze auto reed voor het eerst op </a:t>
            </a:r>
            <a:r>
              <a:rPr b="1" lang="fr-FR"/>
              <a:t>29 januari 1886</a:t>
            </a:r>
            <a:r>
              <a:rPr lang="fr-FR"/>
              <a:t> in Mannheim, Duitsland. Het was een driewielig voertuig met een verbrandingsmotor en wordt vaak beschouwd als de eerste praktische auto.</a:t>
            </a:r>
            <a:endParaRPr/>
          </a:p>
        </p:txBody>
      </p:sp>
      <p:sp>
        <p:nvSpPr>
          <p:cNvPr id="207" name="Google Shape;207;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schaap </a:t>
            </a:r>
            <a:r>
              <a:rPr b="1" lang="fr-FR"/>
              <a:t>Dolly</a:t>
            </a:r>
            <a:r>
              <a:rPr lang="fr-FR"/>
              <a:t> werd voor het eerst gekloond op </a:t>
            </a:r>
            <a:r>
              <a:rPr b="1" lang="fr-FR"/>
              <a:t>5 juli 1996</a:t>
            </a:r>
            <a:r>
              <a:rPr lang="fr-FR"/>
              <a:t>. Dolly was het eerste zoogdier dat werd gekloond uit een volwassen cel, een doorbraak in de biotechnologie. Ze werd gekloond door onderzoekers in het Roslin Institute in Schotland.</a:t>
            </a:r>
            <a:endParaRPr/>
          </a:p>
        </p:txBody>
      </p:sp>
      <p:sp>
        <p:nvSpPr>
          <p:cNvPr id="215" name="Google Shape;21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1938</a:t>
            </a:r>
            <a:endParaRPr/>
          </a:p>
        </p:txBody>
      </p:sp>
      <p:sp>
        <p:nvSpPr>
          <p:cNvPr id="223" name="Google Shape;223;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1961: De muur werd opgetrokken door de Duitse Democratische Republiek (DDR) om de stroom van vluchtelingen van Oost-Berlijn naar West-Berlijn te stoppen, en het markeerde de fysieke scheiding tussen het communistische Oost-Duitsland en het kapitalistische West-Duitsland tijdens de Koude Oorlog.</a:t>
            </a:r>
            <a:endParaRPr/>
          </a:p>
        </p:txBody>
      </p:sp>
      <p:sp>
        <p:nvSpPr>
          <p:cNvPr id="232" name="Google Shape;232;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was een handmatige, onderwaterboot die bedoeld was voor militaire doeleinden. De </a:t>
            </a:r>
            <a:r>
              <a:rPr b="1" lang="fr-FR"/>
              <a:t>Nautilus</a:t>
            </a:r>
            <a:r>
              <a:rPr lang="fr-FR"/>
              <a:t> maakte haar eerste succesvolle proefduik in 1801.</a:t>
            </a:r>
            <a:endParaRPr/>
          </a:p>
        </p:txBody>
      </p:sp>
      <p:sp>
        <p:nvSpPr>
          <p:cNvPr id="241" name="Google Shape;241;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1824; De allereerste </a:t>
            </a:r>
            <a:r>
              <a:rPr b="1" lang="fr-FR"/>
              <a:t>lijger</a:t>
            </a:r>
            <a:r>
              <a:rPr lang="fr-FR"/>
              <a:t> (kruising tussen een leeuw en een tijger) werd geboren in </a:t>
            </a:r>
            <a:r>
              <a:rPr b="1" lang="fr-FR"/>
              <a:t>1824</a:t>
            </a:r>
            <a:r>
              <a:rPr lang="fr-FR"/>
              <a:t> in het menagerie van de Engelse dierentuin van George Wombwell. Deze hybride dieren komen zeer zelden voor, omdat leeuwen en tijgers in het wild verschillende leefomgevingen hebben.</a:t>
            </a:r>
            <a:endParaRPr/>
          </a:p>
        </p:txBody>
      </p:sp>
      <p:sp>
        <p:nvSpPr>
          <p:cNvPr id="249" name="Google Shape;249;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8000 v C</a:t>
            </a:r>
            <a:endParaRPr/>
          </a:p>
        </p:txBody>
      </p:sp>
      <p:sp>
        <p:nvSpPr>
          <p:cNvPr id="257" name="Google Shape;257;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1966</a:t>
            </a:r>
            <a:endParaRPr/>
          </a:p>
        </p:txBody>
      </p:sp>
      <p:sp>
        <p:nvSpPr>
          <p:cNvPr id="117" name="Google Shape;11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1815</a:t>
            </a:r>
            <a:endParaRPr/>
          </a:p>
        </p:txBody>
      </p:sp>
      <p:sp>
        <p:nvSpPr>
          <p:cNvPr id="265" name="Google Shape;265;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t>
            </a:r>
            <a:r>
              <a:rPr b="1" lang="fr-FR"/>
              <a:t>stoommachine</a:t>
            </a:r>
            <a:r>
              <a:rPr lang="fr-FR"/>
              <a:t> van </a:t>
            </a:r>
            <a:r>
              <a:rPr b="1" lang="fr-FR"/>
              <a:t>James Watt</a:t>
            </a:r>
            <a:r>
              <a:rPr lang="fr-FR"/>
              <a:t> was een van de eerste belangrijke uitvindingen die de industriële productie op gang bracht.</a:t>
            </a:r>
            <a:endParaRPr/>
          </a:p>
          <a:p>
            <a:pPr indent="0" lvl="0" marL="0" rtl="0" algn="l">
              <a:spcBef>
                <a:spcPts val="0"/>
              </a:spcBef>
              <a:spcAft>
                <a:spcPts val="0"/>
              </a:spcAft>
              <a:buNone/>
            </a:pPr>
            <a:r>
              <a:rPr lang="fr-FR"/>
              <a:t>De stoommachine werd in de jaren </a:t>
            </a:r>
            <a:r>
              <a:rPr b="1" lang="fr-FR"/>
              <a:t>1770</a:t>
            </a:r>
            <a:r>
              <a:rPr lang="fr-FR"/>
              <a:t> steeds meer gebruikt in fabrieken, vooral in de textielindustrie.</a:t>
            </a:r>
            <a:endParaRPr/>
          </a:p>
        </p:txBody>
      </p:sp>
      <p:sp>
        <p:nvSpPr>
          <p:cNvPr id="273" name="Google Shape;273;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t>
            </a:r>
            <a:r>
              <a:rPr b="1" lang="fr-FR"/>
              <a:t>eerste draaimolen</a:t>
            </a:r>
            <a:r>
              <a:rPr lang="fr-FR"/>
              <a:t> in België werd gebouwd in </a:t>
            </a:r>
            <a:r>
              <a:rPr b="1" lang="fr-FR"/>
              <a:t>1880</a:t>
            </a:r>
            <a:r>
              <a:rPr lang="fr-FR"/>
              <a:t> in </a:t>
            </a:r>
            <a:r>
              <a:rPr b="1" lang="fr-FR"/>
              <a:t>Antwerpen</a:t>
            </a:r>
            <a:r>
              <a:rPr lang="fr-FR"/>
              <a:t>. Het was een van de eerste mechanische attracties die op een kermis werd geplaatst en maakte gebruik van stoomkracht om de molen in beweging te brengen. Draaimolens, die oorspronkelijk handmatig werden gedraaid, werden door de introductie van stoommachines een stuk spectaculairder en aantrekkelijker voor het publiek.</a:t>
            </a:r>
            <a:endParaRPr/>
          </a:p>
        </p:txBody>
      </p:sp>
      <p:sp>
        <p:nvSpPr>
          <p:cNvPr id="281" name="Google Shape;281;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geschiedenis van de diamantindustrie in </a:t>
            </a:r>
            <a:r>
              <a:rPr b="1" lang="fr-FR"/>
              <a:t>Antwerpen</a:t>
            </a:r>
            <a:r>
              <a:rPr lang="fr-FR"/>
              <a:t> gaat terug tot de 15e eeuw, maar de </a:t>
            </a:r>
            <a:r>
              <a:rPr b="1" lang="fr-FR"/>
              <a:t>eerste diamantslijper</a:t>
            </a:r>
            <a:r>
              <a:rPr lang="fr-FR"/>
              <a:t> in Antwerpen, zoals we dat vandaag de dag kennen, was </a:t>
            </a:r>
            <a:r>
              <a:rPr b="1" lang="fr-FR"/>
              <a:t>Lodewijk van der Beke</a:t>
            </a:r>
            <a:r>
              <a:rPr lang="fr-FR"/>
              <a:t>. Hij wordt vaak genoemd als de pionier van de diamantbewerking in Antwerpen. In de </a:t>
            </a:r>
            <a:r>
              <a:rPr b="1" lang="fr-FR"/>
              <a:t>16e eeuw</a:t>
            </a:r>
            <a:r>
              <a:rPr lang="fr-FR"/>
              <a:t>, rond </a:t>
            </a:r>
            <a:r>
              <a:rPr b="1" lang="fr-FR"/>
              <a:t>1500</a:t>
            </a:r>
            <a:r>
              <a:rPr lang="fr-FR"/>
              <a:t>, vestigde Van der Beke zich in Antwerpen en begon hij met het slijpen van diamanten.</a:t>
            </a:r>
            <a:endParaRPr/>
          </a:p>
        </p:txBody>
      </p:sp>
      <p:sp>
        <p:nvSpPr>
          <p:cNvPr id="289" name="Google Shape;289;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a:t>
            </a:r>
            <a:r>
              <a:rPr b="1" lang="fr-FR"/>
              <a:t>Wijnegem Shopping Center</a:t>
            </a:r>
            <a:r>
              <a:rPr lang="fr-FR"/>
              <a:t> werd geopend op </a:t>
            </a:r>
            <a:r>
              <a:rPr b="1" lang="fr-FR"/>
              <a:t>10 oktober 1985</a:t>
            </a:r>
            <a:r>
              <a:rPr lang="fr-FR"/>
              <a:t>. Het winkelcentrum, gelegen in </a:t>
            </a:r>
            <a:r>
              <a:rPr b="1" lang="fr-FR"/>
              <a:t>Wijnegem</a:t>
            </a:r>
            <a:r>
              <a:rPr lang="fr-FR"/>
              <a:t>, in de provincie Antwerpen, is een van de grootste en bekendste winkelcentra in België. Het biedt een breed scala aan winkels, van mode tot elektronica, en trekt jaarlijks veel bezoekers. Het centrum is in de loop der jaren verschillende keren gerenoveerd en uitgebreid om aan de moderne eisen van shoppers te voldoen.</a:t>
            </a:r>
            <a:endParaRPr/>
          </a:p>
        </p:txBody>
      </p:sp>
      <p:sp>
        <p:nvSpPr>
          <p:cNvPr id="297" name="Google Shape;297;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 name="Google Shape;304;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a:t>
            </a:r>
            <a:r>
              <a:rPr b="1" lang="fr-FR"/>
              <a:t>Kasteel van Schoten</a:t>
            </a:r>
            <a:r>
              <a:rPr lang="fr-FR"/>
              <a:t> werd oorspronkelijk gebouwd in </a:t>
            </a:r>
            <a:r>
              <a:rPr b="1" lang="fr-FR"/>
              <a:t>1550</a:t>
            </a:r>
            <a:r>
              <a:rPr lang="fr-FR"/>
              <a:t>. Het kasteel was in de 16e eeuw een renaissancegebouw en speelde een belangrijke rol in de geschiedenis van de regio. Het werd later uitgebreid en verbouwd, met invloeden van verschillende architecturale stijlen door de eeuwen heen.</a:t>
            </a:r>
            <a:endParaRPr/>
          </a:p>
        </p:txBody>
      </p:sp>
      <p:sp>
        <p:nvSpPr>
          <p:cNvPr id="305" name="Google Shape;305;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fr-FR"/>
              <a:t>De eerste vermelding van Schoten gaat terug tot de </a:t>
            </a:r>
            <a:r>
              <a:rPr b="1" lang="fr-FR"/>
              <a:t>12e eeuw</a:t>
            </a:r>
            <a:r>
              <a:rPr lang="fr-FR"/>
              <a:t>. De naam "Schoten" wordt voor het eerst genoemd in een document uit </a:t>
            </a:r>
            <a:r>
              <a:rPr b="1" lang="fr-FR"/>
              <a:t>1217</a:t>
            </a:r>
            <a:r>
              <a:rPr lang="fr-FR"/>
              <a:t>. In de vroege middeleeuwen was het gebied waarschijnlijk al bewoond, maar het werd pas in de 12e eeuw officieel erkend.</a:t>
            </a:r>
            <a:endParaRPr/>
          </a:p>
          <a:p>
            <a:pPr indent="0" lvl="0" marL="0" rtl="0" algn="l">
              <a:spcBef>
                <a:spcPts val="0"/>
              </a:spcBef>
              <a:spcAft>
                <a:spcPts val="0"/>
              </a:spcAft>
              <a:buNone/>
            </a:pPr>
            <a:r>
              <a:rPr lang="fr-FR"/>
              <a:t>Schoten begon in de loop der eeuwen als een landelijk gebied en ontwikkelde zich later tot een residentiële voorstad van Antwerpen, vooral in de 19e en 20e eeuw, toen de stad zich verder uitbreidde.</a:t>
            </a:r>
            <a:endParaRPr/>
          </a:p>
          <a:p>
            <a:pPr indent="0" lvl="0" marL="0" rtl="0" algn="l">
              <a:spcBef>
                <a:spcPts val="0"/>
              </a:spcBef>
              <a:spcAft>
                <a:spcPts val="0"/>
              </a:spcAft>
              <a:buNone/>
            </a:pPr>
            <a:r>
              <a:t/>
            </a:r>
            <a:endParaRPr/>
          </a:p>
        </p:txBody>
      </p:sp>
      <p:sp>
        <p:nvSpPr>
          <p:cNvPr id="313" name="Google Shape;313;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0" name="Google Shape;320;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aanleg van het </a:t>
            </a:r>
            <a:r>
              <a:rPr b="1" lang="fr-FR"/>
              <a:t>Kanaal Dessel-Schoten</a:t>
            </a:r>
            <a:r>
              <a:rPr lang="fr-FR"/>
              <a:t> begon in </a:t>
            </a:r>
            <a:r>
              <a:rPr b="1" lang="fr-FR"/>
              <a:t>1836</a:t>
            </a:r>
            <a:r>
              <a:rPr lang="fr-FR"/>
              <a:t> en het kanaal werd geopend in </a:t>
            </a:r>
            <a:r>
              <a:rPr b="1" lang="fr-FR"/>
              <a:t>1843</a:t>
            </a:r>
            <a:r>
              <a:rPr lang="fr-FR"/>
              <a:t>. werd aangelegd om de verbinding tussen de stad </a:t>
            </a:r>
            <a:r>
              <a:rPr b="1" lang="fr-FR"/>
              <a:t>Antwerpen</a:t>
            </a:r>
            <a:r>
              <a:rPr lang="fr-FR"/>
              <a:t> en de regio rond </a:t>
            </a:r>
            <a:r>
              <a:rPr b="1" lang="fr-FR"/>
              <a:t>Dessel</a:t>
            </a:r>
            <a:r>
              <a:rPr lang="fr-FR"/>
              <a:t> te verbeteren, vooral voor de handel en het vervoer van steenkool en andere goederen.</a:t>
            </a:r>
            <a:endParaRPr/>
          </a:p>
        </p:txBody>
      </p:sp>
      <p:sp>
        <p:nvSpPr>
          <p:cNvPr id="321" name="Google Shape;321;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a:t>
            </a:r>
            <a:r>
              <a:rPr b="1" lang="fr-FR"/>
              <a:t>Antwerpse Handje</a:t>
            </a:r>
            <a:r>
              <a:rPr lang="fr-FR"/>
              <a:t>, het iconische Belgische koekje in de vorm van een hand, werd voor het eerst gemaakt in </a:t>
            </a:r>
            <a:r>
              <a:rPr b="1" lang="fr-FR"/>
              <a:t>1934</a:t>
            </a:r>
            <a:r>
              <a:rPr lang="fr-FR"/>
              <a:t> door de Antwerpse bakker </a:t>
            </a:r>
            <a:r>
              <a:rPr b="1" lang="fr-FR"/>
              <a:t>Jan Vermeiren</a:t>
            </a:r>
            <a:r>
              <a:rPr lang="fr-FR"/>
              <a:t>. Het koekje werd oorspronkelijk gemaakt ter ere van de stad Antwerpen en zijn symbolische betekenis. Het "handje" staat voor de hand van de stad, en het werd al snel een populaire lekkernij, vooral als souvenir voor bezoekers van Antwerpen.</a:t>
            </a:r>
            <a:endParaRPr/>
          </a:p>
        </p:txBody>
      </p:sp>
      <p:sp>
        <p:nvSpPr>
          <p:cNvPr id="329" name="Google Shape;329;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6" name="Google Shape;336;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fr-FR"/>
              <a:t>Elixir d'Anvers</a:t>
            </a:r>
            <a:r>
              <a:rPr lang="fr-FR"/>
              <a:t> (ook wel </a:t>
            </a:r>
            <a:r>
              <a:rPr b="1" lang="fr-FR"/>
              <a:t>Antwerpse Elixir</a:t>
            </a:r>
            <a:r>
              <a:rPr lang="fr-FR"/>
              <a:t> genoemd) is een Belgische kruidenlikeur die zijn oorsprong heeft in </a:t>
            </a:r>
            <a:r>
              <a:rPr b="1" lang="fr-FR"/>
              <a:t>Anvers (Antwerpen)</a:t>
            </a:r>
            <a:r>
              <a:rPr lang="fr-FR"/>
              <a:t>. Het werd oorspronkelijk ontwikkeld in </a:t>
            </a:r>
            <a:r>
              <a:rPr b="1" lang="fr-FR"/>
              <a:t>1863</a:t>
            </a:r>
            <a:r>
              <a:rPr lang="fr-FR"/>
              <a:t> door de apotheker </a:t>
            </a:r>
            <a:r>
              <a:rPr b="1" lang="fr-FR"/>
              <a:t>Louis Hendrikx</a:t>
            </a:r>
            <a:r>
              <a:rPr lang="fr-FR"/>
              <a:t>. Het werd gepromoot als een geneeskrachtig elixer, wat typerend was voor veel kruidenlikeuren uit die tijd, die vaak werden geacht een positief effect op de gezondheid te hebben.</a:t>
            </a:r>
            <a:endParaRPr/>
          </a:p>
        </p:txBody>
      </p:sp>
      <p:sp>
        <p:nvSpPr>
          <p:cNvPr id="337" name="Google Shape;337;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 name="Google Shape;124;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1958</a:t>
            </a:r>
            <a:endParaRPr/>
          </a:p>
        </p:txBody>
      </p:sp>
      <p:sp>
        <p:nvSpPr>
          <p:cNvPr id="125" name="Google Shape;125;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fr-FR"/>
              <a:t>Pizza Margherita</a:t>
            </a:r>
            <a:r>
              <a:rPr lang="fr-FR"/>
              <a:t>, een van de beroemdste pizza's, werd in </a:t>
            </a:r>
            <a:r>
              <a:rPr b="1" lang="fr-FR"/>
              <a:t>1889</a:t>
            </a:r>
            <a:r>
              <a:rPr lang="fr-FR"/>
              <a:t> gecreëerd in Napels, naar verluidt ter ere van de Italiaanse koningin </a:t>
            </a:r>
            <a:r>
              <a:rPr b="1" lang="fr-FR"/>
              <a:t>Margherita van Savoye</a:t>
            </a:r>
            <a:r>
              <a:rPr lang="fr-FR"/>
              <a:t>. De pizza had de kleuren van de Italiaanse vlag: rood (tomaat), wit (mozzarella) en groen (basilicum).</a:t>
            </a:r>
            <a:endParaRPr/>
          </a:p>
        </p:txBody>
      </p:sp>
      <p:sp>
        <p:nvSpPr>
          <p:cNvPr id="345" name="Google Shape;345;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2" name="Google Shape;352;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t>
            </a:r>
            <a:r>
              <a:rPr b="1" lang="fr-FR"/>
              <a:t>elektrische gloeilamp</a:t>
            </a:r>
            <a:r>
              <a:rPr lang="fr-FR"/>
              <a:t> werd uitgevonden door </a:t>
            </a:r>
            <a:r>
              <a:rPr b="1" lang="fr-FR"/>
              <a:t>Thomas Edison</a:t>
            </a:r>
            <a:r>
              <a:rPr lang="fr-FR"/>
              <a:t> in </a:t>
            </a:r>
            <a:r>
              <a:rPr b="1" lang="fr-FR"/>
              <a:t>1879,</a:t>
            </a:r>
            <a:endParaRPr/>
          </a:p>
        </p:txBody>
      </p:sp>
      <p:sp>
        <p:nvSpPr>
          <p:cNvPr id="353" name="Google Shape;353;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0" name="Google Shape;360;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1966</a:t>
            </a:r>
            <a:endParaRPr/>
          </a:p>
        </p:txBody>
      </p:sp>
      <p:sp>
        <p:nvSpPr>
          <p:cNvPr id="366" name="Google Shape;366;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3" name="Google Shape;373;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1966</a:t>
            </a:r>
            <a:endParaRPr/>
          </a:p>
        </p:txBody>
      </p:sp>
      <p:sp>
        <p:nvSpPr>
          <p:cNvPr id="374" name="Google Shape;374;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1" name="Google Shape;381;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1958</a:t>
            </a:r>
            <a:endParaRPr/>
          </a:p>
        </p:txBody>
      </p:sp>
      <p:sp>
        <p:nvSpPr>
          <p:cNvPr id="382" name="Google Shape;382;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9" name="Google Shape;389;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1958</a:t>
            </a:r>
            <a:endParaRPr/>
          </a:p>
        </p:txBody>
      </p:sp>
      <p:sp>
        <p:nvSpPr>
          <p:cNvPr id="390" name="Google Shape;390;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1999</a:t>
            </a:r>
            <a:endParaRPr/>
          </a:p>
        </p:txBody>
      </p:sp>
      <p:sp>
        <p:nvSpPr>
          <p:cNvPr id="398" name="Google Shape;398;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5" name="Google Shape;405;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1999</a:t>
            </a:r>
            <a:endParaRPr/>
          </a:p>
        </p:txBody>
      </p:sp>
      <p:sp>
        <p:nvSpPr>
          <p:cNvPr id="406" name="Google Shape;406;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3" name="Google Shape;413;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1991</a:t>
            </a:r>
            <a:endParaRPr/>
          </a:p>
        </p:txBody>
      </p:sp>
      <p:sp>
        <p:nvSpPr>
          <p:cNvPr id="414" name="Google Shape;414;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 name="Google Shape;13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1999</a:t>
            </a:r>
            <a:endParaRPr/>
          </a:p>
        </p:txBody>
      </p:sp>
      <p:sp>
        <p:nvSpPr>
          <p:cNvPr id="133" name="Google Shape;13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1" name="Google Shape;421;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1991</a:t>
            </a:r>
            <a:endParaRPr/>
          </a:p>
        </p:txBody>
      </p:sp>
      <p:sp>
        <p:nvSpPr>
          <p:cNvPr id="422" name="Google Shape;422;p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9" name="Google Shape;429;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1923</a:t>
            </a:r>
            <a:endParaRPr/>
          </a:p>
        </p:txBody>
      </p:sp>
      <p:sp>
        <p:nvSpPr>
          <p:cNvPr id="430" name="Google Shape;430;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7" name="Google Shape;437;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1923</a:t>
            </a:r>
            <a:endParaRPr/>
          </a:p>
        </p:txBody>
      </p:sp>
      <p:sp>
        <p:nvSpPr>
          <p:cNvPr id="438" name="Google Shape;438;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5" name="Google Shape;445;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1952</a:t>
            </a:r>
            <a:endParaRPr/>
          </a:p>
        </p:txBody>
      </p:sp>
      <p:sp>
        <p:nvSpPr>
          <p:cNvPr id="446" name="Google Shape;446;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4" name="Google Shape;454;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1952</a:t>
            </a:r>
            <a:endParaRPr/>
          </a:p>
        </p:txBody>
      </p:sp>
      <p:sp>
        <p:nvSpPr>
          <p:cNvPr id="455" name="Google Shape;455;p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3" name="Google Shape;463;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1985: Tijdens zijn bezoek hield hij een herdenkingsmis voor de slachtoffers van de wereldoorlogen, en hij bracht een bezoek aan de </a:t>
            </a:r>
            <a:r>
              <a:rPr b="1" lang="fr-FR"/>
              <a:t>Meninpoort</a:t>
            </a:r>
            <a:r>
              <a:rPr lang="fr-FR"/>
              <a:t>, een gedenkteken voor de gevallen soldaten van de Eerste Wereldoorlog.</a:t>
            </a:r>
            <a:endParaRPr/>
          </a:p>
        </p:txBody>
      </p:sp>
      <p:sp>
        <p:nvSpPr>
          <p:cNvPr id="464" name="Google Shape;464;p4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2" name="Google Shape;472;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1985: Tijdens zijn bezoek hield hij een herdenkingsmis voor de slachtoffers van de wereldoorlogen, en hij bracht een bezoek aan de </a:t>
            </a:r>
            <a:r>
              <a:rPr b="1" lang="fr-FR"/>
              <a:t>Meninpoort</a:t>
            </a:r>
            <a:r>
              <a:rPr lang="fr-FR"/>
              <a:t>, een gedenkteken voor de gevallen soldaten van de Eerste Wereldoorlog.</a:t>
            </a:r>
            <a:endParaRPr/>
          </a:p>
        </p:txBody>
      </p:sp>
      <p:sp>
        <p:nvSpPr>
          <p:cNvPr id="473" name="Google Shape;473;p4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1" name="Google Shape;481;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Juli 2013</a:t>
            </a:r>
            <a:endParaRPr/>
          </a:p>
        </p:txBody>
      </p:sp>
      <p:sp>
        <p:nvSpPr>
          <p:cNvPr id="482" name="Google Shape;482;p4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9" name="Google Shape;489;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Juli 2013</a:t>
            </a:r>
            <a:endParaRPr/>
          </a:p>
        </p:txBody>
      </p:sp>
      <p:sp>
        <p:nvSpPr>
          <p:cNvPr id="490" name="Google Shape;490;p4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7" name="Google Shape;497;p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1861: De Amerikaanse Burgeroorlog begon op </a:t>
            </a:r>
            <a:r>
              <a:rPr b="1" lang="fr-FR"/>
              <a:t>12 april 1861</a:t>
            </a:r>
            <a:r>
              <a:rPr lang="fr-FR"/>
              <a:t>, toen de Confederale troepen Fort Sumter in South Carolina aanvielen.</a:t>
            </a:r>
            <a:endParaRPr/>
          </a:p>
        </p:txBody>
      </p:sp>
      <p:sp>
        <p:nvSpPr>
          <p:cNvPr id="498" name="Google Shape;498;p4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 name="Google Shape;14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1991</a:t>
            </a:r>
            <a:endParaRPr/>
          </a:p>
        </p:txBody>
      </p:sp>
      <p:sp>
        <p:nvSpPr>
          <p:cNvPr id="141" name="Google Shape;141;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5" name="Google Shape;505;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1861: De Amerikaanse Burgeroorlog begon op </a:t>
            </a:r>
            <a:r>
              <a:rPr b="1" lang="fr-FR"/>
              <a:t>12 april 1861</a:t>
            </a:r>
            <a:r>
              <a:rPr lang="fr-FR"/>
              <a:t>, toen de Confederale troepen Fort Sumter in South Carolina aanvielen.</a:t>
            </a:r>
            <a:endParaRPr/>
          </a:p>
        </p:txBody>
      </p:sp>
      <p:sp>
        <p:nvSpPr>
          <p:cNvPr id="506" name="Google Shape;506;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3" name="Google Shape;513;p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1673 </a:t>
            </a:r>
            <a:r>
              <a:rPr b="1" lang="fr-FR"/>
              <a:t>Louis Jolliet</a:t>
            </a:r>
            <a:r>
              <a:rPr lang="fr-FR"/>
              <a:t>, een ontdekkingsreiziger van Belgische afkomst. Hij werd geboren in </a:t>
            </a:r>
            <a:r>
              <a:rPr b="1" lang="fr-FR"/>
              <a:t>1650</a:t>
            </a:r>
            <a:r>
              <a:rPr lang="fr-FR"/>
              <a:t> in Quebec, Canada, en maakte deel uit van de Franse expeditie die de rivier de Mississippi in 1673 verkende.</a:t>
            </a:r>
            <a:endParaRPr/>
          </a:p>
        </p:txBody>
      </p:sp>
      <p:sp>
        <p:nvSpPr>
          <p:cNvPr id="514" name="Google Shape;514;p5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1" name="Google Shape;521;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1673 </a:t>
            </a:r>
            <a:r>
              <a:rPr b="1" lang="fr-FR"/>
              <a:t>Louis Jolliet</a:t>
            </a:r>
            <a:r>
              <a:rPr lang="fr-FR"/>
              <a:t>, een ontdekkingsreiziger van Belgische afkomst. Hij werd geboren in </a:t>
            </a:r>
            <a:r>
              <a:rPr b="1" lang="fr-FR"/>
              <a:t>1650</a:t>
            </a:r>
            <a:r>
              <a:rPr lang="fr-FR"/>
              <a:t> in Quebec, Canada, en maakte deel uit van de Franse expeditie die de rivier de Mississippi in 1673 verkende.</a:t>
            </a:r>
            <a:endParaRPr/>
          </a:p>
        </p:txBody>
      </p:sp>
      <p:sp>
        <p:nvSpPr>
          <p:cNvPr id="522" name="Google Shape;522;p5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9" name="Google Shape;529;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Pater Damiaan, geboren als </a:t>
            </a:r>
            <a:r>
              <a:rPr b="1" lang="fr-FR"/>
              <a:t>Jozef De Veuster</a:t>
            </a:r>
            <a:r>
              <a:rPr lang="fr-FR"/>
              <a:t>, werd geboren op </a:t>
            </a:r>
            <a:r>
              <a:rPr b="1" lang="fr-FR"/>
              <a:t>3 januari 1840</a:t>
            </a:r>
            <a:r>
              <a:rPr lang="fr-FR"/>
              <a:t> in Tremelo, België.</a:t>
            </a:r>
            <a:endParaRPr/>
          </a:p>
        </p:txBody>
      </p:sp>
      <p:sp>
        <p:nvSpPr>
          <p:cNvPr id="530" name="Google Shape;530;p5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7" name="Google Shape;537;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Pater Damiaan, geboren als </a:t>
            </a:r>
            <a:r>
              <a:rPr b="1" lang="fr-FR"/>
              <a:t>Jozef De Veuster</a:t>
            </a:r>
            <a:r>
              <a:rPr lang="fr-FR"/>
              <a:t>, werd geboren op </a:t>
            </a:r>
            <a:r>
              <a:rPr b="1" lang="fr-FR"/>
              <a:t>3 januari 1840</a:t>
            </a:r>
            <a:r>
              <a:rPr lang="fr-FR"/>
              <a:t> in Tremelo, België.</a:t>
            </a:r>
            <a:endParaRPr/>
          </a:p>
        </p:txBody>
      </p:sp>
      <p:sp>
        <p:nvSpPr>
          <p:cNvPr id="538" name="Google Shape;538;p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5" name="Google Shape;545;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eerste auto op de weg was de </a:t>
            </a:r>
            <a:r>
              <a:rPr b="1" lang="fr-FR"/>
              <a:t>Benz Patent-Motorwagen</a:t>
            </a:r>
            <a:r>
              <a:rPr lang="fr-FR"/>
              <a:t>, ontworpen door </a:t>
            </a:r>
            <a:r>
              <a:rPr b="1" lang="fr-FR"/>
              <a:t>Karl Benz</a:t>
            </a:r>
            <a:r>
              <a:rPr lang="fr-FR"/>
              <a:t>. Deze auto reed voor het eerst op </a:t>
            </a:r>
            <a:r>
              <a:rPr b="1" lang="fr-FR"/>
              <a:t>29 januari 1886</a:t>
            </a:r>
            <a:r>
              <a:rPr lang="fr-FR"/>
              <a:t> in Mannheim, Duitsland. Het was een driewielig voertuig met een verbrandingsmotor en wordt vaak beschouwd als de eerste praktische auto.</a:t>
            </a:r>
            <a:endParaRPr/>
          </a:p>
        </p:txBody>
      </p:sp>
      <p:sp>
        <p:nvSpPr>
          <p:cNvPr id="546" name="Google Shape;546;p5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3" name="Google Shape;553;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eerste auto op de weg was de </a:t>
            </a:r>
            <a:r>
              <a:rPr b="1" lang="fr-FR"/>
              <a:t>Benz Patent-Motorwagen</a:t>
            </a:r>
            <a:r>
              <a:rPr lang="fr-FR"/>
              <a:t>, ontworpen door </a:t>
            </a:r>
            <a:r>
              <a:rPr b="1" lang="fr-FR"/>
              <a:t>Karl Benz</a:t>
            </a:r>
            <a:r>
              <a:rPr lang="fr-FR"/>
              <a:t>. Deze auto reed voor het eerst op </a:t>
            </a:r>
            <a:r>
              <a:rPr b="1" lang="fr-FR"/>
              <a:t>29 januari 1886</a:t>
            </a:r>
            <a:r>
              <a:rPr lang="fr-FR"/>
              <a:t> in Mannheim, Duitsland. Het was een driewielig voertuig met een verbrandingsmotor en wordt vaak beschouwd als de eerste praktische auto.</a:t>
            </a:r>
            <a:endParaRPr/>
          </a:p>
        </p:txBody>
      </p:sp>
      <p:sp>
        <p:nvSpPr>
          <p:cNvPr id="554" name="Google Shape;554;p5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1" name="Google Shape;561;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schaap </a:t>
            </a:r>
            <a:r>
              <a:rPr b="1" lang="fr-FR"/>
              <a:t>Dolly</a:t>
            </a:r>
            <a:r>
              <a:rPr lang="fr-FR"/>
              <a:t> werd voor het eerst gekloond op </a:t>
            </a:r>
            <a:r>
              <a:rPr b="1" lang="fr-FR"/>
              <a:t>5 juli 1996</a:t>
            </a:r>
            <a:r>
              <a:rPr lang="fr-FR"/>
              <a:t>. Dolly was het eerste zoogdier dat werd gekloond uit een volwassen cel, een doorbraak in de biotechnologie. Ze werd gekloond door onderzoekers in het Roslin Institute in Schotland.</a:t>
            </a:r>
            <a:endParaRPr/>
          </a:p>
        </p:txBody>
      </p:sp>
      <p:sp>
        <p:nvSpPr>
          <p:cNvPr id="562" name="Google Shape;562;p5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9" name="Google Shape;569;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schaap </a:t>
            </a:r>
            <a:r>
              <a:rPr b="1" lang="fr-FR"/>
              <a:t>Dolly</a:t>
            </a:r>
            <a:r>
              <a:rPr lang="fr-FR"/>
              <a:t> werd voor het eerst gekloond op </a:t>
            </a:r>
            <a:r>
              <a:rPr b="1" lang="fr-FR"/>
              <a:t>5 juli 1996</a:t>
            </a:r>
            <a:r>
              <a:rPr lang="fr-FR"/>
              <a:t>. Dolly was het eerste zoogdier dat werd gekloond uit een volwassen cel, een doorbraak in de biotechnologie. Ze werd gekloond door onderzoekers in het Roslin Institute in Schotland.</a:t>
            </a:r>
            <a:endParaRPr/>
          </a:p>
        </p:txBody>
      </p:sp>
      <p:sp>
        <p:nvSpPr>
          <p:cNvPr id="570" name="Google Shape;570;p5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7" name="Google Shape;577;p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1938</a:t>
            </a:r>
            <a:endParaRPr/>
          </a:p>
        </p:txBody>
      </p:sp>
      <p:sp>
        <p:nvSpPr>
          <p:cNvPr id="578" name="Google Shape;578;p5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1923</a:t>
            </a:r>
            <a:endParaRPr/>
          </a:p>
        </p:txBody>
      </p:sp>
      <p:sp>
        <p:nvSpPr>
          <p:cNvPr id="149" name="Google Shape;149;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6" name="Google Shape;586;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1938</a:t>
            </a:r>
            <a:endParaRPr/>
          </a:p>
        </p:txBody>
      </p:sp>
      <p:sp>
        <p:nvSpPr>
          <p:cNvPr id="587" name="Google Shape;587;p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5" name="Google Shape;595;p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1961: De muur werd opgetrokken door de Duitse Democratische Republiek (DDR) om de stroom van vluchtelingen van Oost-Berlijn naar West-Berlijn te stoppen, en het markeerde de fysieke scheiding tussen het communistische Oost-Duitsland en het kapitalistische West-Duitsland tijdens de Koude Oorlog.</a:t>
            </a:r>
            <a:endParaRPr/>
          </a:p>
        </p:txBody>
      </p:sp>
      <p:sp>
        <p:nvSpPr>
          <p:cNvPr id="596" name="Google Shape;596;p6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4" name="Google Shape;604;p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1961: De muur werd opgetrokken door de Duitse Democratische Republiek (DDR) om de stroom van vluchtelingen van Oost-Berlijn naar West-Berlijn te stoppen, en het markeerde de fysieke scheiding tussen het communistische Oost-Duitsland en het kapitalistische West-Duitsland tijdens de Koude Oorlog.</a:t>
            </a:r>
            <a:endParaRPr/>
          </a:p>
        </p:txBody>
      </p:sp>
      <p:sp>
        <p:nvSpPr>
          <p:cNvPr id="605" name="Google Shape;605;p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3" name="Google Shape;613;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was een handmatige, onderwaterboot die bedoeld was voor militaire doeleinden. De </a:t>
            </a:r>
            <a:r>
              <a:rPr b="1" lang="fr-FR"/>
              <a:t>Nautilus</a:t>
            </a:r>
            <a:r>
              <a:rPr lang="fr-FR"/>
              <a:t> maakte haar eerste succesvolle proefduik in 1801.</a:t>
            </a:r>
            <a:endParaRPr/>
          </a:p>
        </p:txBody>
      </p:sp>
      <p:sp>
        <p:nvSpPr>
          <p:cNvPr id="614" name="Google Shape;614;p6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1" name="Google Shape;621;p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was een handmatige, onderwaterboot die bedoeld was voor militaire doeleinden. De </a:t>
            </a:r>
            <a:r>
              <a:rPr b="1" lang="fr-FR"/>
              <a:t>Nautilus</a:t>
            </a:r>
            <a:r>
              <a:rPr lang="fr-FR"/>
              <a:t> maakte haar eerste succesvolle proefduik in 1801.</a:t>
            </a:r>
            <a:endParaRPr/>
          </a:p>
        </p:txBody>
      </p:sp>
      <p:sp>
        <p:nvSpPr>
          <p:cNvPr id="622" name="Google Shape;622;p6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9" name="Google Shape;629;p6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1824; De allereerste </a:t>
            </a:r>
            <a:r>
              <a:rPr b="1" lang="fr-FR"/>
              <a:t>lijger</a:t>
            </a:r>
            <a:r>
              <a:rPr lang="fr-FR"/>
              <a:t> (kruising tussen een leeuw en een tijger) werd geboren in </a:t>
            </a:r>
            <a:r>
              <a:rPr b="1" lang="fr-FR"/>
              <a:t>1824</a:t>
            </a:r>
            <a:r>
              <a:rPr lang="fr-FR"/>
              <a:t> in het menagerie van de Engelse dierentuin van George Wombwell. Deze hybride dieren komen zeer zelden voor, omdat leeuwen en tijgers in het wild verschillende leefomgevingen hebben.</a:t>
            </a:r>
            <a:endParaRPr/>
          </a:p>
        </p:txBody>
      </p:sp>
      <p:sp>
        <p:nvSpPr>
          <p:cNvPr id="630" name="Google Shape;630;p6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7" name="Google Shape;637;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1824; De allereerste </a:t>
            </a:r>
            <a:r>
              <a:rPr b="1" lang="fr-FR"/>
              <a:t>lijger</a:t>
            </a:r>
            <a:r>
              <a:rPr lang="fr-FR"/>
              <a:t> (kruising tussen een leeuw en een tijger) werd geboren in </a:t>
            </a:r>
            <a:r>
              <a:rPr b="1" lang="fr-FR"/>
              <a:t>1824</a:t>
            </a:r>
            <a:r>
              <a:rPr lang="fr-FR"/>
              <a:t> in het menagerie van de Engelse dierentuin van George Wombwell. Deze hybride dieren komen zeer zelden voor, omdat leeuwen en tijgers in het wild verschillende leefomgevingen hebben.</a:t>
            </a:r>
            <a:endParaRPr/>
          </a:p>
        </p:txBody>
      </p:sp>
      <p:sp>
        <p:nvSpPr>
          <p:cNvPr id="638" name="Google Shape;638;p6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5" name="Google Shape;645;p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8000 v C</a:t>
            </a:r>
            <a:endParaRPr/>
          </a:p>
        </p:txBody>
      </p:sp>
      <p:sp>
        <p:nvSpPr>
          <p:cNvPr id="646" name="Google Shape;646;p6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4" name="Google Shape;654;p6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8000 v C</a:t>
            </a:r>
            <a:endParaRPr/>
          </a:p>
        </p:txBody>
      </p:sp>
      <p:sp>
        <p:nvSpPr>
          <p:cNvPr id="655" name="Google Shape;655;p6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1" name="Shape 661"/>
        <p:cNvGrpSpPr/>
        <p:nvPr/>
      </p:nvGrpSpPr>
      <p:grpSpPr>
        <a:xfrm>
          <a:off x="0" y="0"/>
          <a:ext cx="0" cy="0"/>
          <a:chOff x="0" y="0"/>
          <a:chExt cx="0" cy="0"/>
        </a:xfrm>
      </p:grpSpPr>
      <p:sp>
        <p:nvSpPr>
          <p:cNvPr id="662" name="Google Shape;662;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3" name="Google Shape;663;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1815</a:t>
            </a:r>
            <a:endParaRPr/>
          </a:p>
        </p:txBody>
      </p:sp>
      <p:sp>
        <p:nvSpPr>
          <p:cNvPr id="664" name="Google Shape;664;p6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1952</a:t>
            </a:r>
            <a:endParaRPr/>
          </a:p>
        </p:txBody>
      </p:sp>
      <p:sp>
        <p:nvSpPr>
          <p:cNvPr id="157" name="Google Shape;157;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1" name="Google Shape;671;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1815</a:t>
            </a:r>
            <a:endParaRPr/>
          </a:p>
        </p:txBody>
      </p:sp>
      <p:sp>
        <p:nvSpPr>
          <p:cNvPr id="672" name="Google Shape;672;p7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9" name="Google Shape;679;p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t>
            </a:r>
            <a:r>
              <a:rPr b="1" lang="fr-FR"/>
              <a:t>stoommachine</a:t>
            </a:r>
            <a:r>
              <a:rPr lang="fr-FR"/>
              <a:t> van </a:t>
            </a:r>
            <a:r>
              <a:rPr b="1" lang="fr-FR"/>
              <a:t>James Watt</a:t>
            </a:r>
            <a:r>
              <a:rPr lang="fr-FR"/>
              <a:t> was een van de eerste belangrijke uitvindingen die de industriële productie op gang bracht.</a:t>
            </a:r>
            <a:endParaRPr/>
          </a:p>
          <a:p>
            <a:pPr indent="0" lvl="0" marL="0" rtl="0" algn="l">
              <a:spcBef>
                <a:spcPts val="0"/>
              </a:spcBef>
              <a:spcAft>
                <a:spcPts val="0"/>
              </a:spcAft>
              <a:buNone/>
            </a:pPr>
            <a:r>
              <a:rPr lang="fr-FR"/>
              <a:t>De stoommachine werd in de jaren </a:t>
            </a:r>
            <a:r>
              <a:rPr b="1" lang="fr-FR"/>
              <a:t>1770</a:t>
            </a:r>
            <a:r>
              <a:rPr lang="fr-FR"/>
              <a:t> steeds meer gebruikt in fabrieken, vooral in de textielindustrie.</a:t>
            </a:r>
            <a:endParaRPr/>
          </a:p>
        </p:txBody>
      </p:sp>
      <p:sp>
        <p:nvSpPr>
          <p:cNvPr id="680" name="Google Shape;680;p7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7" name="Google Shape;687;p7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t>
            </a:r>
            <a:r>
              <a:rPr b="1" lang="fr-FR"/>
              <a:t>stoommachine</a:t>
            </a:r>
            <a:r>
              <a:rPr lang="fr-FR"/>
              <a:t> van </a:t>
            </a:r>
            <a:r>
              <a:rPr b="1" lang="fr-FR"/>
              <a:t>James Watt</a:t>
            </a:r>
            <a:r>
              <a:rPr lang="fr-FR"/>
              <a:t> was een van de eerste belangrijke uitvindingen die de industriële productie op gang bracht.</a:t>
            </a:r>
            <a:endParaRPr/>
          </a:p>
          <a:p>
            <a:pPr indent="0" lvl="0" marL="0" rtl="0" algn="l">
              <a:spcBef>
                <a:spcPts val="0"/>
              </a:spcBef>
              <a:spcAft>
                <a:spcPts val="0"/>
              </a:spcAft>
              <a:buNone/>
            </a:pPr>
            <a:r>
              <a:rPr lang="fr-FR"/>
              <a:t>De stoommachine werd in de jaren </a:t>
            </a:r>
            <a:r>
              <a:rPr b="1" lang="fr-FR"/>
              <a:t>1770</a:t>
            </a:r>
            <a:r>
              <a:rPr lang="fr-FR"/>
              <a:t> steeds meer gebruikt in fabrieken, vooral in de textielindustrie.</a:t>
            </a:r>
            <a:endParaRPr/>
          </a:p>
        </p:txBody>
      </p:sp>
      <p:sp>
        <p:nvSpPr>
          <p:cNvPr id="688" name="Google Shape;688;p7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p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5" name="Google Shape;695;p7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t>
            </a:r>
            <a:r>
              <a:rPr b="1" lang="fr-FR"/>
              <a:t>eerste draaimolen</a:t>
            </a:r>
            <a:r>
              <a:rPr lang="fr-FR"/>
              <a:t> in België werd gebouwd in </a:t>
            </a:r>
            <a:r>
              <a:rPr b="1" lang="fr-FR"/>
              <a:t>1880</a:t>
            </a:r>
            <a:r>
              <a:rPr lang="fr-FR"/>
              <a:t> in </a:t>
            </a:r>
            <a:r>
              <a:rPr b="1" lang="fr-FR"/>
              <a:t>Antwerpen</a:t>
            </a:r>
            <a:r>
              <a:rPr lang="fr-FR"/>
              <a:t>. Het was een van de eerste mechanische attracties die op een kermis werd geplaatst en maakte gebruik van stoomkracht om de molen in beweging te brengen. Draaimolens, die oorspronkelijk handmatig werden gedraaid, werden door de introductie van stoommachines een stuk spectaculairder en aantrekkelijker voor het publiek.</a:t>
            </a:r>
            <a:endParaRPr/>
          </a:p>
        </p:txBody>
      </p:sp>
      <p:sp>
        <p:nvSpPr>
          <p:cNvPr id="696" name="Google Shape;696;p7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4" name="Google Shape;704;p7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t>
            </a:r>
            <a:r>
              <a:rPr b="1" lang="fr-FR"/>
              <a:t>eerste draaimolen</a:t>
            </a:r>
            <a:r>
              <a:rPr lang="fr-FR"/>
              <a:t> in België werd gebouwd in </a:t>
            </a:r>
            <a:r>
              <a:rPr b="1" lang="fr-FR"/>
              <a:t>1880</a:t>
            </a:r>
            <a:r>
              <a:rPr lang="fr-FR"/>
              <a:t> in </a:t>
            </a:r>
            <a:r>
              <a:rPr b="1" lang="fr-FR"/>
              <a:t>Antwerpen</a:t>
            </a:r>
            <a:r>
              <a:rPr lang="fr-FR"/>
              <a:t>. Het was een van de eerste mechanische attracties die op een kermis werd geplaatst en maakte gebruik van stoomkracht om de molen in beweging te brengen. Draaimolens, die oorspronkelijk handmatig werden gedraaid, werden door de introductie van stoommachines een stuk spectaculairder en aantrekkelijker voor het publiek.</a:t>
            </a:r>
            <a:endParaRPr/>
          </a:p>
        </p:txBody>
      </p:sp>
      <p:sp>
        <p:nvSpPr>
          <p:cNvPr id="705" name="Google Shape;705;p7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3" name="Google Shape;713;p7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geschiedenis van de diamantindustrie in </a:t>
            </a:r>
            <a:r>
              <a:rPr b="1" lang="fr-FR"/>
              <a:t>Antwerpen</a:t>
            </a:r>
            <a:r>
              <a:rPr lang="fr-FR"/>
              <a:t> gaat terug tot de 15e eeuw, maar de </a:t>
            </a:r>
            <a:r>
              <a:rPr b="1" lang="fr-FR"/>
              <a:t>eerste diamantslijper</a:t>
            </a:r>
            <a:r>
              <a:rPr lang="fr-FR"/>
              <a:t> in Antwerpen, zoals we dat vandaag de dag kennen, was </a:t>
            </a:r>
            <a:r>
              <a:rPr b="1" lang="fr-FR"/>
              <a:t>Lodewijk van der Beke</a:t>
            </a:r>
            <a:r>
              <a:rPr lang="fr-FR"/>
              <a:t>. Hij wordt vaak genoemd als de pionier van de diamantbewerking in Antwerpen. In de </a:t>
            </a:r>
            <a:r>
              <a:rPr b="1" lang="fr-FR"/>
              <a:t>16e eeuw</a:t>
            </a:r>
            <a:r>
              <a:rPr lang="fr-FR"/>
              <a:t>, rond </a:t>
            </a:r>
            <a:r>
              <a:rPr b="1" lang="fr-FR"/>
              <a:t>1500</a:t>
            </a:r>
            <a:r>
              <a:rPr lang="fr-FR"/>
              <a:t>, vestigde Van der Beke zich in Antwerpen en begon hij met het slijpen van diamanten.</a:t>
            </a:r>
            <a:endParaRPr/>
          </a:p>
        </p:txBody>
      </p:sp>
      <p:sp>
        <p:nvSpPr>
          <p:cNvPr id="714" name="Google Shape;714;p7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p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2" name="Google Shape;722;p7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geschiedenis van de diamantindustrie in </a:t>
            </a:r>
            <a:r>
              <a:rPr b="1" lang="fr-FR"/>
              <a:t>Antwerpen</a:t>
            </a:r>
            <a:r>
              <a:rPr lang="fr-FR"/>
              <a:t> gaat terug tot de 15e eeuw, maar de </a:t>
            </a:r>
            <a:r>
              <a:rPr b="1" lang="fr-FR"/>
              <a:t>eerste diamantslijper</a:t>
            </a:r>
            <a:r>
              <a:rPr lang="fr-FR"/>
              <a:t> in Antwerpen, zoals we dat vandaag de dag kennen, was </a:t>
            </a:r>
            <a:r>
              <a:rPr b="1" lang="fr-FR"/>
              <a:t>Lodewijk van der Beke</a:t>
            </a:r>
            <a:r>
              <a:rPr lang="fr-FR"/>
              <a:t>. Hij wordt vaak genoemd als de pionier van de diamantbewerking in Antwerpen. In de </a:t>
            </a:r>
            <a:r>
              <a:rPr b="1" lang="fr-FR"/>
              <a:t>16e eeuw</a:t>
            </a:r>
            <a:r>
              <a:rPr lang="fr-FR"/>
              <a:t>, rond </a:t>
            </a:r>
            <a:r>
              <a:rPr b="1" lang="fr-FR"/>
              <a:t>1500</a:t>
            </a:r>
            <a:r>
              <a:rPr lang="fr-FR"/>
              <a:t>, vestigde Van der Beke zich in Antwerpen en begon hij met het slijpen van diamanten.</a:t>
            </a:r>
            <a:endParaRPr/>
          </a:p>
        </p:txBody>
      </p:sp>
      <p:sp>
        <p:nvSpPr>
          <p:cNvPr id="723" name="Google Shape;723;p7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p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1" name="Google Shape;731;p7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a:t>
            </a:r>
            <a:r>
              <a:rPr b="1" lang="fr-FR"/>
              <a:t>Wijnegem Shopping Center</a:t>
            </a:r>
            <a:r>
              <a:rPr lang="fr-FR"/>
              <a:t> werd geopend op </a:t>
            </a:r>
            <a:r>
              <a:rPr b="1" lang="fr-FR"/>
              <a:t>10 oktober 1985</a:t>
            </a:r>
            <a:r>
              <a:rPr lang="fr-FR"/>
              <a:t>. Het winkelcentrum, gelegen in </a:t>
            </a:r>
            <a:r>
              <a:rPr b="1" lang="fr-FR"/>
              <a:t>Wijnegem</a:t>
            </a:r>
            <a:r>
              <a:rPr lang="fr-FR"/>
              <a:t>, in de provincie Antwerpen, is een van de grootste en bekendste winkelcentra in België. Het biedt een breed scala aan winkels, van mode tot elektronica, en trekt jaarlijks veel bezoekers. Het centrum is in de loop der jaren verschillende keren gerenoveerd en uitgebreid om aan de moderne eisen van shoppers te voldoen.</a:t>
            </a:r>
            <a:endParaRPr/>
          </a:p>
        </p:txBody>
      </p:sp>
      <p:sp>
        <p:nvSpPr>
          <p:cNvPr id="732" name="Google Shape;732;p7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p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0" name="Google Shape;740;p7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a:t>
            </a:r>
            <a:r>
              <a:rPr b="1" lang="fr-FR"/>
              <a:t>Wijnegem Shopping Center</a:t>
            </a:r>
            <a:r>
              <a:rPr lang="fr-FR"/>
              <a:t> werd geopend op </a:t>
            </a:r>
            <a:r>
              <a:rPr b="1" lang="fr-FR"/>
              <a:t>10 oktober 1985</a:t>
            </a:r>
            <a:r>
              <a:rPr lang="fr-FR"/>
              <a:t>. Het winkelcentrum, gelegen in </a:t>
            </a:r>
            <a:r>
              <a:rPr b="1" lang="fr-FR"/>
              <a:t>Wijnegem</a:t>
            </a:r>
            <a:r>
              <a:rPr lang="fr-FR"/>
              <a:t>, in de provincie Antwerpen, is een van de grootste en bekendste winkelcentra in België. Het biedt een breed scala aan winkels, van mode tot elektronica, en trekt jaarlijks veel bezoekers. Het centrum is in de loop der jaren verschillende keren gerenoveerd en uitgebreid om aan de moderne eisen van shoppers te voldoen.</a:t>
            </a:r>
            <a:endParaRPr/>
          </a:p>
        </p:txBody>
      </p:sp>
      <p:sp>
        <p:nvSpPr>
          <p:cNvPr id="741" name="Google Shape;741;p7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9" name="Google Shape;749;p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a:t>
            </a:r>
            <a:r>
              <a:rPr b="1" lang="fr-FR"/>
              <a:t>Kasteel van Schoten</a:t>
            </a:r>
            <a:r>
              <a:rPr lang="fr-FR"/>
              <a:t> werd oorspronkelijk gebouwd in </a:t>
            </a:r>
            <a:r>
              <a:rPr b="1" lang="fr-FR"/>
              <a:t>1550</a:t>
            </a:r>
            <a:r>
              <a:rPr lang="fr-FR"/>
              <a:t>. Het kasteel was in de 16e eeuw een renaissancegebouw en speelde een belangrijke rol in de geschiedenis van de regio. Het werd later uitgebreid en verbouwd, met invloeden van verschillende architecturale stijlen door de eeuwen heen.</a:t>
            </a:r>
            <a:endParaRPr/>
          </a:p>
        </p:txBody>
      </p:sp>
      <p:sp>
        <p:nvSpPr>
          <p:cNvPr id="750" name="Google Shape;750;p7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1985: Tijdens zijn bezoek hield hij een herdenkingsmis voor de slachtoffers van de wereldoorlogen, en hij bracht een bezoek aan de </a:t>
            </a:r>
            <a:r>
              <a:rPr b="1" lang="fr-FR"/>
              <a:t>Meninpoort</a:t>
            </a:r>
            <a:r>
              <a:rPr lang="fr-FR"/>
              <a:t>, een gedenkteken voor de gevallen soldaten van de Eerste Wereldoorlog.</a:t>
            </a:r>
            <a:endParaRPr/>
          </a:p>
        </p:txBody>
      </p:sp>
      <p:sp>
        <p:nvSpPr>
          <p:cNvPr id="166" name="Google Shape;166;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8" name="Google Shape;758;p8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a:t>
            </a:r>
            <a:r>
              <a:rPr b="1" lang="fr-FR"/>
              <a:t>Kasteel van Schoten</a:t>
            </a:r>
            <a:r>
              <a:rPr lang="fr-FR"/>
              <a:t> werd oorspronkelijk gebouwd in </a:t>
            </a:r>
            <a:r>
              <a:rPr b="1" lang="fr-FR"/>
              <a:t>1550</a:t>
            </a:r>
            <a:r>
              <a:rPr lang="fr-FR"/>
              <a:t>. Het kasteel was in de 16e eeuw een renaissancegebouw en speelde een belangrijke rol in de geschiedenis van de regio. Het werd later uitgebreid en verbouwd, met invloeden van verschillende architecturale stijlen door de eeuwen heen.</a:t>
            </a:r>
            <a:endParaRPr/>
          </a:p>
        </p:txBody>
      </p:sp>
      <p:sp>
        <p:nvSpPr>
          <p:cNvPr id="759" name="Google Shape;759;p8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p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7" name="Google Shape;767;p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fr-FR"/>
              <a:t>De eerste vermelding van Schoten gaat terug tot de </a:t>
            </a:r>
            <a:r>
              <a:rPr b="1" lang="fr-FR"/>
              <a:t>12e eeuw</a:t>
            </a:r>
            <a:r>
              <a:rPr lang="fr-FR"/>
              <a:t>. De naam "Schoten" wordt voor het eerst genoemd in een document uit </a:t>
            </a:r>
            <a:r>
              <a:rPr b="1" lang="fr-FR"/>
              <a:t>1217</a:t>
            </a:r>
            <a:r>
              <a:rPr lang="fr-FR"/>
              <a:t>. In de vroege middeleeuwen was het gebied waarschijnlijk al bewoond, maar het werd pas in de 12e eeuw officieel erkend.</a:t>
            </a:r>
            <a:endParaRPr/>
          </a:p>
          <a:p>
            <a:pPr indent="0" lvl="0" marL="0" rtl="0" algn="l">
              <a:spcBef>
                <a:spcPts val="0"/>
              </a:spcBef>
              <a:spcAft>
                <a:spcPts val="0"/>
              </a:spcAft>
              <a:buNone/>
            </a:pPr>
            <a:r>
              <a:rPr lang="fr-FR"/>
              <a:t>Schoten begon in de loop der eeuwen als een landelijk gebied en ontwikkelde zich later tot een residentiële voorstad van Antwerpen, vooral in de 19e en 20e eeuw, toen de stad zich verder uitbreidde.</a:t>
            </a:r>
            <a:endParaRPr/>
          </a:p>
          <a:p>
            <a:pPr indent="0" lvl="0" marL="0" rtl="0" algn="l">
              <a:spcBef>
                <a:spcPts val="0"/>
              </a:spcBef>
              <a:spcAft>
                <a:spcPts val="0"/>
              </a:spcAft>
              <a:buNone/>
            </a:pPr>
            <a:r>
              <a:t/>
            </a:r>
            <a:endParaRPr/>
          </a:p>
        </p:txBody>
      </p:sp>
      <p:sp>
        <p:nvSpPr>
          <p:cNvPr id="768" name="Google Shape;768;p8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p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6" name="Google Shape;776;p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fr-FR"/>
              <a:t>De eerste vermelding van Schoten gaat terug tot de </a:t>
            </a:r>
            <a:r>
              <a:rPr b="1" lang="fr-FR"/>
              <a:t>12e eeuw</a:t>
            </a:r>
            <a:r>
              <a:rPr lang="fr-FR"/>
              <a:t>. De naam "Schoten" wordt voor het eerst genoemd in een document uit </a:t>
            </a:r>
            <a:r>
              <a:rPr b="1" lang="fr-FR"/>
              <a:t>1217</a:t>
            </a:r>
            <a:r>
              <a:rPr lang="fr-FR"/>
              <a:t>. In de vroege middeleeuwen was het gebied waarschijnlijk al bewoond, maar het werd pas in de 12e eeuw officieel erkend.</a:t>
            </a:r>
            <a:endParaRPr/>
          </a:p>
          <a:p>
            <a:pPr indent="0" lvl="0" marL="0" rtl="0" algn="l">
              <a:spcBef>
                <a:spcPts val="0"/>
              </a:spcBef>
              <a:spcAft>
                <a:spcPts val="0"/>
              </a:spcAft>
              <a:buNone/>
            </a:pPr>
            <a:r>
              <a:rPr lang="fr-FR"/>
              <a:t>Schoten begon in de loop der eeuwen als een landelijk gebied en ontwikkelde zich later tot een residentiële voorstad van Antwerpen, vooral in de 19e en 20e eeuw, toen de stad zich verder uitbreidde.</a:t>
            </a:r>
            <a:endParaRPr/>
          </a:p>
          <a:p>
            <a:pPr indent="0" lvl="0" marL="0" rtl="0" algn="l">
              <a:spcBef>
                <a:spcPts val="0"/>
              </a:spcBef>
              <a:spcAft>
                <a:spcPts val="0"/>
              </a:spcAft>
              <a:buNone/>
            </a:pPr>
            <a:r>
              <a:t/>
            </a:r>
            <a:endParaRPr/>
          </a:p>
        </p:txBody>
      </p:sp>
      <p:sp>
        <p:nvSpPr>
          <p:cNvPr id="777" name="Google Shape;777;p8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p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5" name="Google Shape;785;p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aanleg van het </a:t>
            </a:r>
            <a:r>
              <a:rPr b="1" lang="fr-FR"/>
              <a:t>Kanaal Dessel-Schoten</a:t>
            </a:r>
            <a:r>
              <a:rPr lang="fr-FR"/>
              <a:t> begon in </a:t>
            </a:r>
            <a:r>
              <a:rPr b="1" lang="fr-FR"/>
              <a:t>1836</a:t>
            </a:r>
            <a:r>
              <a:rPr lang="fr-FR"/>
              <a:t> en het kanaal werd geopend in </a:t>
            </a:r>
            <a:r>
              <a:rPr b="1" lang="fr-FR"/>
              <a:t>1843</a:t>
            </a:r>
            <a:r>
              <a:rPr lang="fr-FR"/>
              <a:t>. werd aangelegd om de verbinding tussen de stad </a:t>
            </a:r>
            <a:r>
              <a:rPr b="1" lang="fr-FR"/>
              <a:t>Antwerpen</a:t>
            </a:r>
            <a:r>
              <a:rPr lang="fr-FR"/>
              <a:t> en de regio rond </a:t>
            </a:r>
            <a:r>
              <a:rPr b="1" lang="fr-FR"/>
              <a:t>Dessel</a:t>
            </a:r>
            <a:r>
              <a:rPr lang="fr-FR"/>
              <a:t> te verbeteren, vooral voor de handel en het vervoer van steenkool en andere goederen.</a:t>
            </a:r>
            <a:endParaRPr/>
          </a:p>
        </p:txBody>
      </p:sp>
      <p:sp>
        <p:nvSpPr>
          <p:cNvPr id="786" name="Google Shape;786;p8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4" name="Google Shape;794;p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aanleg van het </a:t>
            </a:r>
            <a:r>
              <a:rPr b="1" lang="fr-FR"/>
              <a:t>Kanaal Dessel-Schoten</a:t>
            </a:r>
            <a:r>
              <a:rPr lang="fr-FR"/>
              <a:t> begon in </a:t>
            </a:r>
            <a:r>
              <a:rPr b="1" lang="fr-FR"/>
              <a:t>1836</a:t>
            </a:r>
            <a:r>
              <a:rPr lang="fr-FR"/>
              <a:t> en het kanaal werd geopend in </a:t>
            </a:r>
            <a:r>
              <a:rPr b="1" lang="fr-FR"/>
              <a:t>1843</a:t>
            </a:r>
            <a:r>
              <a:rPr lang="fr-FR"/>
              <a:t>. werd aangelegd om de verbinding tussen de stad </a:t>
            </a:r>
            <a:r>
              <a:rPr b="1" lang="fr-FR"/>
              <a:t>Antwerpen</a:t>
            </a:r>
            <a:r>
              <a:rPr lang="fr-FR"/>
              <a:t> en de regio rond </a:t>
            </a:r>
            <a:r>
              <a:rPr b="1" lang="fr-FR"/>
              <a:t>Dessel</a:t>
            </a:r>
            <a:r>
              <a:rPr lang="fr-FR"/>
              <a:t> te verbeteren, vooral voor de handel en het vervoer van steenkool en andere goederen.</a:t>
            </a:r>
            <a:endParaRPr/>
          </a:p>
        </p:txBody>
      </p:sp>
      <p:sp>
        <p:nvSpPr>
          <p:cNvPr id="795" name="Google Shape;795;p8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3" name="Google Shape;803;p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a:t>
            </a:r>
            <a:r>
              <a:rPr b="1" lang="fr-FR"/>
              <a:t>Antwerpse Handje</a:t>
            </a:r>
            <a:r>
              <a:rPr lang="fr-FR"/>
              <a:t>, het iconische Belgische koekje in de vorm van een hand, werd voor het eerst gemaakt in </a:t>
            </a:r>
            <a:r>
              <a:rPr b="1" lang="fr-FR"/>
              <a:t>1934</a:t>
            </a:r>
            <a:r>
              <a:rPr lang="fr-FR"/>
              <a:t> door de Antwerpse bakker </a:t>
            </a:r>
            <a:r>
              <a:rPr b="1" lang="fr-FR"/>
              <a:t>Jan Vermeiren</a:t>
            </a:r>
            <a:r>
              <a:rPr lang="fr-FR"/>
              <a:t>. Het koekje werd oorspronkelijk gemaakt ter ere van de stad Antwerpen en zijn symbolische betekenis. Het "handje" staat voor de hand van de stad, en het werd al snel een populaire lekkernij, vooral als souvenir voor bezoekers van Antwerpen.</a:t>
            </a:r>
            <a:endParaRPr/>
          </a:p>
        </p:txBody>
      </p:sp>
      <p:sp>
        <p:nvSpPr>
          <p:cNvPr id="804" name="Google Shape;804;p8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0" name="Shape 810"/>
        <p:cNvGrpSpPr/>
        <p:nvPr/>
      </p:nvGrpSpPr>
      <p:grpSpPr>
        <a:xfrm>
          <a:off x="0" y="0"/>
          <a:ext cx="0" cy="0"/>
          <a:chOff x="0" y="0"/>
          <a:chExt cx="0" cy="0"/>
        </a:xfrm>
      </p:grpSpPr>
      <p:sp>
        <p:nvSpPr>
          <p:cNvPr id="811" name="Google Shape;811;p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2" name="Google Shape;812;p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Het </a:t>
            </a:r>
            <a:r>
              <a:rPr b="1" lang="fr-FR"/>
              <a:t>Antwerpse Handje</a:t>
            </a:r>
            <a:r>
              <a:rPr lang="fr-FR"/>
              <a:t>, het iconische Belgische koekje in de vorm van een hand, werd voor het eerst gemaakt in </a:t>
            </a:r>
            <a:r>
              <a:rPr b="1" lang="fr-FR"/>
              <a:t>1934</a:t>
            </a:r>
            <a:r>
              <a:rPr lang="fr-FR"/>
              <a:t> door de Antwerpse bakker </a:t>
            </a:r>
            <a:r>
              <a:rPr b="1" lang="fr-FR"/>
              <a:t>Jan Vermeiren</a:t>
            </a:r>
            <a:r>
              <a:rPr lang="fr-FR"/>
              <a:t>. Het koekje werd oorspronkelijk gemaakt ter ere van de stad Antwerpen en zijn symbolische betekenis. Het "handje" staat voor de hand van de stad, en het werd al snel een populaire lekkernij, vooral als souvenir voor bezoekers van Antwerpen.</a:t>
            </a:r>
            <a:endParaRPr/>
          </a:p>
        </p:txBody>
      </p:sp>
      <p:sp>
        <p:nvSpPr>
          <p:cNvPr id="813" name="Google Shape;813;p8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p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1" name="Google Shape;821;p8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fr-FR"/>
              <a:t>Elixir d'Anvers</a:t>
            </a:r>
            <a:r>
              <a:rPr lang="fr-FR"/>
              <a:t> (ook wel </a:t>
            </a:r>
            <a:r>
              <a:rPr b="1" lang="fr-FR"/>
              <a:t>Antwerpse Elixir</a:t>
            </a:r>
            <a:r>
              <a:rPr lang="fr-FR"/>
              <a:t> genoemd) is een Belgische kruidenlikeur die zijn oorsprong heeft in </a:t>
            </a:r>
            <a:r>
              <a:rPr b="1" lang="fr-FR"/>
              <a:t>Anvers (Antwerpen)</a:t>
            </a:r>
            <a:r>
              <a:rPr lang="fr-FR"/>
              <a:t>. Het werd oorspronkelijk ontwikkeld in </a:t>
            </a:r>
            <a:r>
              <a:rPr b="1" lang="fr-FR"/>
              <a:t>1863</a:t>
            </a:r>
            <a:r>
              <a:rPr lang="fr-FR"/>
              <a:t> door de apotheker </a:t>
            </a:r>
            <a:r>
              <a:rPr b="1" lang="fr-FR"/>
              <a:t>Louis Hendrikx</a:t>
            </a:r>
            <a:r>
              <a:rPr lang="fr-FR"/>
              <a:t>. Het werd gepromoot als een geneeskrachtig elixer, wat typerend was voor veel kruidenlikeuren uit die tijd, die vaak werden geacht een positief effect op de gezondheid te hebben.</a:t>
            </a:r>
            <a:endParaRPr/>
          </a:p>
        </p:txBody>
      </p:sp>
      <p:sp>
        <p:nvSpPr>
          <p:cNvPr id="822" name="Google Shape;822;p8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8" name="Shape 828"/>
        <p:cNvGrpSpPr/>
        <p:nvPr/>
      </p:nvGrpSpPr>
      <p:grpSpPr>
        <a:xfrm>
          <a:off x="0" y="0"/>
          <a:ext cx="0" cy="0"/>
          <a:chOff x="0" y="0"/>
          <a:chExt cx="0" cy="0"/>
        </a:xfrm>
      </p:grpSpPr>
      <p:sp>
        <p:nvSpPr>
          <p:cNvPr id="829" name="Google Shape;829;p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0" name="Google Shape;830;p8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fr-FR"/>
              <a:t>Elixir d'Anvers</a:t>
            </a:r>
            <a:r>
              <a:rPr lang="fr-FR"/>
              <a:t> (ook wel </a:t>
            </a:r>
            <a:r>
              <a:rPr b="1" lang="fr-FR"/>
              <a:t>Antwerpse Elixir</a:t>
            </a:r>
            <a:r>
              <a:rPr lang="fr-FR"/>
              <a:t> genoemd) is een Belgische kruidenlikeur die zijn oorsprong heeft in </a:t>
            </a:r>
            <a:r>
              <a:rPr b="1" lang="fr-FR"/>
              <a:t>Anvers (Antwerpen)</a:t>
            </a:r>
            <a:r>
              <a:rPr lang="fr-FR"/>
              <a:t>. Het werd oorspronkelijk ontwikkeld in </a:t>
            </a:r>
            <a:r>
              <a:rPr b="1" lang="fr-FR"/>
              <a:t>1863</a:t>
            </a:r>
            <a:r>
              <a:rPr lang="fr-FR"/>
              <a:t> door de apotheker </a:t>
            </a:r>
            <a:r>
              <a:rPr b="1" lang="fr-FR"/>
              <a:t>Louis Hendrikx</a:t>
            </a:r>
            <a:r>
              <a:rPr lang="fr-FR"/>
              <a:t>. Het werd gepromoot als een geneeskrachtig elixer, wat typerend was voor veel kruidenlikeuren uit die tijd, die vaak werden geacht een positief effect op de gezondheid te hebben.</a:t>
            </a:r>
            <a:endParaRPr/>
          </a:p>
        </p:txBody>
      </p:sp>
      <p:sp>
        <p:nvSpPr>
          <p:cNvPr id="831" name="Google Shape;831;p8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p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9" name="Google Shape;839;p8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fr-FR"/>
              <a:t>Pizza Margherita</a:t>
            </a:r>
            <a:r>
              <a:rPr lang="fr-FR"/>
              <a:t>, een van de beroemdste pizza's, werd in </a:t>
            </a:r>
            <a:r>
              <a:rPr b="1" lang="fr-FR"/>
              <a:t>1889</a:t>
            </a:r>
            <a:r>
              <a:rPr lang="fr-FR"/>
              <a:t> gecreëerd in Napels, naar verluidt ter ere van de Italiaanse koningin </a:t>
            </a:r>
            <a:r>
              <a:rPr b="1" lang="fr-FR"/>
              <a:t>Margherita van Savoye</a:t>
            </a:r>
            <a:r>
              <a:rPr lang="fr-FR"/>
              <a:t>. De pizza had de kleuren van de Italiaanse vlag: rood (tomaat), wit (mozzarella) en groen (basilicum).</a:t>
            </a:r>
            <a:endParaRPr/>
          </a:p>
        </p:txBody>
      </p:sp>
      <p:sp>
        <p:nvSpPr>
          <p:cNvPr id="840" name="Google Shape;840;p8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Juli 2013</a:t>
            </a:r>
            <a:endParaRPr/>
          </a:p>
        </p:txBody>
      </p:sp>
      <p:sp>
        <p:nvSpPr>
          <p:cNvPr id="175" name="Google Shape;175;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p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8" name="Google Shape;848;p9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fr-FR"/>
              <a:t>Pizza Margherita</a:t>
            </a:r>
            <a:r>
              <a:rPr lang="fr-FR"/>
              <a:t>, een van de beroemdste pizza's, werd in </a:t>
            </a:r>
            <a:r>
              <a:rPr b="1" lang="fr-FR"/>
              <a:t>1889</a:t>
            </a:r>
            <a:r>
              <a:rPr lang="fr-FR"/>
              <a:t> gecreëerd in Napels, naar verluidt ter ere van de Italiaanse koningin </a:t>
            </a:r>
            <a:r>
              <a:rPr b="1" lang="fr-FR"/>
              <a:t>Margherita van Savoye</a:t>
            </a:r>
            <a:r>
              <a:rPr lang="fr-FR"/>
              <a:t>. De pizza had de kleuren van de Italiaanse vlag: rood (tomaat), wit (mozzarella) en groen (basilicum).</a:t>
            </a:r>
            <a:endParaRPr/>
          </a:p>
        </p:txBody>
      </p:sp>
      <p:sp>
        <p:nvSpPr>
          <p:cNvPr id="849" name="Google Shape;849;p9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p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7" name="Google Shape;857;p9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t>
            </a:r>
            <a:r>
              <a:rPr b="1" lang="fr-FR"/>
              <a:t>elektrische gloeilamp</a:t>
            </a:r>
            <a:r>
              <a:rPr lang="fr-FR"/>
              <a:t> werd uitgevonden door </a:t>
            </a:r>
            <a:r>
              <a:rPr b="1" lang="fr-FR"/>
              <a:t>Thomas Edison</a:t>
            </a:r>
            <a:r>
              <a:rPr lang="fr-FR"/>
              <a:t> in </a:t>
            </a:r>
            <a:r>
              <a:rPr b="1" lang="fr-FR"/>
              <a:t>1879,</a:t>
            </a:r>
            <a:endParaRPr/>
          </a:p>
        </p:txBody>
      </p:sp>
      <p:sp>
        <p:nvSpPr>
          <p:cNvPr id="858" name="Google Shape;858;p9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3" name="Shape 863"/>
        <p:cNvGrpSpPr/>
        <p:nvPr/>
      </p:nvGrpSpPr>
      <p:grpSpPr>
        <a:xfrm>
          <a:off x="0" y="0"/>
          <a:ext cx="0" cy="0"/>
          <a:chOff x="0" y="0"/>
          <a:chExt cx="0" cy="0"/>
        </a:xfrm>
      </p:grpSpPr>
      <p:sp>
        <p:nvSpPr>
          <p:cNvPr id="864" name="Google Shape;864;p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5" name="Google Shape;865;p9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 </a:t>
            </a:r>
            <a:r>
              <a:rPr b="1" lang="fr-FR"/>
              <a:t>elektrische gloeilamp</a:t>
            </a:r>
            <a:r>
              <a:rPr lang="fr-FR"/>
              <a:t> werd uitgevonden door </a:t>
            </a:r>
            <a:r>
              <a:rPr b="1" lang="fr-FR"/>
              <a:t>Thomas Edison</a:t>
            </a:r>
            <a:r>
              <a:rPr lang="fr-FR"/>
              <a:t> in </a:t>
            </a:r>
            <a:r>
              <a:rPr b="1" lang="fr-FR"/>
              <a:t>1879,</a:t>
            </a:r>
            <a:endParaRPr/>
          </a:p>
        </p:txBody>
      </p:sp>
      <p:sp>
        <p:nvSpPr>
          <p:cNvPr id="866" name="Google Shape;866;p9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p9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4" name="Google Shape;874;p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tête de section" showMasterSp="0" type="secHead">
  <p:cSld name="SECTION_HEADER">
    <p:spTree>
      <p:nvGrpSpPr>
        <p:cNvPr id="17" name="Shape 17"/>
        <p:cNvGrpSpPr/>
        <p:nvPr/>
      </p:nvGrpSpPr>
      <p:grpSpPr>
        <a:xfrm>
          <a:off x="0" y="0"/>
          <a:ext cx="0" cy="0"/>
          <a:chOff x="0" y="0"/>
          <a:chExt cx="0" cy="0"/>
        </a:xfrm>
      </p:grpSpPr>
      <p:sp>
        <p:nvSpPr>
          <p:cNvPr id="18" name="Google Shape;18;p95"/>
          <p:cNvSpPr/>
          <p:nvPr/>
        </p:nvSpPr>
        <p:spPr>
          <a:xfrm>
            <a:off x="0" y="0"/>
            <a:ext cx="12192000" cy="6858000"/>
          </a:xfrm>
          <a:prstGeom prst="rect">
            <a:avLst/>
          </a:prstGeom>
          <a:blipFill rotWithShape="1">
            <a:blip r:embed="rId2">
              <a:alphaModFix amt="40000"/>
            </a:blip>
            <a:tile algn="tl" flip="xy" tx="-31750" sx="100000" ty="-120650" sy="100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95"/>
          <p:cNvSpPr/>
          <p:nvPr/>
        </p:nvSpPr>
        <p:spPr>
          <a:xfrm>
            <a:off x="1307870" y="1267730"/>
            <a:ext cx="9576262" cy="4307950"/>
          </a:xfrm>
          <a:prstGeom prst="rect">
            <a:avLst/>
          </a:prstGeom>
          <a:solidFill>
            <a:schemeClr val="lt1"/>
          </a:solidFill>
          <a:ln cap="flat" cmpd="sng" w="9525">
            <a:solidFill>
              <a:srgbClr val="FEFEFE"/>
            </a:solidFill>
            <a:prstDash val="solid"/>
            <a:round/>
            <a:headEnd len="sm" w="sm" type="none"/>
            <a:tailEnd len="sm" w="sm" type="none"/>
          </a:ln>
          <a:effectLst>
            <a:outerShdw blurRad="63500" rotWithShape="0" algn="ctr">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95"/>
          <p:cNvSpPr/>
          <p:nvPr/>
        </p:nvSpPr>
        <p:spPr>
          <a:xfrm>
            <a:off x="1447801" y="1411615"/>
            <a:ext cx="9296400" cy="403477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95"/>
          <p:cNvSpPr/>
          <p:nvPr/>
        </p:nvSpPr>
        <p:spPr>
          <a:xfrm>
            <a:off x="5135880" y="1267730"/>
            <a:ext cx="1920240" cy="731520"/>
          </a:xfrm>
          <a:prstGeom prst="rect">
            <a:avLst/>
          </a:prstGeom>
          <a:solidFill>
            <a:schemeClr val="accent1"/>
          </a:solidFill>
          <a:ln>
            <a:noFill/>
          </a:ln>
          <a:effectLst>
            <a:outerShdw blurRad="50800" rotWithShape="0" algn="t" dir="5400000" dist="127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 name="Google Shape;22;p95"/>
          <p:cNvGrpSpPr/>
          <p:nvPr/>
        </p:nvGrpSpPr>
        <p:grpSpPr>
          <a:xfrm>
            <a:off x="5250180" y="1267730"/>
            <a:ext cx="1691640" cy="645295"/>
            <a:chOff x="5318306" y="1386268"/>
            <a:chExt cx="1567331" cy="645295"/>
          </a:xfrm>
        </p:grpSpPr>
        <p:cxnSp>
          <p:nvCxnSpPr>
            <p:cNvPr id="23" name="Google Shape;23;p95"/>
            <p:cNvCxnSpPr/>
            <p:nvPr/>
          </p:nvCxnSpPr>
          <p:spPr>
            <a:xfrm>
              <a:off x="5318306" y="1386268"/>
              <a:ext cx="0" cy="640080"/>
            </a:xfrm>
            <a:prstGeom prst="straightConnector1">
              <a:avLst/>
            </a:prstGeom>
            <a:solidFill>
              <a:srgbClr val="FEFEFE"/>
            </a:solidFill>
            <a:ln cap="flat" cmpd="sng" w="9525">
              <a:solidFill>
                <a:srgbClr val="FFFFFF"/>
              </a:solidFill>
              <a:prstDash val="solid"/>
              <a:miter lim="800000"/>
              <a:headEnd len="sm" w="sm" type="none"/>
              <a:tailEnd len="sm" w="sm" type="none"/>
            </a:ln>
          </p:spPr>
        </p:cxnSp>
        <p:cxnSp>
          <p:nvCxnSpPr>
            <p:cNvPr id="24" name="Google Shape;24;p95"/>
            <p:cNvCxnSpPr/>
            <p:nvPr/>
          </p:nvCxnSpPr>
          <p:spPr>
            <a:xfrm>
              <a:off x="6885637" y="1386268"/>
              <a:ext cx="0" cy="640080"/>
            </a:xfrm>
            <a:prstGeom prst="straightConnector1">
              <a:avLst/>
            </a:prstGeom>
            <a:solidFill>
              <a:srgbClr val="FEFEFE"/>
            </a:solidFill>
            <a:ln cap="flat" cmpd="sng" w="9525">
              <a:solidFill>
                <a:srgbClr val="FFFFFF"/>
              </a:solidFill>
              <a:prstDash val="solid"/>
              <a:miter lim="800000"/>
              <a:headEnd len="sm" w="sm" type="none"/>
              <a:tailEnd len="sm" w="sm" type="none"/>
            </a:ln>
          </p:spPr>
        </p:cxnSp>
        <p:cxnSp>
          <p:nvCxnSpPr>
            <p:cNvPr id="25" name="Google Shape;25;p95"/>
            <p:cNvCxnSpPr/>
            <p:nvPr/>
          </p:nvCxnSpPr>
          <p:spPr>
            <a:xfrm>
              <a:off x="5318306" y="2031563"/>
              <a:ext cx="1567331" cy="0"/>
            </a:xfrm>
            <a:prstGeom prst="straightConnector1">
              <a:avLst/>
            </a:prstGeom>
            <a:solidFill>
              <a:srgbClr val="FEFEFE"/>
            </a:solidFill>
            <a:ln cap="flat" cmpd="sng" w="9525">
              <a:solidFill>
                <a:srgbClr val="FFFFFF"/>
              </a:solidFill>
              <a:prstDash val="solid"/>
              <a:miter lim="800000"/>
              <a:headEnd len="sm" w="sm" type="none"/>
              <a:tailEnd len="sm" w="sm" type="none"/>
            </a:ln>
          </p:spPr>
        </p:cxnSp>
      </p:grpSp>
      <p:sp>
        <p:nvSpPr>
          <p:cNvPr id="26" name="Google Shape;26;p95"/>
          <p:cNvSpPr txBox="1"/>
          <p:nvPr>
            <p:ph type="title"/>
          </p:nvPr>
        </p:nvSpPr>
        <p:spPr>
          <a:xfrm>
            <a:off x="1563623" y="2094309"/>
            <a:ext cx="9070848" cy="2587752"/>
          </a:xfrm>
          <a:prstGeom prst="rect">
            <a:avLst/>
          </a:prstGeom>
          <a:noFill/>
          <a:ln>
            <a:noFill/>
          </a:ln>
        </p:spPr>
        <p:txBody>
          <a:bodyPr anchorCtr="0" anchor="ctr" bIns="45700" lIns="91425" spcFirstLastPara="1" rIns="91425" wrap="square" tIns="45700">
            <a:noAutofit/>
          </a:bodyPr>
          <a:lstStyle>
            <a:lvl1pPr lvl="0" algn="ctr">
              <a:lnSpc>
                <a:spcPct val="83000"/>
              </a:lnSpc>
              <a:spcBef>
                <a:spcPts val="0"/>
              </a:spcBef>
              <a:spcAft>
                <a:spcPts val="0"/>
              </a:spcAft>
              <a:buClr>
                <a:schemeClr val="lt1"/>
              </a:buClr>
              <a:buSzPts val="7200"/>
              <a:buFont typeface="Century Gothic"/>
              <a:buNone/>
              <a:defRPr b="0" sz="7200" cap="none">
                <a:solidFill>
                  <a:schemeClr val="lt1"/>
                </a:solidFill>
                <a:latin typeface="Century Gothic"/>
                <a:ea typeface="Century Gothic"/>
                <a:cs typeface="Century Gothic"/>
                <a:sym typeface="Century Gothic"/>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95"/>
          <p:cNvSpPr txBox="1"/>
          <p:nvPr>
            <p:ph idx="1" type="body"/>
          </p:nvPr>
        </p:nvSpPr>
        <p:spPr>
          <a:xfrm>
            <a:off x="1563624" y="4682062"/>
            <a:ext cx="9070848" cy="457200"/>
          </a:xfrm>
          <a:prstGeom prst="rect">
            <a:avLst/>
          </a:prstGeom>
          <a:noFill/>
          <a:ln>
            <a:noFill/>
          </a:ln>
        </p:spPr>
        <p:txBody>
          <a:bodyPr anchorCtr="0" anchor="t" bIns="45700" lIns="91425" spcFirstLastPara="1" rIns="91425" wrap="square" tIns="45700">
            <a:normAutofit/>
          </a:bodyPr>
          <a:lstStyle>
            <a:lvl1pPr indent="-228600" lvl="0" marL="457200" algn="ctr">
              <a:lnSpc>
                <a:spcPct val="100000"/>
              </a:lnSpc>
              <a:spcBef>
                <a:spcPts val="900"/>
              </a:spcBef>
              <a:spcAft>
                <a:spcPts val="0"/>
              </a:spcAft>
              <a:buSzPts val="1600"/>
              <a:buNone/>
              <a:defRPr sz="1600">
                <a:solidFill>
                  <a:schemeClr val="lt2"/>
                </a:solidFill>
              </a:defRPr>
            </a:lvl1pPr>
            <a:lvl2pPr indent="-228600" lvl="1" marL="914400" algn="l">
              <a:lnSpc>
                <a:spcPct val="100000"/>
              </a:lnSpc>
              <a:spcBef>
                <a:spcPts val="500"/>
              </a:spcBef>
              <a:spcAft>
                <a:spcPts val="0"/>
              </a:spcAft>
              <a:buSzPts val="1600"/>
              <a:buNone/>
              <a:defRPr sz="1600">
                <a:solidFill>
                  <a:schemeClr val="lt1"/>
                </a:solidFill>
              </a:defRPr>
            </a:lvl2pPr>
            <a:lvl3pPr indent="-228600" lvl="2" marL="1371600" algn="l">
              <a:lnSpc>
                <a:spcPct val="100000"/>
              </a:lnSpc>
              <a:spcBef>
                <a:spcPts val="500"/>
              </a:spcBef>
              <a:spcAft>
                <a:spcPts val="0"/>
              </a:spcAft>
              <a:buSzPts val="1600"/>
              <a:buNone/>
              <a:defRPr sz="1600">
                <a:solidFill>
                  <a:schemeClr val="lt1"/>
                </a:solidFill>
              </a:defRPr>
            </a:lvl3pPr>
            <a:lvl4pPr indent="-228600" lvl="3" marL="1828800" algn="l">
              <a:lnSpc>
                <a:spcPct val="100000"/>
              </a:lnSpc>
              <a:spcBef>
                <a:spcPts val="500"/>
              </a:spcBef>
              <a:spcAft>
                <a:spcPts val="0"/>
              </a:spcAft>
              <a:buSzPts val="1400"/>
              <a:buNone/>
              <a:defRPr sz="1400">
                <a:solidFill>
                  <a:schemeClr val="lt1"/>
                </a:solidFill>
              </a:defRPr>
            </a:lvl4pPr>
            <a:lvl5pPr indent="-228600" lvl="4" marL="2286000" algn="l">
              <a:lnSpc>
                <a:spcPct val="100000"/>
              </a:lnSpc>
              <a:spcBef>
                <a:spcPts val="500"/>
              </a:spcBef>
              <a:spcAft>
                <a:spcPts val="0"/>
              </a:spcAft>
              <a:buSzPts val="1400"/>
              <a:buNone/>
              <a:defRPr sz="1400">
                <a:solidFill>
                  <a:schemeClr val="lt1"/>
                </a:solidFill>
              </a:defRPr>
            </a:lvl5pPr>
            <a:lvl6pPr indent="-228600" lvl="5" marL="2743200" algn="l">
              <a:lnSpc>
                <a:spcPct val="100000"/>
              </a:lnSpc>
              <a:spcBef>
                <a:spcPts val="500"/>
              </a:spcBef>
              <a:spcAft>
                <a:spcPts val="0"/>
              </a:spcAft>
              <a:buSzPts val="1400"/>
              <a:buNone/>
              <a:defRPr sz="1400">
                <a:solidFill>
                  <a:schemeClr val="lt1"/>
                </a:solidFill>
              </a:defRPr>
            </a:lvl6pPr>
            <a:lvl7pPr indent="-228600" lvl="6" marL="3200400" algn="l">
              <a:lnSpc>
                <a:spcPct val="100000"/>
              </a:lnSpc>
              <a:spcBef>
                <a:spcPts val="500"/>
              </a:spcBef>
              <a:spcAft>
                <a:spcPts val="0"/>
              </a:spcAft>
              <a:buSzPts val="1400"/>
              <a:buNone/>
              <a:defRPr sz="1400">
                <a:solidFill>
                  <a:schemeClr val="lt1"/>
                </a:solidFill>
              </a:defRPr>
            </a:lvl7pPr>
            <a:lvl8pPr indent="-228600" lvl="7" marL="3657600" algn="l">
              <a:lnSpc>
                <a:spcPct val="100000"/>
              </a:lnSpc>
              <a:spcBef>
                <a:spcPts val="500"/>
              </a:spcBef>
              <a:spcAft>
                <a:spcPts val="0"/>
              </a:spcAft>
              <a:buSzPts val="1400"/>
              <a:buNone/>
              <a:defRPr sz="1400">
                <a:solidFill>
                  <a:schemeClr val="lt1"/>
                </a:solidFill>
              </a:defRPr>
            </a:lvl8pPr>
            <a:lvl9pPr indent="-228600" lvl="8" marL="4114800" algn="l">
              <a:lnSpc>
                <a:spcPct val="100000"/>
              </a:lnSpc>
              <a:spcBef>
                <a:spcPts val="500"/>
              </a:spcBef>
              <a:spcAft>
                <a:spcPts val="0"/>
              </a:spcAft>
              <a:buSzPts val="1400"/>
              <a:buNone/>
              <a:defRPr sz="1400">
                <a:solidFill>
                  <a:schemeClr val="lt1"/>
                </a:solidFill>
              </a:defRPr>
            </a:lvl9pPr>
          </a:lstStyle>
          <a:p/>
        </p:txBody>
      </p:sp>
      <p:sp>
        <p:nvSpPr>
          <p:cNvPr id="28" name="Google Shape;28;p95"/>
          <p:cNvSpPr txBox="1"/>
          <p:nvPr>
            <p:ph idx="10" type="dt"/>
          </p:nvPr>
        </p:nvSpPr>
        <p:spPr>
          <a:xfrm>
            <a:off x="5321808" y="1344502"/>
            <a:ext cx="1554480" cy="53035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sz="1300">
                <a:solidFill>
                  <a:srgbClr val="FFFFFF"/>
                </a:solidFill>
                <a:latin typeface="Century Gothic"/>
                <a:ea typeface="Century Gothic"/>
                <a:cs typeface="Century Gothic"/>
                <a:sym typeface="Century Gothic"/>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95"/>
          <p:cNvSpPr txBox="1"/>
          <p:nvPr>
            <p:ph idx="11" type="ftr"/>
          </p:nvPr>
        </p:nvSpPr>
        <p:spPr>
          <a:xfrm>
            <a:off x="1453896" y="5212080"/>
            <a:ext cx="5907024" cy="228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95"/>
          <p:cNvSpPr txBox="1"/>
          <p:nvPr>
            <p:ph idx="12" type="sldNum"/>
          </p:nvPr>
        </p:nvSpPr>
        <p:spPr>
          <a:xfrm>
            <a:off x="8604504" y="5212080"/>
            <a:ext cx="2112264" cy="2286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96" name="Shape 96"/>
        <p:cNvGrpSpPr/>
        <p:nvPr/>
      </p:nvGrpSpPr>
      <p:grpSpPr>
        <a:xfrm>
          <a:off x="0" y="0"/>
          <a:ext cx="0" cy="0"/>
          <a:chOff x="0" y="0"/>
          <a:chExt cx="0" cy="0"/>
        </a:xfrm>
      </p:grpSpPr>
      <p:sp>
        <p:nvSpPr>
          <p:cNvPr id="97" name="Google Shape;97;p104"/>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104"/>
          <p:cNvSpPr txBox="1"/>
          <p:nvPr>
            <p:ph idx="1" type="body"/>
          </p:nvPr>
        </p:nvSpPr>
        <p:spPr>
          <a:xfrm rot="5400000">
            <a:off x="4130040" y="-960120"/>
            <a:ext cx="3931920" cy="100584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a:lvl1pPr>
            <a:lvl2pPr indent="-342900" lvl="1" marL="914400" algn="l">
              <a:lnSpc>
                <a:spcPct val="100000"/>
              </a:lnSpc>
              <a:spcBef>
                <a:spcPts val="500"/>
              </a:spcBef>
              <a:spcAft>
                <a:spcPts val="0"/>
              </a:spcAft>
              <a:buSzPts val="1800"/>
              <a:buChar char="•"/>
              <a:defRPr/>
            </a:lvl2pPr>
            <a:lvl3pPr indent="-342900" lvl="2" marL="1371600" algn="l">
              <a:lnSpc>
                <a:spcPct val="100000"/>
              </a:lnSpc>
              <a:spcBef>
                <a:spcPts val="500"/>
              </a:spcBef>
              <a:spcAft>
                <a:spcPts val="0"/>
              </a:spcAft>
              <a:buSzPts val="1800"/>
              <a:buChar char="•"/>
              <a:defRPr/>
            </a:lvl3pPr>
            <a:lvl4pPr indent="-342900" lvl="3" marL="1828800" algn="l">
              <a:lnSpc>
                <a:spcPct val="100000"/>
              </a:lnSpc>
              <a:spcBef>
                <a:spcPts val="500"/>
              </a:spcBef>
              <a:spcAft>
                <a:spcPts val="0"/>
              </a:spcAft>
              <a:buSzPts val="1800"/>
              <a:buChar char="•"/>
              <a:defRPr/>
            </a:lvl4pPr>
            <a:lvl5pPr indent="-342900" lvl="4" marL="2286000" algn="l">
              <a:lnSpc>
                <a:spcPct val="100000"/>
              </a:lnSpc>
              <a:spcBef>
                <a:spcPts val="500"/>
              </a:spcBef>
              <a:spcAft>
                <a:spcPts val="0"/>
              </a:spcAft>
              <a:buSzPts val="1800"/>
              <a:buChar char="•"/>
              <a:defRPr/>
            </a:lvl5pPr>
            <a:lvl6pPr indent="-342900" lvl="5" marL="2743200" algn="l">
              <a:lnSpc>
                <a:spcPct val="100000"/>
              </a:lnSpc>
              <a:spcBef>
                <a:spcPts val="500"/>
              </a:spcBef>
              <a:spcAft>
                <a:spcPts val="0"/>
              </a:spcAft>
              <a:buSzPts val="1800"/>
              <a:buChar char="•"/>
              <a:defRPr/>
            </a:lvl6pPr>
            <a:lvl7pPr indent="-342900" lvl="6" marL="3200400" algn="l">
              <a:lnSpc>
                <a:spcPct val="100000"/>
              </a:lnSpc>
              <a:spcBef>
                <a:spcPts val="500"/>
              </a:spcBef>
              <a:spcAft>
                <a:spcPts val="0"/>
              </a:spcAft>
              <a:buSzPts val="1800"/>
              <a:buChar char="•"/>
              <a:defRPr/>
            </a:lvl7pPr>
            <a:lvl8pPr indent="-342900" lvl="7" marL="3657600" algn="l">
              <a:lnSpc>
                <a:spcPct val="100000"/>
              </a:lnSpc>
              <a:spcBef>
                <a:spcPts val="500"/>
              </a:spcBef>
              <a:spcAft>
                <a:spcPts val="0"/>
              </a:spcAft>
              <a:buSzPts val="1800"/>
              <a:buChar char="•"/>
              <a:defRPr/>
            </a:lvl8pPr>
            <a:lvl9pPr indent="-342900" lvl="8" marL="4114800" algn="l">
              <a:lnSpc>
                <a:spcPct val="100000"/>
              </a:lnSpc>
              <a:spcBef>
                <a:spcPts val="500"/>
              </a:spcBef>
              <a:spcAft>
                <a:spcPts val="0"/>
              </a:spcAft>
              <a:buSzPts val="1800"/>
              <a:buChar char="•"/>
              <a:defRPr/>
            </a:lvl9pPr>
          </a:lstStyle>
          <a:p/>
        </p:txBody>
      </p:sp>
      <p:sp>
        <p:nvSpPr>
          <p:cNvPr id="99" name="Google Shape;99;p104"/>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104"/>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104"/>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102" name="Shape 102"/>
        <p:cNvGrpSpPr/>
        <p:nvPr/>
      </p:nvGrpSpPr>
      <p:grpSpPr>
        <a:xfrm>
          <a:off x="0" y="0"/>
          <a:ext cx="0" cy="0"/>
          <a:chOff x="0" y="0"/>
          <a:chExt cx="0" cy="0"/>
        </a:xfrm>
      </p:grpSpPr>
      <p:sp>
        <p:nvSpPr>
          <p:cNvPr id="103" name="Google Shape;103;p105"/>
          <p:cNvSpPr txBox="1"/>
          <p:nvPr>
            <p:ph type="title"/>
          </p:nvPr>
        </p:nvSpPr>
        <p:spPr>
          <a:xfrm rot="5400000">
            <a:off x="7543800" y="2209800"/>
            <a:ext cx="5257800" cy="2362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 name="Google Shape;104;p105"/>
          <p:cNvSpPr txBox="1"/>
          <p:nvPr>
            <p:ph idx="1" type="body"/>
          </p:nvPr>
        </p:nvSpPr>
        <p:spPr>
          <a:xfrm rot="5400000">
            <a:off x="2247900" y="-647700"/>
            <a:ext cx="5257800" cy="80772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a:lvl1pPr>
            <a:lvl2pPr indent="-342900" lvl="1" marL="914400" algn="l">
              <a:lnSpc>
                <a:spcPct val="100000"/>
              </a:lnSpc>
              <a:spcBef>
                <a:spcPts val="500"/>
              </a:spcBef>
              <a:spcAft>
                <a:spcPts val="0"/>
              </a:spcAft>
              <a:buSzPts val="1800"/>
              <a:buChar char="•"/>
              <a:defRPr/>
            </a:lvl2pPr>
            <a:lvl3pPr indent="-342900" lvl="2" marL="1371600" algn="l">
              <a:lnSpc>
                <a:spcPct val="100000"/>
              </a:lnSpc>
              <a:spcBef>
                <a:spcPts val="500"/>
              </a:spcBef>
              <a:spcAft>
                <a:spcPts val="0"/>
              </a:spcAft>
              <a:buSzPts val="1800"/>
              <a:buChar char="•"/>
              <a:defRPr/>
            </a:lvl3pPr>
            <a:lvl4pPr indent="-342900" lvl="3" marL="1828800" algn="l">
              <a:lnSpc>
                <a:spcPct val="100000"/>
              </a:lnSpc>
              <a:spcBef>
                <a:spcPts val="500"/>
              </a:spcBef>
              <a:spcAft>
                <a:spcPts val="0"/>
              </a:spcAft>
              <a:buSzPts val="1800"/>
              <a:buChar char="•"/>
              <a:defRPr/>
            </a:lvl4pPr>
            <a:lvl5pPr indent="-342900" lvl="4" marL="2286000" algn="l">
              <a:lnSpc>
                <a:spcPct val="100000"/>
              </a:lnSpc>
              <a:spcBef>
                <a:spcPts val="500"/>
              </a:spcBef>
              <a:spcAft>
                <a:spcPts val="0"/>
              </a:spcAft>
              <a:buSzPts val="1800"/>
              <a:buChar char="•"/>
              <a:defRPr/>
            </a:lvl5pPr>
            <a:lvl6pPr indent="-342900" lvl="5" marL="2743200" algn="l">
              <a:lnSpc>
                <a:spcPct val="100000"/>
              </a:lnSpc>
              <a:spcBef>
                <a:spcPts val="500"/>
              </a:spcBef>
              <a:spcAft>
                <a:spcPts val="0"/>
              </a:spcAft>
              <a:buSzPts val="1800"/>
              <a:buChar char="•"/>
              <a:defRPr/>
            </a:lvl6pPr>
            <a:lvl7pPr indent="-342900" lvl="6" marL="3200400" algn="l">
              <a:lnSpc>
                <a:spcPct val="100000"/>
              </a:lnSpc>
              <a:spcBef>
                <a:spcPts val="500"/>
              </a:spcBef>
              <a:spcAft>
                <a:spcPts val="0"/>
              </a:spcAft>
              <a:buSzPts val="1800"/>
              <a:buChar char="•"/>
              <a:defRPr/>
            </a:lvl7pPr>
            <a:lvl8pPr indent="-342900" lvl="7" marL="3657600" algn="l">
              <a:lnSpc>
                <a:spcPct val="100000"/>
              </a:lnSpc>
              <a:spcBef>
                <a:spcPts val="500"/>
              </a:spcBef>
              <a:spcAft>
                <a:spcPts val="0"/>
              </a:spcAft>
              <a:buSzPts val="1800"/>
              <a:buChar char="•"/>
              <a:defRPr/>
            </a:lvl8pPr>
            <a:lvl9pPr indent="-342900" lvl="8" marL="4114800" algn="l">
              <a:lnSpc>
                <a:spcPct val="100000"/>
              </a:lnSpc>
              <a:spcBef>
                <a:spcPts val="500"/>
              </a:spcBef>
              <a:spcAft>
                <a:spcPts val="0"/>
              </a:spcAft>
              <a:buSzPts val="1800"/>
              <a:buChar char="•"/>
              <a:defRPr/>
            </a:lvl9pPr>
          </a:lstStyle>
          <a:p/>
        </p:txBody>
      </p:sp>
      <p:sp>
        <p:nvSpPr>
          <p:cNvPr id="105" name="Google Shape;105;p105"/>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105"/>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105"/>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31" name="Shape 31"/>
        <p:cNvGrpSpPr/>
        <p:nvPr/>
      </p:nvGrpSpPr>
      <p:grpSpPr>
        <a:xfrm>
          <a:off x="0" y="0"/>
          <a:ext cx="0" cy="0"/>
          <a:chOff x="0" y="0"/>
          <a:chExt cx="0" cy="0"/>
        </a:xfrm>
      </p:grpSpPr>
      <p:sp>
        <p:nvSpPr>
          <p:cNvPr id="32" name="Google Shape;32;p96"/>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96"/>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96"/>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showMasterSp="0" type="title">
  <p:cSld name="TITLE">
    <p:spTree>
      <p:nvGrpSpPr>
        <p:cNvPr id="35" name="Shape 35"/>
        <p:cNvGrpSpPr/>
        <p:nvPr/>
      </p:nvGrpSpPr>
      <p:grpSpPr>
        <a:xfrm>
          <a:off x="0" y="0"/>
          <a:ext cx="0" cy="0"/>
          <a:chOff x="0" y="0"/>
          <a:chExt cx="0" cy="0"/>
        </a:xfrm>
      </p:grpSpPr>
      <p:sp>
        <p:nvSpPr>
          <p:cNvPr id="36" name="Google Shape;36;p97"/>
          <p:cNvSpPr/>
          <p:nvPr/>
        </p:nvSpPr>
        <p:spPr>
          <a:xfrm>
            <a:off x="1" y="0"/>
            <a:ext cx="12192000" cy="6858000"/>
          </a:xfrm>
          <a:prstGeom prst="rect">
            <a:avLst/>
          </a:prstGeom>
          <a:blipFill rotWithShape="1">
            <a:blip r:embed="rId2">
              <a:alphaModFix amt="45000"/>
            </a:blip>
            <a:tile algn="tl" flip="xy" tx="-31750" sx="100000" ty="-120650" sy="100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7"/>
          <p:cNvSpPr/>
          <p:nvPr/>
        </p:nvSpPr>
        <p:spPr>
          <a:xfrm>
            <a:off x="1307870" y="1267730"/>
            <a:ext cx="9576262" cy="4307950"/>
          </a:xfrm>
          <a:prstGeom prst="rect">
            <a:avLst/>
          </a:prstGeom>
          <a:solidFill>
            <a:schemeClr val="lt1"/>
          </a:solidFill>
          <a:ln cap="flat" cmpd="sng" w="9525">
            <a:solidFill>
              <a:srgbClr val="FEFEFE"/>
            </a:solidFill>
            <a:prstDash val="solid"/>
            <a:round/>
            <a:headEnd len="sm" w="sm" type="none"/>
            <a:tailEnd len="sm" w="sm" type="none"/>
          </a:ln>
          <a:effectLst>
            <a:outerShdw blurRad="63500" rotWithShape="0" algn="ctr">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97"/>
          <p:cNvSpPr/>
          <p:nvPr/>
        </p:nvSpPr>
        <p:spPr>
          <a:xfrm>
            <a:off x="1447801" y="1411615"/>
            <a:ext cx="9296400" cy="403477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97"/>
          <p:cNvSpPr/>
          <p:nvPr/>
        </p:nvSpPr>
        <p:spPr>
          <a:xfrm>
            <a:off x="5135880" y="1267730"/>
            <a:ext cx="1920240" cy="731520"/>
          </a:xfrm>
          <a:prstGeom prst="rect">
            <a:avLst/>
          </a:prstGeom>
          <a:solidFill>
            <a:schemeClr val="accent1"/>
          </a:solidFill>
          <a:ln>
            <a:noFill/>
          </a:ln>
          <a:effectLst>
            <a:outerShdw blurRad="50800" rotWithShape="0" algn="t" dir="5400000" dist="127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0" name="Google Shape;40;p97"/>
          <p:cNvGrpSpPr/>
          <p:nvPr/>
        </p:nvGrpSpPr>
        <p:grpSpPr>
          <a:xfrm>
            <a:off x="5250180" y="1267730"/>
            <a:ext cx="1691640" cy="645295"/>
            <a:chOff x="5318306" y="1386268"/>
            <a:chExt cx="1567331" cy="645295"/>
          </a:xfrm>
        </p:grpSpPr>
        <p:cxnSp>
          <p:nvCxnSpPr>
            <p:cNvPr id="41" name="Google Shape;41;p97"/>
            <p:cNvCxnSpPr/>
            <p:nvPr/>
          </p:nvCxnSpPr>
          <p:spPr>
            <a:xfrm>
              <a:off x="5318306" y="1386268"/>
              <a:ext cx="0" cy="640080"/>
            </a:xfrm>
            <a:prstGeom prst="straightConnector1">
              <a:avLst/>
            </a:prstGeom>
            <a:solidFill>
              <a:srgbClr val="FEFEFE"/>
            </a:solidFill>
            <a:ln cap="flat" cmpd="sng" w="9525">
              <a:solidFill>
                <a:srgbClr val="FFFFFF"/>
              </a:solidFill>
              <a:prstDash val="solid"/>
              <a:miter lim="800000"/>
              <a:headEnd len="sm" w="sm" type="none"/>
              <a:tailEnd len="sm" w="sm" type="none"/>
            </a:ln>
          </p:spPr>
        </p:cxnSp>
        <p:cxnSp>
          <p:nvCxnSpPr>
            <p:cNvPr id="42" name="Google Shape;42;p97"/>
            <p:cNvCxnSpPr/>
            <p:nvPr/>
          </p:nvCxnSpPr>
          <p:spPr>
            <a:xfrm>
              <a:off x="6885637" y="1386268"/>
              <a:ext cx="0" cy="640080"/>
            </a:xfrm>
            <a:prstGeom prst="straightConnector1">
              <a:avLst/>
            </a:prstGeom>
            <a:solidFill>
              <a:srgbClr val="FEFEFE"/>
            </a:solidFill>
            <a:ln cap="flat" cmpd="sng" w="9525">
              <a:solidFill>
                <a:srgbClr val="FFFFFF"/>
              </a:solidFill>
              <a:prstDash val="solid"/>
              <a:miter lim="800000"/>
              <a:headEnd len="sm" w="sm" type="none"/>
              <a:tailEnd len="sm" w="sm" type="none"/>
            </a:ln>
          </p:spPr>
        </p:cxnSp>
        <p:cxnSp>
          <p:nvCxnSpPr>
            <p:cNvPr id="43" name="Google Shape;43;p97"/>
            <p:cNvCxnSpPr/>
            <p:nvPr/>
          </p:nvCxnSpPr>
          <p:spPr>
            <a:xfrm>
              <a:off x="5318306" y="2031563"/>
              <a:ext cx="1567331" cy="0"/>
            </a:xfrm>
            <a:prstGeom prst="straightConnector1">
              <a:avLst/>
            </a:prstGeom>
            <a:solidFill>
              <a:srgbClr val="FEFEFE"/>
            </a:solidFill>
            <a:ln cap="flat" cmpd="sng" w="9525">
              <a:solidFill>
                <a:srgbClr val="FFFFFF"/>
              </a:solidFill>
              <a:prstDash val="solid"/>
              <a:miter lim="800000"/>
              <a:headEnd len="sm" w="sm" type="none"/>
              <a:tailEnd len="sm" w="sm" type="none"/>
            </a:ln>
          </p:spPr>
        </p:cxnSp>
      </p:grpSp>
      <p:sp>
        <p:nvSpPr>
          <p:cNvPr id="44" name="Google Shape;44;p97"/>
          <p:cNvSpPr txBox="1"/>
          <p:nvPr>
            <p:ph type="ctrTitle"/>
          </p:nvPr>
        </p:nvSpPr>
        <p:spPr>
          <a:xfrm>
            <a:off x="1561708" y="2091263"/>
            <a:ext cx="9068586" cy="2590800"/>
          </a:xfrm>
          <a:prstGeom prst="rect">
            <a:avLst/>
          </a:prstGeom>
          <a:noFill/>
          <a:ln>
            <a:noFill/>
          </a:ln>
        </p:spPr>
        <p:txBody>
          <a:bodyPr anchorCtr="0" anchor="ctr" bIns="45700" lIns="91425" spcFirstLastPara="1" rIns="91425" wrap="square" tIns="45700">
            <a:noAutofit/>
          </a:bodyPr>
          <a:lstStyle>
            <a:lvl1pPr lvl="0" algn="ctr">
              <a:lnSpc>
                <a:spcPct val="83000"/>
              </a:lnSpc>
              <a:spcBef>
                <a:spcPts val="0"/>
              </a:spcBef>
              <a:spcAft>
                <a:spcPts val="0"/>
              </a:spcAft>
              <a:buClr>
                <a:schemeClr val="lt1"/>
              </a:buClr>
              <a:buSzPts val="7200"/>
              <a:buFont typeface="Century Gothic"/>
              <a:buNone/>
              <a:defRPr b="0" sz="7200" cap="none">
                <a:solidFill>
                  <a:schemeClr val="lt1"/>
                </a:solidFill>
                <a:latin typeface="Century Gothic"/>
                <a:ea typeface="Century Gothic"/>
                <a:cs typeface="Century Gothic"/>
                <a:sym typeface="Century Gothic"/>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97"/>
          <p:cNvSpPr txBox="1"/>
          <p:nvPr>
            <p:ph idx="1" type="subTitle"/>
          </p:nvPr>
        </p:nvSpPr>
        <p:spPr>
          <a:xfrm>
            <a:off x="1562100" y="4682062"/>
            <a:ext cx="9070848" cy="457201"/>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0"/>
              </a:spcBef>
              <a:spcAft>
                <a:spcPts val="0"/>
              </a:spcAft>
              <a:buSzPts val="1600"/>
              <a:buNone/>
              <a:defRPr sz="1600">
                <a:solidFill>
                  <a:schemeClr val="lt2"/>
                </a:solidFill>
              </a:defRPr>
            </a:lvl1pPr>
            <a:lvl2pPr lvl="1" algn="ctr">
              <a:lnSpc>
                <a:spcPct val="100000"/>
              </a:lnSpc>
              <a:spcBef>
                <a:spcPts val="500"/>
              </a:spcBef>
              <a:spcAft>
                <a:spcPts val="0"/>
              </a:spcAft>
              <a:buSzPts val="1600"/>
              <a:buNone/>
              <a:defRPr sz="1600"/>
            </a:lvl2pPr>
            <a:lvl3pPr lvl="2" algn="ctr">
              <a:lnSpc>
                <a:spcPct val="100000"/>
              </a:lnSpc>
              <a:spcBef>
                <a:spcPts val="500"/>
              </a:spcBef>
              <a:spcAft>
                <a:spcPts val="0"/>
              </a:spcAft>
              <a:buSzPts val="1600"/>
              <a:buNone/>
              <a:defRPr sz="1600"/>
            </a:lvl3pPr>
            <a:lvl4pPr lvl="3" algn="ctr">
              <a:lnSpc>
                <a:spcPct val="100000"/>
              </a:lnSpc>
              <a:spcBef>
                <a:spcPts val="500"/>
              </a:spcBef>
              <a:spcAft>
                <a:spcPts val="0"/>
              </a:spcAft>
              <a:buSzPts val="1600"/>
              <a:buNone/>
              <a:defRPr sz="1600"/>
            </a:lvl4pPr>
            <a:lvl5pPr lvl="4" algn="ctr">
              <a:lnSpc>
                <a:spcPct val="100000"/>
              </a:lnSpc>
              <a:spcBef>
                <a:spcPts val="500"/>
              </a:spcBef>
              <a:spcAft>
                <a:spcPts val="0"/>
              </a:spcAft>
              <a:buSzPts val="1600"/>
              <a:buNone/>
              <a:defRPr sz="1600"/>
            </a:lvl5pPr>
            <a:lvl6pPr lvl="5" algn="ctr">
              <a:lnSpc>
                <a:spcPct val="100000"/>
              </a:lnSpc>
              <a:spcBef>
                <a:spcPts val="500"/>
              </a:spcBef>
              <a:spcAft>
                <a:spcPts val="0"/>
              </a:spcAft>
              <a:buSzPts val="1600"/>
              <a:buNone/>
              <a:defRPr sz="1600"/>
            </a:lvl6pPr>
            <a:lvl7pPr lvl="6" algn="ctr">
              <a:lnSpc>
                <a:spcPct val="100000"/>
              </a:lnSpc>
              <a:spcBef>
                <a:spcPts val="500"/>
              </a:spcBef>
              <a:spcAft>
                <a:spcPts val="0"/>
              </a:spcAft>
              <a:buSzPts val="1600"/>
              <a:buNone/>
              <a:defRPr sz="1600"/>
            </a:lvl7pPr>
            <a:lvl8pPr lvl="7" algn="ctr">
              <a:lnSpc>
                <a:spcPct val="100000"/>
              </a:lnSpc>
              <a:spcBef>
                <a:spcPts val="500"/>
              </a:spcBef>
              <a:spcAft>
                <a:spcPts val="0"/>
              </a:spcAft>
              <a:buSzPts val="1600"/>
              <a:buNone/>
              <a:defRPr sz="1600"/>
            </a:lvl8pPr>
            <a:lvl9pPr lvl="8" algn="ctr">
              <a:lnSpc>
                <a:spcPct val="100000"/>
              </a:lnSpc>
              <a:spcBef>
                <a:spcPts val="500"/>
              </a:spcBef>
              <a:spcAft>
                <a:spcPts val="0"/>
              </a:spcAft>
              <a:buSzPts val="1600"/>
              <a:buNone/>
              <a:defRPr sz="1600"/>
            </a:lvl9pPr>
          </a:lstStyle>
          <a:p/>
        </p:txBody>
      </p:sp>
      <p:sp>
        <p:nvSpPr>
          <p:cNvPr id="46" name="Google Shape;46;p97"/>
          <p:cNvSpPr txBox="1"/>
          <p:nvPr>
            <p:ph idx="10" type="dt"/>
          </p:nvPr>
        </p:nvSpPr>
        <p:spPr>
          <a:xfrm>
            <a:off x="5318760" y="1341255"/>
            <a:ext cx="1554480" cy="527213"/>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sz="1300">
                <a:solidFill>
                  <a:srgbClr val="FFFFFF"/>
                </a:solidFill>
                <a:latin typeface="Century Gothic"/>
                <a:ea typeface="Century Gothic"/>
                <a:cs typeface="Century Gothic"/>
                <a:sym typeface="Century Gothic"/>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97"/>
          <p:cNvSpPr txBox="1"/>
          <p:nvPr>
            <p:ph idx="11" type="ftr"/>
          </p:nvPr>
        </p:nvSpPr>
        <p:spPr>
          <a:xfrm>
            <a:off x="1453896" y="5212080"/>
            <a:ext cx="5905500" cy="228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97"/>
          <p:cNvSpPr txBox="1"/>
          <p:nvPr>
            <p:ph idx="12" type="sldNum"/>
          </p:nvPr>
        </p:nvSpPr>
        <p:spPr>
          <a:xfrm>
            <a:off x="8606919" y="5212080"/>
            <a:ext cx="2111881" cy="228600"/>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bg>
      <p:bgPr>
        <a:solidFill>
          <a:schemeClr val="lt1"/>
        </a:solidFill>
      </p:bgPr>
    </p:bg>
    <p:spTree>
      <p:nvGrpSpPr>
        <p:cNvPr id="49" name="Shape 49"/>
        <p:cNvGrpSpPr/>
        <p:nvPr/>
      </p:nvGrpSpPr>
      <p:grpSpPr>
        <a:xfrm>
          <a:off x="0" y="0"/>
          <a:ext cx="0" cy="0"/>
          <a:chOff x="0" y="0"/>
          <a:chExt cx="0" cy="0"/>
        </a:xfrm>
      </p:grpSpPr>
      <p:sp>
        <p:nvSpPr>
          <p:cNvPr id="50" name="Google Shape;50;p98"/>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98"/>
          <p:cNvSpPr txBox="1"/>
          <p:nvPr>
            <p:ph idx="1" type="body"/>
          </p:nvPr>
        </p:nvSpPr>
        <p:spPr>
          <a:xfrm>
            <a:off x="1066800" y="2103120"/>
            <a:ext cx="10058400" cy="393192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sz="1800"/>
            </a:lvl1pPr>
            <a:lvl2pPr indent="-342900" lvl="1" marL="914400" algn="l">
              <a:lnSpc>
                <a:spcPct val="100000"/>
              </a:lnSpc>
              <a:spcBef>
                <a:spcPts val="500"/>
              </a:spcBef>
              <a:spcAft>
                <a:spcPts val="0"/>
              </a:spcAft>
              <a:buSzPts val="1800"/>
              <a:buChar char="•"/>
              <a:defRPr/>
            </a:lvl2pPr>
            <a:lvl3pPr indent="-342900" lvl="2" marL="1371600" algn="l">
              <a:lnSpc>
                <a:spcPct val="100000"/>
              </a:lnSpc>
              <a:spcBef>
                <a:spcPts val="500"/>
              </a:spcBef>
              <a:spcAft>
                <a:spcPts val="0"/>
              </a:spcAft>
              <a:buSzPts val="1800"/>
              <a:buChar char="•"/>
              <a:defRPr/>
            </a:lvl3pPr>
            <a:lvl4pPr indent="-342900" lvl="3" marL="1828800" algn="l">
              <a:lnSpc>
                <a:spcPct val="100000"/>
              </a:lnSpc>
              <a:spcBef>
                <a:spcPts val="500"/>
              </a:spcBef>
              <a:spcAft>
                <a:spcPts val="0"/>
              </a:spcAft>
              <a:buSzPts val="1800"/>
              <a:buChar char="•"/>
              <a:defRPr/>
            </a:lvl4pPr>
            <a:lvl5pPr indent="-342900" lvl="4" marL="2286000" algn="l">
              <a:lnSpc>
                <a:spcPct val="100000"/>
              </a:lnSpc>
              <a:spcBef>
                <a:spcPts val="500"/>
              </a:spcBef>
              <a:spcAft>
                <a:spcPts val="0"/>
              </a:spcAft>
              <a:buSzPts val="1800"/>
              <a:buChar char="•"/>
              <a:defRPr/>
            </a:lvl5pPr>
            <a:lvl6pPr indent="-342900" lvl="5" marL="2743200" algn="l">
              <a:lnSpc>
                <a:spcPct val="100000"/>
              </a:lnSpc>
              <a:spcBef>
                <a:spcPts val="500"/>
              </a:spcBef>
              <a:spcAft>
                <a:spcPts val="0"/>
              </a:spcAft>
              <a:buSzPts val="1800"/>
              <a:buChar char="•"/>
              <a:defRPr/>
            </a:lvl6pPr>
            <a:lvl7pPr indent="-342900" lvl="6" marL="3200400" algn="l">
              <a:lnSpc>
                <a:spcPct val="100000"/>
              </a:lnSpc>
              <a:spcBef>
                <a:spcPts val="500"/>
              </a:spcBef>
              <a:spcAft>
                <a:spcPts val="0"/>
              </a:spcAft>
              <a:buSzPts val="1800"/>
              <a:buChar char="•"/>
              <a:defRPr/>
            </a:lvl7pPr>
            <a:lvl8pPr indent="-342900" lvl="7" marL="3657600" algn="l">
              <a:lnSpc>
                <a:spcPct val="100000"/>
              </a:lnSpc>
              <a:spcBef>
                <a:spcPts val="500"/>
              </a:spcBef>
              <a:spcAft>
                <a:spcPts val="0"/>
              </a:spcAft>
              <a:buSzPts val="1800"/>
              <a:buChar char="•"/>
              <a:defRPr/>
            </a:lvl8pPr>
            <a:lvl9pPr indent="-342900" lvl="8" marL="4114800" algn="l">
              <a:lnSpc>
                <a:spcPct val="100000"/>
              </a:lnSpc>
              <a:spcBef>
                <a:spcPts val="500"/>
              </a:spcBef>
              <a:spcAft>
                <a:spcPts val="0"/>
              </a:spcAft>
              <a:buSzPts val="1800"/>
              <a:buChar char="•"/>
              <a:defRPr/>
            </a:lvl9pPr>
          </a:lstStyle>
          <a:p/>
        </p:txBody>
      </p:sp>
      <p:sp>
        <p:nvSpPr>
          <p:cNvPr id="52" name="Google Shape;52;p98"/>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98"/>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98"/>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55" name="Shape 55"/>
        <p:cNvGrpSpPr/>
        <p:nvPr/>
      </p:nvGrpSpPr>
      <p:grpSpPr>
        <a:xfrm>
          <a:off x="0" y="0"/>
          <a:ext cx="0" cy="0"/>
          <a:chOff x="0" y="0"/>
          <a:chExt cx="0" cy="0"/>
        </a:xfrm>
      </p:grpSpPr>
      <p:sp>
        <p:nvSpPr>
          <p:cNvPr id="56" name="Google Shape;56;p99"/>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99"/>
          <p:cNvSpPr txBox="1"/>
          <p:nvPr>
            <p:ph idx="1" type="body"/>
          </p:nvPr>
        </p:nvSpPr>
        <p:spPr>
          <a:xfrm>
            <a:off x="1066800" y="2103120"/>
            <a:ext cx="4754880" cy="374904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sz="18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58" name="Google Shape;58;p99"/>
          <p:cNvSpPr txBox="1"/>
          <p:nvPr>
            <p:ph idx="2" type="body"/>
          </p:nvPr>
        </p:nvSpPr>
        <p:spPr>
          <a:xfrm>
            <a:off x="6370320" y="2103120"/>
            <a:ext cx="4754880" cy="374904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sz="18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59" name="Google Shape;59;p99"/>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9"/>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99"/>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62" name="Shape 62"/>
        <p:cNvGrpSpPr/>
        <p:nvPr/>
      </p:nvGrpSpPr>
      <p:grpSpPr>
        <a:xfrm>
          <a:off x="0" y="0"/>
          <a:ext cx="0" cy="0"/>
          <a:chOff x="0" y="0"/>
          <a:chExt cx="0" cy="0"/>
        </a:xfrm>
      </p:grpSpPr>
      <p:sp>
        <p:nvSpPr>
          <p:cNvPr id="63" name="Google Shape;63;p100"/>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100"/>
          <p:cNvSpPr txBox="1"/>
          <p:nvPr>
            <p:ph idx="1" type="body"/>
          </p:nvPr>
        </p:nvSpPr>
        <p:spPr>
          <a:xfrm>
            <a:off x="1069848" y="2074334"/>
            <a:ext cx="4754880" cy="640080"/>
          </a:xfrm>
          <a:prstGeom prst="rect">
            <a:avLst/>
          </a:prstGeom>
          <a:noFill/>
          <a:ln>
            <a:noFill/>
          </a:ln>
        </p:spPr>
        <p:txBody>
          <a:bodyPr anchorCtr="0" anchor="ctr" bIns="45700" lIns="91425" spcFirstLastPara="1" rIns="91425" wrap="square" tIns="45700">
            <a:normAutofit/>
          </a:bodyPr>
          <a:lstStyle>
            <a:lvl1pPr indent="-228600" lvl="0" marL="457200" algn="ctr">
              <a:lnSpc>
                <a:spcPct val="100000"/>
              </a:lnSpc>
              <a:spcBef>
                <a:spcPts val="0"/>
              </a:spcBef>
              <a:spcAft>
                <a:spcPts val="0"/>
              </a:spcAft>
              <a:buSzPts val="1800"/>
              <a:buNone/>
              <a:defRPr b="0" sz="1800">
                <a:solidFill>
                  <a:schemeClr val="lt2"/>
                </a:solidFill>
                <a:latin typeface="Century Gothic"/>
                <a:ea typeface="Century Gothic"/>
                <a:cs typeface="Century Gothic"/>
                <a:sym typeface="Century Gothic"/>
              </a:defRPr>
            </a:lvl1pPr>
            <a:lvl2pPr indent="-228600" lvl="1" marL="914400" algn="l">
              <a:lnSpc>
                <a:spcPct val="100000"/>
              </a:lnSpc>
              <a:spcBef>
                <a:spcPts val="500"/>
              </a:spcBef>
              <a:spcAft>
                <a:spcPts val="0"/>
              </a:spcAft>
              <a:buSzPts val="1800"/>
              <a:buNone/>
              <a:defRPr b="1" sz="1800"/>
            </a:lvl2pPr>
            <a:lvl3pPr indent="-228600" lvl="2" marL="1371600" algn="l">
              <a:lnSpc>
                <a:spcPct val="100000"/>
              </a:lnSpc>
              <a:spcBef>
                <a:spcPts val="500"/>
              </a:spcBef>
              <a:spcAft>
                <a:spcPts val="0"/>
              </a:spcAft>
              <a:buSzPts val="1800"/>
              <a:buNone/>
              <a:defRPr b="1" sz="1800"/>
            </a:lvl3pPr>
            <a:lvl4pPr indent="-228600" lvl="3" marL="1828800" algn="l">
              <a:lnSpc>
                <a:spcPct val="100000"/>
              </a:lnSpc>
              <a:spcBef>
                <a:spcPts val="500"/>
              </a:spcBef>
              <a:spcAft>
                <a:spcPts val="0"/>
              </a:spcAft>
              <a:buSzPts val="1600"/>
              <a:buNone/>
              <a:defRPr b="1" sz="1600"/>
            </a:lvl4pPr>
            <a:lvl5pPr indent="-228600" lvl="4" marL="2286000" algn="l">
              <a:lnSpc>
                <a:spcPct val="100000"/>
              </a:lnSpc>
              <a:spcBef>
                <a:spcPts val="500"/>
              </a:spcBef>
              <a:spcAft>
                <a:spcPts val="0"/>
              </a:spcAft>
              <a:buSzPts val="1600"/>
              <a:buNone/>
              <a:defRPr b="1" sz="1600"/>
            </a:lvl5pPr>
            <a:lvl6pPr indent="-228600" lvl="5" marL="2743200" algn="l">
              <a:lnSpc>
                <a:spcPct val="100000"/>
              </a:lnSpc>
              <a:spcBef>
                <a:spcPts val="500"/>
              </a:spcBef>
              <a:spcAft>
                <a:spcPts val="0"/>
              </a:spcAft>
              <a:buSzPts val="1600"/>
              <a:buNone/>
              <a:defRPr b="1" sz="1600"/>
            </a:lvl6pPr>
            <a:lvl7pPr indent="-228600" lvl="6" marL="3200400" algn="l">
              <a:lnSpc>
                <a:spcPct val="100000"/>
              </a:lnSpc>
              <a:spcBef>
                <a:spcPts val="500"/>
              </a:spcBef>
              <a:spcAft>
                <a:spcPts val="0"/>
              </a:spcAft>
              <a:buSzPts val="1600"/>
              <a:buNone/>
              <a:defRPr b="1" sz="1600"/>
            </a:lvl7pPr>
            <a:lvl8pPr indent="-228600" lvl="7" marL="3657600" algn="l">
              <a:lnSpc>
                <a:spcPct val="100000"/>
              </a:lnSpc>
              <a:spcBef>
                <a:spcPts val="500"/>
              </a:spcBef>
              <a:spcAft>
                <a:spcPts val="0"/>
              </a:spcAft>
              <a:buSzPts val="1600"/>
              <a:buNone/>
              <a:defRPr b="1" sz="1600"/>
            </a:lvl8pPr>
            <a:lvl9pPr indent="-228600" lvl="8" marL="4114800" algn="l">
              <a:lnSpc>
                <a:spcPct val="100000"/>
              </a:lnSpc>
              <a:spcBef>
                <a:spcPts val="500"/>
              </a:spcBef>
              <a:spcAft>
                <a:spcPts val="0"/>
              </a:spcAft>
              <a:buSzPts val="1600"/>
              <a:buNone/>
              <a:defRPr b="1" sz="1600"/>
            </a:lvl9pPr>
          </a:lstStyle>
          <a:p/>
        </p:txBody>
      </p:sp>
      <p:sp>
        <p:nvSpPr>
          <p:cNvPr id="65" name="Google Shape;65;p100"/>
          <p:cNvSpPr txBox="1"/>
          <p:nvPr>
            <p:ph idx="2" type="body"/>
          </p:nvPr>
        </p:nvSpPr>
        <p:spPr>
          <a:xfrm>
            <a:off x="1069848" y="2755898"/>
            <a:ext cx="4754880" cy="32004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sz="18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66" name="Google Shape;66;p100"/>
          <p:cNvSpPr txBox="1"/>
          <p:nvPr>
            <p:ph idx="3" type="body"/>
          </p:nvPr>
        </p:nvSpPr>
        <p:spPr>
          <a:xfrm>
            <a:off x="6373368" y="2074334"/>
            <a:ext cx="4754880" cy="640080"/>
          </a:xfrm>
          <a:prstGeom prst="rect">
            <a:avLst/>
          </a:prstGeom>
          <a:noFill/>
          <a:ln>
            <a:noFill/>
          </a:ln>
        </p:spPr>
        <p:txBody>
          <a:bodyPr anchorCtr="0" anchor="ctr" bIns="45700" lIns="91425" spcFirstLastPara="1" rIns="91425" wrap="square" tIns="45700">
            <a:normAutofit/>
          </a:bodyPr>
          <a:lstStyle>
            <a:lvl1pPr indent="-228600" lvl="0" marL="457200" algn="ctr">
              <a:lnSpc>
                <a:spcPct val="100000"/>
              </a:lnSpc>
              <a:spcBef>
                <a:spcPts val="0"/>
              </a:spcBef>
              <a:spcAft>
                <a:spcPts val="0"/>
              </a:spcAft>
              <a:buSzPts val="1800"/>
              <a:buNone/>
              <a:defRPr b="0" sz="1800">
                <a:solidFill>
                  <a:schemeClr val="lt2"/>
                </a:solidFill>
              </a:defRPr>
            </a:lvl1pPr>
            <a:lvl2pPr indent="-228600" lvl="1" marL="914400" algn="l">
              <a:lnSpc>
                <a:spcPct val="100000"/>
              </a:lnSpc>
              <a:spcBef>
                <a:spcPts val="500"/>
              </a:spcBef>
              <a:spcAft>
                <a:spcPts val="0"/>
              </a:spcAft>
              <a:buSzPts val="1800"/>
              <a:buNone/>
              <a:defRPr b="1" sz="1800"/>
            </a:lvl2pPr>
            <a:lvl3pPr indent="-228600" lvl="2" marL="1371600" algn="l">
              <a:lnSpc>
                <a:spcPct val="100000"/>
              </a:lnSpc>
              <a:spcBef>
                <a:spcPts val="500"/>
              </a:spcBef>
              <a:spcAft>
                <a:spcPts val="0"/>
              </a:spcAft>
              <a:buSzPts val="1800"/>
              <a:buNone/>
              <a:defRPr b="1" sz="1800"/>
            </a:lvl3pPr>
            <a:lvl4pPr indent="-228600" lvl="3" marL="1828800" algn="l">
              <a:lnSpc>
                <a:spcPct val="100000"/>
              </a:lnSpc>
              <a:spcBef>
                <a:spcPts val="500"/>
              </a:spcBef>
              <a:spcAft>
                <a:spcPts val="0"/>
              </a:spcAft>
              <a:buSzPts val="1600"/>
              <a:buNone/>
              <a:defRPr b="1" sz="1600"/>
            </a:lvl4pPr>
            <a:lvl5pPr indent="-228600" lvl="4" marL="2286000" algn="l">
              <a:lnSpc>
                <a:spcPct val="100000"/>
              </a:lnSpc>
              <a:spcBef>
                <a:spcPts val="500"/>
              </a:spcBef>
              <a:spcAft>
                <a:spcPts val="0"/>
              </a:spcAft>
              <a:buSzPts val="1600"/>
              <a:buNone/>
              <a:defRPr b="1" sz="1600"/>
            </a:lvl5pPr>
            <a:lvl6pPr indent="-228600" lvl="5" marL="2743200" algn="l">
              <a:lnSpc>
                <a:spcPct val="100000"/>
              </a:lnSpc>
              <a:spcBef>
                <a:spcPts val="500"/>
              </a:spcBef>
              <a:spcAft>
                <a:spcPts val="0"/>
              </a:spcAft>
              <a:buSzPts val="1600"/>
              <a:buNone/>
              <a:defRPr b="1" sz="1600"/>
            </a:lvl6pPr>
            <a:lvl7pPr indent="-228600" lvl="6" marL="3200400" algn="l">
              <a:lnSpc>
                <a:spcPct val="100000"/>
              </a:lnSpc>
              <a:spcBef>
                <a:spcPts val="500"/>
              </a:spcBef>
              <a:spcAft>
                <a:spcPts val="0"/>
              </a:spcAft>
              <a:buSzPts val="1600"/>
              <a:buNone/>
              <a:defRPr b="1" sz="1600"/>
            </a:lvl7pPr>
            <a:lvl8pPr indent="-228600" lvl="7" marL="3657600" algn="l">
              <a:lnSpc>
                <a:spcPct val="100000"/>
              </a:lnSpc>
              <a:spcBef>
                <a:spcPts val="500"/>
              </a:spcBef>
              <a:spcAft>
                <a:spcPts val="0"/>
              </a:spcAft>
              <a:buSzPts val="1600"/>
              <a:buNone/>
              <a:defRPr b="1" sz="1600"/>
            </a:lvl8pPr>
            <a:lvl9pPr indent="-228600" lvl="8" marL="4114800" algn="l">
              <a:lnSpc>
                <a:spcPct val="100000"/>
              </a:lnSpc>
              <a:spcBef>
                <a:spcPts val="500"/>
              </a:spcBef>
              <a:spcAft>
                <a:spcPts val="0"/>
              </a:spcAft>
              <a:buSzPts val="1600"/>
              <a:buNone/>
              <a:defRPr b="1" sz="1600"/>
            </a:lvl9pPr>
          </a:lstStyle>
          <a:p/>
        </p:txBody>
      </p:sp>
      <p:sp>
        <p:nvSpPr>
          <p:cNvPr id="67" name="Google Shape;67;p100"/>
          <p:cNvSpPr txBox="1"/>
          <p:nvPr>
            <p:ph idx="4" type="body"/>
          </p:nvPr>
        </p:nvSpPr>
        <p:spPr>
          <a:xfrm>
            <a:off x="6373368" y="2756581"/>
            <a:ext cx="4754880" cy="32004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900"/>
              </a:spcBef>
              <a:spcAft>
                <a:spcPts val="0"/>
              </a:spcAft>
              <a:buSzPts val="1800"/>
              <a:buChar char="•"/>
              <a:defRPr sz="18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68" name="Google Shape;68;p100"/>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100"/>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0"/>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uniquement" type="titleOnly">
  <p:cSld name="TITLE_ONLY">
    <p:spTree>
      <p:nvGrpSpPr>
        <p:cNvPr id="71" name="Shape 71"/>
        <p:cNvGrpSpPr/>
        <p:nvPr/>
      </p:nvGrpSpPr>
      <p:grpSpPr>
        <a:xfrm>
          <a:off x="0" y="0"/>
          <a:ext cx="0" cy="0"/>
          <a:chOff x="0" y="0"/>
          <a:chExt cx="0" cy="0"/>
        </a:xfrm>
      </p:grpSpPr>
      <p:sp>
        <p:nvSpPr>
          <p:cNvPr id="72" name="Google Shape;72;p101"/>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101"/>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01"/>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01"/>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showMasterSp="0" type="objTx">
  <p:cSld name="OBJECT_WITH_CAPTION_TEXT">
    <p:spTree>
      <p:nvGrpSpPr>
        <p:cNvPr id="76" name="Shape 76"/>
        <p:cNvGrpSpPr/>
        <p:nvPr/>
      </p:nvGrpSpPr>
      <p:grpSpPr>
        <a:xfrm>
          <a:off x="0" y="0"/>
          <a:ext cx="0" cy="0"/>
          <a:chOff x="0" y="0"/>
          <a:chExt cx="0" cy="0"/>
        </a:xfrm>
      </p:grpSpPr>
      <p:sp>
        <p:nvSpPr>
          <p:cNvPr id="77" name="Google Shape;77;p102"/>
          <p:cNvSpPr/>
          <p:nvPr/>
        </p:nvSpPr>
        <p:spPr>
          <a:xfrm>
            <a:off x="234693" y="237744"/>
            <a:ext cx="8633081" cy="6382512"/>
          </a:xfrm>
          <a:prstGeom prst="rect">
            <a:avLst/>
          </a:prstGeom>
          <a:solidFill>
            <a:schemeClr val="lt1"/>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02"/>
          <p:cNvSpPr/>
          <p:nvPr/>
        </p:nvSpPr>
        <p:spPr>
          <a:xfrm>
            <a:off x="371856" y="374904"/>
            <a:ext cx="8353044" cy="6108192"/>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02"/>
          <p:cNvSpPr/>
          <p:nvPr/>
        </p:nvSpPr>
        <p:spPr>
          <a:xfrm>
            <a:off x="9020386" y="237744"/>
            <a:ext cx="2926080" cy="6382512"/>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02"/>
          <p:cNvSpPr txBox="1"/>
          <p:nvPr>
            <p:ph type="title"/>
          </p:nvPr>
        </p:nvSpPr>
        <p:spPr>
          <a:xfrm>
            <a:off x="9296400" y="607392"/>
            <a:ext cx="2430780" cy="164592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00"/>
              <a:buFont typeface="Century Gothic"/>
              <a:buNone/>
              <a:defRPr b="0" sz="2800"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02"/>
          <p:cNvSpPr txBox="1"/>
          <p:nvPr>
            <p:ph idx="1" type="body"/>
          </p:nvPr>
        </p:nvSpPr>
        <p:spPr>
          <a:xfrm>
            <a:off x="790575" y="704850"/>
            <a:ext cx="7562850" cy="5143500"/>
          </a:xfrm>
          <a:prstGeom prst="rect">
            <a:avLst/>
          </a:prstGeom>
          <a:noFill/>
          <a:ln>
            <a:noFill/>
          </a:ln>
        </p:spPr>
        <p:txBody>
          <a:bodyPr anchorCtr="0" anchor="t" bIns="45700" lIns="91425" spcFirstLastPara="1" rIns="91425" wrap="square" tIns="45700">
            <a:normAutofit/>
          </a:bodyPr>
          <a:lstStyle>
            <a:lvl1pPr indent="-349250" lvl="0" marL="457200" algn="l">
              <a:lnSpc>
                <a:spcPct val="100000"/>
              </a:lnSpc>
              <a:spcBef>
                <a:spcPts val="900"/>
              </a:spcBef>
              <a:spcAft>
                <a:spcPts val="0"/>
              </a:spcAft>
              <a:buSzPts val="1900"/>
              <a:buChar char="•"/>
              <a:defRPr sz="1900"/>
            </a:lvl1pPr>
            <a:lvl2pPr indent="-330200" lvl="1" marL="914400" algn="l">
              <a:lnSpc>
                <a:spcPct val="100000"/>
              </a:lnSpc>
              <a:spcBef>
                <a:spcPts val="500"/>
              </a:spcBef>
              <a:spcAft>
                <a:spcPts val="0"/>
              </a:spcAft>
              <a:buSzPts val="1600"/>
              <a:buChar char="•"/>
              <a:defRPr sz="1600"/>
            </a:lvl2pPr>
            <a:lvl3pPr indent="-317500" lvl="2" marL="1371600" algn="l">
              <a:lnSpc>
                <a:spcPct val="100000"/>
              </a:lnSpc>
              <a:spcBef>
                <a:spcPts val="500"/>
              </a:spcBef>
              <a:spcAft>
                <a:spcPts val="0"/>
              </a:spcAft>
              <a:buSzPts val="1400"/>
              <a:buChar char="•"/>
              <a:defRPr sz="1400"/>
            </a:lvl3pPr>
            <a:lvl4pPr indent="-317500" lvl="3" marL="1828800" algn="l">
              <a:lnSpc>
                <a:spcPct val="100000"/>
              </a:lnSpc>
              <a:spcBef>
                <a:spcPts val="500"/>
              </a:spcBef>
              <a:spcAft>
                <a:spcPts val="0"/>
              </a:spcAft>
              <a:buSzPts val="1400"/>
              <a:buChar char="•"/>
              <a:defRPr sz="1400"/>
            </a:lvl4pPr>
            <a:lvl5pPr indent="-317500" lvl="4" marL="2286000" algn="l">
              <a:lnSpc>
                <a:spcPct val="100000"/>
              </a:lnSpc>
              <a:spcBef>
                <a:spcPts val="500"/>
              </a:spcBef>
              <a:spcAft>
                <a:spcPts val="0"/>
              </a:spcAft>
              <a:buSzPts val="1400"/>
              <a:buChar char="•"/>
              <a:defRPr sz="1400"/>
            </a:lvl5pPr>
            <a:lvl6pPr indent="-317500" lvl="5" marL="2743200" algn="l">
              <a:lnSpc>
                <a:spcPct val="100000"/>
              </a:lnSpc>
              <a:spcBef>
                <a:spcPts val="500"/>
              </a:spcBef>
              <a:spcAft>
                <a:spcPts val="0"/>
              </a:spcAft>
              <a:buSzPts val="1400"/>
              <a:buChar char="•"/>
              <a:defRPr sz="1400"/>
            </a:lvl6pPr>
            <a:lvl7pPr indent="-317500" lvl="6" marL="3200400" algn="l">
              <a:lnSpc>
                <a:spcPct val="100000"/>
              </a:lnSpc>
              <a:spcBef>
                <a:spcPts val="500"/>
              </a:spcBef>
              <a:spcAft>
                <a:spcPts val="0"/>
              </a:spcAft>
              <a:buSzPts val="1400"/>
              <a:buChar char="•"/>
              <a:defRPr sz="1400"/>
            </a:lvl7pPr>
            <a:lvl8pPr indent="-317500" lvl="7" marL="3657600" algn="l">
              <a:lnSpc>
                <a:spcPct val="100000"/>
              </a:lnSpc>
              <a:spcBef>
                <a:spcPts val="500"/>
              </a:spcBef>
              <a:spcAft>
                <a:spcPts val="0"/>
              </a:spcAft>
              <a:buSzPts val="1400"/>
              <a:buChar char="•"/>
              <a:defRPr sz="1400"/>
            </a:lvl8pPr>
            <a:lvl9pPr indent="-317500" lvl="8" marL="4114800" algn="l">
              <a:lnSpc>
                <a:spcPct val="100000"/>
              </a:lnSpc>
              <a:spcBef>
                <a:spcPts val="500"/>
              </a:spcBef>
              <a:spcAft>
                <a:spcPts val="0"/>
              </a:spcAft>
              <a:buSzPts val="1400"/>
              <a:buChar char="•"/>
              <a:defRPr sz="1400"/>
            </a:lvl9pPr>
          </a:lstStyle>
          <a:p/>
        </p:txBody>
      </p:sp>
      <p:sp>
        <p:nvSpPr>
          <p:cNvPr id="82" name="Google Shape;82;p102"/>
          <p:cNvSpPr txBox="1"/>
          <p:nvPr>
            <p:ph idx="2" type="body"/>
          </p:nvPr>
        </p:nvSpPr>
        <p:spPr>
          <a:xfrm>
            <a:off x="9296400" y="2286000"/>
            <a:ext cx="2430780" cy="35052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800"/>
              </a:spcBef>
              <a:spcAft>
                <a:spcPts val="0"/>
              </a:spcAft>
              <a:buSzPts val="1400"/>
              <a:buNone/>
              <a:defRPr sz="1400">
                <a:solidFill>
                  <a:schemeClr val="dk1"/>
                </a:solidFill>
              </a:defRPr>
            </a:lvl1pPr>
            <a:lvl2pPr indent="-228600" lvl="1" marL="914400" algn="l">
              <a:lnSpc>
                <a:spcPct val="100000"/>
              </a:lnSpc>
              <a:spcBef>
                <a:spcPts val="500"/>
              </a:spcBef>
              <a:spcAft>
                <a:spcPts val="0"/>
              </a:spcAft>
              <a:buSzPts val="1200"/>
              <a:buNone/>
              <a:defRPr sz="1200"/>
            </a:lvl2pPr>
            <a:lvl3pPr indent="-228600" lvl="2" marL="1371600" algn="l">
              <a:lnSpc>
                <a:spcPct val="100000"/>
              </a:lnSpc>
              <a:spcBef>
                <a:spcPts val="500"/>
              </a:spcBef>
              <a:spcAft>
                <a:spcPts val="0"/>
              </a:spcAft>
              <a:buSzPts val="1000"/>
              <a:buNone/>
              <a:defRPr sz="1000"/>
            </a:lvl3pPr>
            <a:lvl4pPr indent="-228600" lvl="3" marL="1828800" algn="l">
              <a:lnSpc>
                <a:spcPct val="100000"/>
              </a:lnSpc>
              <a:spcBef>
                <a:spcPts val="500"/>
              </a:spcBef>
              <a:spcAft>
                <a:spcPts val="0"/>
              </a:spcAft>
              <a:buSzPts val="900"/>
              <a:buNone/>
              <a:defRPr sz="900"/>
            </a:lvl4pPr>
            <a:lvl5pPr indent="-228600" lvl="4" marL="2286000" algn="l">
              <a:lnSpc>
                <a:spcPct val="100000"/>
              </a:lnSpc>
              <a:spcBef>
                <a:spcPts val="500"/>
              </a:spcBef>
              <a:spcAft>
                <a:spcPts val="0"/>
              </a:spcAft>
              <a:buSzPts val="900"/>
              <a:buNone/>
              <a:defRPr sz="900"/>
            </a:lvl5pPr>
            <a:lvl6pPr indent="-228600" lvl="5" marL="2743200" algn="l">
              <a:lnSpc>
                <a:spcPct val="100000"/>
              </a:lnSpc>
              <a:spcBef>
                <a:spcPts val="500"/>
              </a:spcBef>
              <a:spcAft>
                <a:spcPts val="0"/>
              </a:spcAft>
              <a:buSzPts val="900"/>
              <a:buNone/>
              <a:defRPr sz="900"/>
            </a:lvl6pPr>
            <a:lvl7pPr indent="-228600" lvl="6" marL="3200400" algn="l">
              <a:lnSpc>
                <a:spcPct val="100000"/>
              </a:lnSpc>
              <a:spcBef>
                <a:spcPts val="500"/>
              </a:spcBef>
              <a:spcAft>
                <a:spcPts val="0"/>
              </a:spcAft>
              <a:buSzPts val="900"/>
              <a:buNone/>
              <a:defRPr sz="900"/>
            </a:lvl7pPr>
            <a:lvl8pPr indent="-228600" lvl="7" marL="3657600" algn="l">
              <a:lnSpc>
                <a:spcPct val="100000"/>
              </a:lnSpc>
              <a:spcBef>
                <a:spcPts val="500"/>
              </a:spcBef>
              <a:spcAft>
                <a:spcPts val="0"/>
              </a:spcAft>
              <a:buSzPts val="900"/>
              <a:buNone/>
              <a:defRPr sz="900"/>
            </a:lvl8pPr>
            <a:lvl9pPr indent="-228600" lvl="8" marL="4114800" algn="l">
              <a:lnSpc>
                <a:spcPct val="100000"/>
              </a:lnSpc>
              <a:spcBef>
                <a:spcPts val="500"/>
              </a:spcBef>
              <a:spcAft>
                <a:spcPts val="0"/>
              </a:spcAft>
              <a:buSzPts val="900"/>
              <a:buNone/>
              <a:defRPr sz="900"/>
            </a:lvl9pPr>
          </a:lstStyle>
          <a:p/>
        </p:txBody>
      </p:sp>
      <p:sp>
        <p:nvSpPr>
          <p:cNvPr id="83" name="Google Shape;83;p102"/>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02"/>
          <p:cNvSpPr txBox="1"/>
          <p:nvPr>
            <p:ph idx="11" type="ftr"/>
          </p:nvPr>
        </p:nvSpPr>
        <p:spPr>
          <a:xfrm>
            <a:off x="3439158" y="6214535"/>
            <a:ext cx="5184648" cy="256032"/>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02"/>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dk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dk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dk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dk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dk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dk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dk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dk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dk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
        <p:nvSpPr>
          <p:cNvPr id="86" name="Google Shape;86;p102"/>
          <p:cNvSpPr/>
          <p:nvPr/>
        </p:nvSpPr>
        <p:spPr>
          <a:xfrm>
            <a:off x="9157546" y="374904"/>
            <a:ext cx="2651760" cy="6108192"/>
          </a:xfrm>
          <a:prstGeom prst="rect">
            <a:avLst/>
          </a:prstGeom>
          <a:noFill/>
          <a:ln cap="sq" cmpd="sng" w="9525">
            <a:solidFill>
              <a:srgbClr val="FEFEF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showMasterSp="0" type="picTx">
  <p:cSld name="PICTURE_WITH_CAPTION_TEXT">
    <p:spTree>
      <p:nvGrpSpPr>
        <p:cNvPr id="87" name="Shape 87"/>
        <p:cNvGrpSpPr/>
        <p:nvPr/>
      </p:nvGrpSpPr>
      <p:grpSpPr>
        <a:xfrm>
          <a:off x="0" y="0"/>
          <a:ext cx="0" cy="0"/>
          <a:chOff x="0" y="0"/>
          <a:chExt cx="0" cy="0"/>
        </a:xfrm>
      </p:grpSpPr>
      <p:sp>
        <p:nvSpPr>
          <p:cNvPr id="88" name="Google Shape;88;p103"/>
          <p:cNvSpPr/>
          <p:nvPr/>
        </p:nvSpPr>
        <p:spPr>
          <a:xfrm>
            <a:off x="9020386" y="237744"/>
            <a:ext cx="2926080" cy="6382512"/>
          </a:xfrm>
          <a:prstGeom prst="rect">
            <a:avLst/>
          </a:prstGeom>
          <a:solidFill>
            <a:schemeClr val="lt1"/>
          </a:solidFill>
          <a:ln cap="sq" cmpd="sng" w="9525">
            <a:solidFill>
              <a:srgbClr val="BFBFB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03"/>
          <p:cNvSpPr/>
          <p:nvPr/>
        </p:nvSpPr>
        <p:spPr>
          <a:xfrm>
            <a:off x="9157546" y="374904"/>
            <a:ext cx="2651760" cy="6108192"/>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03"/>
          <p:cNvSpPr txBox="1"/>
          <p:nvPr>
            <p:ph type="title"/>
          </p:nvPr>
        </p:nvSpPr>
        <p:spPr>
          <a:xfrm>
            <a:off x="9296400" y="603504"/>
            <a:ext cx="2432304" cy="164592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2800"/>
              <a:buFont typeface="Century Gothic"/>
              <a:buNone/>
              <a:defRPr b="0" sz="2800">
                <a:solidFill>
                  <a:schemeClr val="lt1"/>
                </a:solidFill>
                <a:latin typeface="Century Gothic"/>
                <a:ea typeface="Century Gothic"/>
                <a:cs typeface="Century Gothic"/>
                <a:sym typeface="Century Gothic"/>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103"/>
          <p:cNvSpPr/>
          <p:nvPr>
            <p:ph idx="2" type="pic"/>
          </p:nvPr>
        </p:nvSpPr>
        <p:spPr>
          <a:xfrm>
            <a:off x="228599" y="237744"/>
            <a:ext cx="8601076" cy="6382512"/>
          </a:xfrm>
          <a:prstGeom prst="rect">
            <a:avLst/>
          </a:prstGeom>
          <a:solidFill>
            <a:srgbClr val="808080"/>
          </a:solidFill>
          <a:ln>
            <a:noFill/>
          </a:ln>
        </p:spPr>
      </p:sp>
      <p:sp>
        <p:nvSpPr>
          <p:cNvPr id="92" name="Google Shape;92;p103"/>
          <p:cNvSpPr txBox="1"/>
          <p:nvPr>
            <p:ph idx="1" type="body"/>
          </p:nvPr>
        </p:nvSpPr>
        <p:spPr>
          <a:xfrm>
            <a:off x="9296400" y="2286000"/>
            <a:ext cx="2432304" cy="3502152"/>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800"/>
              </a:spcBef>
              <a:spcAft>
                <a:spcPts val="0"/>
              </a:spcAft>
              <a:buSzPts val="1400"/>
              <a:buNone/>
              <a:defRPr sz="1400">
                <a:solidFill>
                  <a:schemeClr val="lt1"/>
                </a:solidFill>
              </a:defRPr>
            </a:lvl1pPr>
            <a:lvl2pPr indent="-228600" lvl="1" marL="914400" algn="l">
              <a:lnSpc>
                <a:spcPct val="100000"/>
              </a:lnSpc>
              <a:spcBef>
                <a:spcPts val="500"/>
              </a:spcBef>
              <a:spcAft>
                <a:spcPts val="0"/>
              </a:spcAft>
              <a:buSzPts val="1200"/>
              <a:buNone/>
              <a:defRPr sz="1200"/>
            </a:lvl2pPr>
            <a:lvl3pPr indent="-228600" lvl="2" marL="1371600" algn="l">
              <a:lnSpc>
                <a:spcPct val="100000"/>
              </a:lnSpc>
              <a:spcBef>
                <a:spcPts val="500"/>
              </a:spcBef>
              <a:spcAft>
                <a:spcPts val="0"/>
              </a:spcAft>
              <a:buSzPts val="1000"/>
              <a:buNone/>
              <a:defRPr sz="1000"/>
            </a:lvl3pPr>
            <a:lvl4pPr indent="-228600" lvl="3" marL="1828800" algn="l">
              <a:lnSpc>
                <a:spcPct val="100000"/>
              </a:lnSpc>
              <a:spcBef>
                <a:spcPts val="500"/>
              </a:spcBef>
              <a:spcAft>
                <a:spcPts val="0"/>
              </a:spcAft>
              <a:buSzPts val="900"/>
              <a:buNone/>
              <a:defRPr sz="900"/>
            </a:lvl4pPr>
            <a:lvl5pPr indent="-228600" lvl="4" marL="2286000" algn="l">
              <a:lnSpc>
                <a:spcPct val="100000"/>
              </a:lnSpc>
              <a:spcBef>
                <a:spcPts val="500"/>
              </a:spcBef>
              <a:spcAft>
                <a:spcPts val="0"/>
              </a:spcAft>
              <a:buSzPts val="900"/>
              <a:buNone/>
              <a:defRPr sz="900"/>
            </a:lvl5pPr>
            <a:lvl6pPr indent="-228600" lvl="5" marL="2743200" algn="l">
              <a:lnSpc>
                <a:spcPct val="100000"/>
              </a:lnSpc>
              <a:spcBef>
                <a:spcPts val="500"/>
              </a:spcBef>
              <a:spcAft>
                <a:spcPts val="0"/>
              </a:spcAft>
              <a:buSzPts val="900"/>
              <a:buNone/>
              <a:defRPr sz="900"/>
            </a:lvl6pPr>
            <a:lvl7pPr indent="-228600" lvl="6" marL="3200400" algn="l">
              <a:lnSpc>
                <a:spcPct val="100000"/>
              </a:lnSpc>
              <a:spcBef>
                <a:spcPts val="500"/>
              </a:spcBef>
              <a:spcAft>
                <a:spcPts val="0"/>
              </a:spcAft>
              <a:buSzPts val="900"/>
              <a:buNone/>
              <a:defRPr sz="900"/>
            </a:lvl7pPr>
            <a:lvl8pPr indent="-228600" lvl="7" marL="3657600" algn="l">
              <a:lnSpc>
                <a:spcPct val="100000"/>
              </a:lnSpc>
              <a:spcBef>
                <a:spcPts val="500"/>
              </a:spcBef>
              <a:spcAft>
                <a:spcPts val="0"/>
              </a:spcAft>
              <a:buSzPts val="900"/>
              <a:buNone/>
              <a:defRPr sz="900"/>
            </a:lvl8pPr>
            <a:lvl9pPr indent="-228600" lvl="8" marL="4114800" algn="l">
              <a:lnSpc>
                <a:spcPct val="100000"/>
              </a:lnSpc>
              <a:spcBef>
                <a:spcPts val="500"/>
              </a:spcBef>
              <a:spcAft>
                <a:spcPts val="0"/>
              </a:spcAft>
              <a:buSzPts val="900"/>
              <a:buNone/>
              <a:defRPr sz="900"/>
            </a:lvl9pPr>
          </a:lstStyle>
          <a:p/>
        </p:txBody>
      </p:sp>
      <p:sp>
        <p:nvSpPr>
          <p:cNvPr id="93" name="Google Shape;93;p103"/>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103"/>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1000">
                <a:solidFill>
                  <a:srgbClr val="FFFFFF"/>
                </a:solidFill>
                <a:latin typeface="Century Gothic"/>
                <a:ea typeface="Century Gothic"/>
                <a:cs typeface="Century Gothic"/>
                <a:sym typeface="Century Gothic"/>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103"/>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algn="r">
              <a:spcBef>
                <a:spcPts val="0"/>
              </a:spcBef>
              <a:buNone/>
              <a:defRPr b="0" i="0" sz="1000" u="none" cap="none" strike="noStrike">
                <a:solidFill>
                  <a:schemeClr val="lt2"/>
                </a:solidFill>
                <a:latin typeface="Century Gothic"/>
                <a:ea typeface="Century Gothic"/>
                <a:cs typeface="Century Gothic"/>
                <a:sym typeface="Century Gothic"/>
              </a:defRPr>
            </a:lvl1pPr>
            <a:lvl2pPr indent="0" lvl="1" marL="0" marR="0" algn="r">
              <a:spcBef>
                <a:spcPts val="0"/>
              </a:spcBef>
              <a:buNone/>
              <a:defRPr b="0" i="0" sz="1000" u="none" cap="none" strike="noStrike">
                <a:solidFill>
                  <a:schemeClr val="lt2"/>
                </a:solidFill>
                <a:latin typeface="Century Gothic"/>
                <a:ea typeface="Century Gothic"/>
                <a:cs typeface="Century Gothic"/>
                <a:sym typeface="Century Gothic"/>
              </a:defRPr>
            </a:lvl2pPr>
            <a:lvl3pPr indent="0" lvl="2" marL="0" marR="0" algn="r">
              <a:spcBef>
                <a:spcPts val="0"/>
              </a:spcBef>
              <a:buNone/>
              <a:defRPr b="0" i="0" sz="1000" u="none" cap="none" strike="noStrike">
                <a:solidFill>
                  <a:schemeClr val="lt2"/>
                </a:solidFill>
                <a:latin typeface="Century Gothic"/>
                <a:ea typeface="Century Gothic"/>
                <a:cs typeface="Century Gothic"/>
                <a:sym typeface="Century Gothic"/>
              </a:defRPr>
            </a:lvl3pPr>
            <a:lvl4pPr indent="0" lvl="3" marL="0" marR="0" algn="r">
              <a:spcBef>
                <a:spcPts val="0"/>
              </a:spcBef>
              <a:buNone/>
              <a:defRPr b="0" i="0" sz="1000" u="none" cap="none" strike="noStrike">
                <a:solidFill>
                  <a:schemeClr val="lt2"/>
                </a:solidFill>
                <a:latin typeface="Century Gothic"/>
                <a:ea typeface="Century Gothic"/>
                <a:cs typeface="Century Gothic"/>
                <a:sym typeface="Century Gothic"/>
              </a:defRPr>
            </a:lvl4pPr>
            <a:lvl5pPr indent="0" lvl="4" marL="0" marR="0" algn="r">
              <a:spcBef>
                <a:spcPts val="0"/>
              </a:spcBef>
              <a:buNone/>
              <a:defRPr b="0" i="0" sz="1000" u="none" cap="none" strike="noStrike">
                <a:solidFill>
                  <a:schemeClr val="lt2"/>
                </a:solidFill>
                <a:latin typeface="Century Gothic"/>
                <a:ea typeface="Century Gothic"/>
                <a:cs typeface="Century Gothic"/>
                <a:sym typeface="Century Gothic"/>
              </a:defRPr>
            </a:lvl5pPr>
            <a:lvl6pPr indent="0" lvl="5" marL="0" marR="0" algn="r">
              <a:spcBef>
                <a:spcPts val="0"/>
              </a:spcBef>
              <a:buNone/>
              <a:defRPr b="0" i="0" sz="1000" u="none" cap="none" strike="noStrike">
                <a:solidFill>
                  <a:schemeClr val="lt2"/>
                </a:solidFill>
                <a:latin typeface="Century Gothic"/>
                <a:ea typeface="Century Gothic"/>
                <a:cs typeface="Century Gothic"/>
                <a:sym typeface="Century Gothic"/>
              </a:defRPr>
            </a:lvl6pPr>
            <a:lvl7pPr indent="0" lvl="6" marL="0" marR="0" algn="r">
              <a:spcBef>
                <a:spcPts val="0"/>
              </a:spcBef>
              <a:buNone/>
              <a:defRPr b="0" i="0" sz="1000" u="none" cap="none" strike="noStrike">
                <a:solidFill>
                  <a:schemeClr val="lt2"/>
                </a:solidFill>
                <a:latin typeface="Century Gothic"/>
                <a:ea typeface="Century Gothic"/>
                <a:cs typeface="Century Gothic"/>
                <a:sym typeface="Century Gothic"/>
              </a:defRPr>
            </a:lvl7pPr>
            <a:lvl8pPr indent="0" lvl="7" marL="0" marR="0" algn="r">
              <a:spcBef>
                <a:spcPts val="0"/>
              </a:spcBef>
              <a:buNone/>
              <a:defRPr b="0" i="0" sz="1000" u="none" cap="none" strike="noStrike">
                <a:solidFill>
                  <a:schemeClr val="lt2"/>
                </a:solidFill>
                <a:latin typeface="Century Gothic"/>
                <a:ea typeface="Century Gothic"/>
                <a:cs typeface="Century Gothic"/>
                <a:sym typeface="Century Gothic"/>
              </a:defRPr>
            </a:lvl8pPr>
            <a:lvl9pPr indent="0" lvl="8" marL="0" marR="0" algn="r">
              <a:spcBef>
                <a:spcPts val="0"/>
              </a:spcBef>
              <a:buNone/>
              <a:defRPr b="0" i="0" sz="1000" u="none" cap="none" strike="noStrike">
                <a:solidFill>
                  <a:schemeClr val="lt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94"/>
          <p:cNvSpPr/>
          <p:nvPr/>
        </p:nvSpPr>
        <p:spPr>
          <a:xfrm>
            <a:off x="234696" y="237744"/>
            <a:ext cx="11722608" cy="6382512"/>
          </a:xfrm>
          <a:prstGeom prst="rect">
            <a:avLst/>
          </a:prstGeom>
          <a:solidFill>
            <a:schemeClr val="lt1"/>
          </a:solidFill>
          <a:ln cap="flat" cmpd="sng" w="9525">
            <a:solidFill>
              <a:srgbClr val="BFBFB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94"/>
          <p:cNvSpPr/>
          <p:nvPr/>
        </p:nvSpPr>
        <p:spPr>
          <a:xfrm>
            <a:off x="371856" y="374904"/>
            <a:ext cx="11448288" cy="6108192"/>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94"/>
          <p:cNvSpPr txBox="1"/>
          <p:nvPr>
            <p:ph type="title"/>
          </p:nvPr>
        </p:nvSpPr>
        <p:spPr>
          <a:xfrm>
            <a:off x="1066800" y="642594"/>
            <a:ext cx="10058400" cy="13716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4800"/>
              <a:buFont typeface="Century Gothic"/>
              <a:buNone/>
              <a:defRPr b="0" i="0" sz="4800" u="none" cap="none" strike="noStrike">
                <a:solidFill>
                  <a:schemeClr val="lt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94"/>
          <p:cNvSpPr txBox="1"/>
          <p:nvPr>
            <p:ph idx="1" type="body"/>
          </p:nvPr>
        </p:nvSpPr>
        <p:spPr>
          <a:xfrm>
            <a:off x="1066800" y="2103120"/>
            <a:ext cx="10058400" cy="3931920"/>
          </a:xfrm>
          <a:prstGeom prst="rect">
            <a:avLst/>
          </a:prstGeom>
          <a:noFill/>
          <a:ln>
            <a:noFill/>
          </a:ln>
        </p:spPr>
        <p:txBody>
          <a:bodyPr anchorCtr="0" anchor="t" bIns="45700" lIns="91425" spcFirstLastPara="1" rIns="91425" wrap="square" tIns="45700">
            <a:normAutofit/>
          </a:bodyPr>
          <a:lstStyle>
            <a:lvl1pPr indent="-342900" lvl="0" marL="457200" marR="0" rtl="0" algn="l">
              <a:lnSpc>
                <a:spcPct val="100000"/>
              </a:lnSpc>
              <a:spcBef>
                <a:spcPts val="900"/>
              </a:spcBef>
              <a:spcAft>
                <a:spcPts val="0"/>
              </a:spcAft>
              <a:buClr>
                <a:srgbClr val="EEEAE2"/>
              </a:buClr>
              <a:buSzPts val="1800"/>
              <a:buFont typeface="Arial"/>
              <a:buChar char="•"/>
              <a:defRPr b="0" i="0" sz="1800" u="none" cap="none" strike="noStrike">
                <a:solidFill>
                  <a:schemeClr val="lt1"/>
                </a:solidFill>
                <a:latin typeface="Century Gothic"/>
                <a:ea typeface="Century Gothic"/>
                <a:cs typeface="Century Gothic"/>
                <a:sym typeface="Century Gothic"/>
              </a:defRPr>
            </a:lvl1pPr>
            <a:lvl2pPr indent="-330200" lvl="1" marL="914400" marR="0" rtl="0" algn="l">
              <a:lnSpc>
                <a:spcPct val="100000"/>
              </a:lnSpc>
              <a:spcBef>
                <a:spcPts val="500"/>
              </a:spcBef>
              <a:spcAft>
                <a:spcPts val="0"/>
              </a:spcAft>
              <a:buClr>
                <a:srgbClr val="EEEAE2"/>
              </a:buClr>
              <a:buSzPts val="1600"/>
              <a:buFont typeface="Arial"/>
              <a:buChar char="•"/>
              <a:defRPr b="0" i="0" sz="1600" u="none" cap="none" strike="noStrike">
                <a:solidFill>
                  <a:schemeClr val="lt1"/>
                </a:solidFill>
                <a:latin typeface="Century Gothic"/>
                <a:ea typeface="Century Gothic"/>
                <a:cs typeface="Century Gothic"/>
                <a:sym typeface="Century Gothic"/>
              </a:defRPr>
            </a:lvl2pPr>
            <a:lvl3pPr indent="-317500" lvl="2" marL="1371600" marR="0" rtl="0" algn="l">
              <a:lnSpc>
                <a:spcPct val="100000"/>
              </a:lnSpc>
              <a:spcBef>
                <a:spcPts val="500"/>
              </a:spcBef>
              <a:spcAft>
                <a:spcPts val="0"/>
              </a:spcAft>
              <a:buClr>
                <a:srgbClr val="EEEAE2"/>
              </a:buClr>
              <a:buSzPts val="1400"/>
              <a:buFont typeface="Arial"/>
              <a:buChar char="•"/>
              <a:defRPr b="0" i="0" sz="1400" u="none" cap="none" strike="noStrike">
                <a:solidFill>
                  <a:schemeClr val="lt1"/>
                </a:solidFill>
                <a:latin typeface="Century Gothic"/>
                <a:ea typeface="Century Gothic"/>
                <a:cs typeface="Century Gothic"/>
                <a:sym typeface="Century Gothic"/>
              </a:defRPr>
            </a:lvl3pPr>
            <a:lvl4pPr indent="-317500" lvl="3" marL="1828800" marR="0" rtl="0" algn="l">
              <a:lnSpc>
                <a:spcPct val="100000"/>
              </a:lnSpc>
              <a:spcBef>
                <a:spcPts val="500"/>
              </a:spcBef>
              <a:spcAft>
                <a:spcPts val="0"/>
              </a:spcAft>
              <a:buClr>
                <a:srgbClr val="EEEAE2"/>
              </a:buClr>
              <a:buSzPts val="1400"/>
              <a:buFont typeface="Arial"/>
              <a:buChar char="•"/>
              <a:defRPr b="0" i="0" sz="1400" u="none" cap="none" strike="noStrike">
                <a:solidFill>
                  <a:schemeClr val="lt1"/>
                </a:solidFill>
                <a:latin typeface="Century Gothic"/>
                <a:ea typeface="Century Gothic"/>
                <a:cs typeface="Century Gothic"/>
                <a:sym typeface="Century Gothic"/>
              </a:defRPr>
            </a:lvl4pPr>
            <a:lvl5pPr indent="-317500" lvl="4" marL="2286000" marR="0" rtl="0" algn="l">
              <a:lnSpc>
                <a:spcPct val="100000"/>
              </a:lnSpc>
              <a:spcBef>
                <a:spcPts val="500"/>
              </a:spcBef>
              <a:spcAft>
                <a:spcPts val="0"/>
              </a:spcAft>
              <a:buClr>
                <a:srgbClr val="EEEAE2"/>
              </a:buClr>
              <a:buSzPts val="1400"/>
              <a:buFont typeface="Arial"/>
              <a:buChar char="•"/>
              <a:defRPr b="0" i="0" sz="1400" u="none" cap="none" strike="noStrike">
                <a:solidFill>
                  <a:schemeClr val="lt1"/>
                </a:solidFill>
                <a:latin typeface="Century Gothic"/>
                <a:ea typeface="Century Gothic"/>
                <a:cs typeface="Century Gothic"/>
                <a:sym typeface="Century Gothic"/>
              </a:defRPr>
            </a:lvl5pPr>
            <a:lvl6pPr indent="-317500" lvl="5" marL="2743200" marR="0" rtl="0" algn="l">
              <a:lnSpc>
                <a:spcPct val="100000"/>
              </a:lnSpc>
              <a:spcBef>
                <a:spcPts val="500"/>
              </a:spcBef>
              <a:spcAft>
                <a:spcPts val="0"/>
              </a:spcAft>
              <a:buClr>
                <a:srgbClr val="EEEAE2"/>
              </a:buClr>
              <a:buSzPts val="1400"/>
              <a:buFont typeface="Arial"/>
              <a:buChar char="•"/>
              <a:defRPr b="0" i="0" sz="1400" u="none" cap="none" strike="noStrike">
                <a:solidFill>
                  <a:schemeClr val="dk1"/>
                </a:solidFill>
                <a:latin typeface="Century Gothic"/>
                <a:ea typeface="Century Gothic"/>
                <a:cs typeface="Century Gothic"/>
                <a:sym typeface="Century Gothic"/>
              </a:defRPr>
            </a:lvl6pPr>
            <a:lvl7pPr indent="-317500" lvl="6" marL="3200400" marR="0" rtl="0" algn="l">
              <a:lnSpc>
                <a:spcPct val="100000"/>
              </a:lnSpc>
              <a:spcBef>
                <a:spcPts val="500"/>
              </a:spcBef>
              <a:spcAft>
                <a:spcPts val="0"/>
              </a:spcAft>
              <a:buClr>
                <a:srgbClr val="EEEAE2"/>
              </a:buClr>
              <a:buSzPts val="1400"/>
              <a:buFont typeface="Arial"/>
              <a:buChar char="•"/>
              <a:defRPr b="0" i="0" sz="1400" u="none" cap="none" strike="noStrike">
                <a:solidFill>
                  <a:schemeClr val="dk1"/>
                </a:solidFill>
                <a:latin typeface="Century Gothic"/>
                <a:ea typeface="Century Gothic"/>
                <a:cs typeface="Century Gothic"/>
                <a:sym typeface="Century Gothic"/>
              </a:defRPr>
            </a:lvl7pPr>
            <a:lvl8pPr indent="-317500" lvl="7" marL="3657600" marR="0" rtl="0" algn="l">
              <a:lnSpc>
                <a:spcPct val="100000"/>
              </a:lnSpc>
              <a:spcBef>
                <a:spcPts val="500"/>
              </a:spcBef>
              <a:spcAft>
                <a:spcPts val="0"/>
              </a:spcAft>
              <a:buClr>
                <a:srgbClr val="EEEAE2"/>
              </a:buClr>
              <a:buSzPts val="1400"/>
              <a:buFont typeface="Arial"/>
              <a:buChar char="•"/>
              <a:defRPr b="0" i="0" sz="1400" u="none" cap="none" strike="noStrike">
                <a:solidFill>
                  <a:schemeClr val="dk1"/>
                </a:solidFill>
                <a:latin typeface="Century Gothic"/>
                <a:ea typeface="Century Gothic"/>
                <a:cs typeface="Century Gothic"/>
                <a:sym typeface="Century Gothic"/>
              </a:defRPr>
            </a:lvl8pPr>
            <a:lvl9pPr indent="-317500" lvl="8" marL="4114800" marR="0" rtl="0" algn="l">
              <a:lnSpc>
                <a:spcPct val="100000"/>
              </a:lnSpc>
              <a:spcBef>
                <a:spcPts val="500"/>
              </a:spcBef>
              <a:spcAft>
                <a:spcPts val="0"/>
              </a:spcAft>
              <a:buClr>
                <a:srgbClr val="EEEAE2"/>
              </a:buClr>
              <a:buSzPts val="1400"/>
              <a:buFont typeface="Arial"/>
              <a:buChar char="•"/>
              <a:defRPr b="0" i="0" sz="1400" u="none" cap="none" strike="noStrike">
                <a:solidFill>
                  <a:schemeClr val="dk1"/>
                </a:solidFill>
                <a:latin typeface="Century Gothic"/>
                <a:ea typeface="Century Gothic"/>
                <a:cs typeface="Century Gothic"/>
                <a:sym typeface="Century Gothic"/>
              </a:defRPr>
            </a:lvl9pPr>
          </a:lstStyle>
          <a:p/>
        </p:txBody>
      </p:sp>
      <p:sp>
        <p:nvSpPr>
          <p:cNvPr id="14" name="Google Shape;14;p94"/>
          <p:cNvSpPr txBox="1"/>
          <p:nvPr>
            <p:ph idx="10" type="dt"/>
          </p:nvPr>
        </p:nvSpPr>
        <p:spPr>
          <a:xfrm>
            <a:off x="389464" y="6214535"/>
            <a:ext cx="2743200" cy="256032"/>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000" u="none" cap="none" strike="noStrike">
                <a:solidFill>
                  <a:schemeClr val="dk2"/>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15" name="Google Shape;15;p94"/>
          <p:cNvSpPr txBox="1"/>
          <p:nvPr>
            <p:ph idx="11" type="ftr"/>
          </p:nvPr>
        </p:nvSpPr>
        <p:spPr>
          <a:xfrm>
            <a:off x="3489960" y="6214535"/>
            <a:ext cx="5212080" cy="256032"/>
          </a:xfrm>
          <a:prstGeom prst="rect">
            <a:avLst/>
          </a:prstGeom>
          <a:noFill/>
          <a:ln>
            <a:noFill/>
          </a:ln>
        </p:spPr>
        <p:txBody>
          <a:bodyPr anchorCtr="0" anchor="b" bIns="45700" lIns="91425" spcFirstLastPara="1" rIns="91425" wrap="square" tIns="45700">
            <a:noAutofit/>
          </a:bodyPr>
          <a:lstStyle>
            <a:lvl1pPr lvl="0" marR="0" rtl="0" algn="ctr">
              <a:spcBef>
                <a:spcPts val="0"/>
              </a:spcBef>
              <a:spcAft>
                <a:spcPts val="0"/>
              </a:spcAft>
              <a:buSzPts val="1400"/>
              <a:buNone/>
              <a:defRPr b="0" i="0" sz="1000" u="none" cap="none" strike="noStrike">
                <a:solidFill>
                  <a:schemeClr val="dk2"/>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lt1"/>
                </a:solidFill>
                <a:latin typeface="Century Gothic"/>
                <a:ea typeface="Century Gothic"/>
                <a:cs typeface="Century Gothic"/>
                <a:sym typeface="Century Gothic"/>
              </a:defRPr>
            </a:lvl9pPr>
          </a:lstStyle>
          <a:p/>
        </p:txBody>
      </p:sp>
      <p:sp>
        <p:nvSpPr>
          <p:cNvPr id="16" name="Google Shape;16;p94"/>
          <p:cNvSpPr txBox="1"/>
          <p:nvPr>
            <p:ph idx="12" type="sldNum"/>
          </p:nvPr>
        </p:nvSpPr>
        <p:spPr>
          <a:xfrm>
            <a:off x="10348535" y="6214535"/>
            <a:ext cx="1463040" cy="256032"/>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1000" u="none" cap="none" strike="noStrike">
                <a:solidFill>
                  <a:schemeClr val="dk2"/>
                </a:solidFill>
                <a:latin typeface="Century Gothic"/>
                <a:ea typeface="Century Gothic"/>
                <a:cs typeface="Century Gothic"/>
                <a:sym typeface="Century Gothic"/>
              </a:defRPr>
            </a:lvl1pPr>
            <a:lvl2pPr indent="0" lvl="1" marL="0" marR="0" rtl="0" algn="r">
              <a:spcBef>
                <a:spcPts val="0"/>
              </a:spcBef>
              <a:buNone/>
              <a:defRPr b="0" i="0" sz="1000" u="none" cap="none" strike="noStrike">
                <a:solidFill>
                  <a:schemeClr val="dk2"/>
                </a:solidFill>
                <a:latin typeface="Century Gothic"/>
                <a:ea typeface="Century Gothic"/>
                <a:cs typeface="Century Gothic"/>
                <a:sym typeface="Century Gothic"/>
              </a:defRPr>
            </a:lvl2pPr>
            <a:lvl3pPr indent="0" lvl="2" marL="0" marR="0" rtl="0" algn="r">
              <a:spcBef>
                <a:spcPts val="0"/>
              </a:spcBef>
              <a:buNone/>
              <a:defRPr b="0" i="0" sz="1000" u="none" cap="none" strike="noStrike">
                <a:solidFill>
                  <a:schemeClr val="dk2"/>
                </a:solidFill>
                <a:latin typeface="Century Gothic"/>
                <a:ea typeface="Century Gothic"/>
                <a:cs typeface="Century Gothic"/>
                <a:sym typeface="Century Gothic"/>
              </a:defRPr>
            </a:lvl3pPr>
            <a:lvl4pPr indent="0" lvl="3" marL="0" marR="0" rtl="0" algn="r">
              <a:spcBef>
                <a:spcPts val="0"/>
              </a:spcBef>
              <a:buNone/>
              <a:defRPr b="0" i="0" sz="1000" u="none" cap="none" strike="noStrike">
                <a:solidFill>
                  <a:schemeClr val="dk2"/>
                </a:solidFill>
                <a:latin typeface="Century Gothic"/>
                <a:ea typeface="Century Gothic"/>
                <a:cs typeface="Century Gothic"/>
                <a:sym typeface="Century Gothic"/>
              </a:defRPr>
            </a:lvl4pPr>
            <a:lvl5pPr indent="0" lvl="4" marL="0" marR="0" rtl="0" algn="r">
              <a:spcBef>
                <a:spcPts val="0"/>
              </a:spcBef>
              <a:buNone/>
              <a:defRPr b="0" i="0" sz="1000" u="none" cap="none" strike="noStrike">
                <a:solidFill>
                  <a:schemeClr val="dk2"/>
                </a:solidFill>
                <a:latin typeface="Century Gothic"/>
                <a:ea typeface="Century Gothic"/>
                <a:cs typeface="Century Gothic"/>
                <a:sym typeface="Century Gothic"/>
              </a:defRPr>
            </a:lvl5pPr>
            <a:lvl6pPr indent="0" lvl="5" marL="0" marR="0" rtl="0" algn="r">
              <a:spcBef>
                <a:spcPts val="0"/>
              </a:spcBef>
              <a:buNone/>
              <a:defRPr b="0" i="0" sz="1000" u="none" cap="none" strike="noStrike">
                <a:solidFill>
                  <a:schemeClr val="dk2"/>
                </a:solidFill>
                <a:latin typeface="Century Gothic"/>
                <a:ea typeface="Century Gothic"/>
                <a:cs typeface="Century Gothic"/>
                <a:sym typeface="Century Gothic"/>
              </a:defRPr>
            </a:lvl6pPr>
            <a:lvl7pPr indent="0" lvl="6" marL="0" marR="0" rtl="0" algn="r">
              <a:spcBef>
                <a:spcPts val="0"/>
              </a:spcBef>
              <a:buNone/>
              <a:defRPr b="0" i="0" sz="1000" u="none" cap="none" strike="noStrike">
                <a:solidFill>
                  <a:schemeClr val="dk2"/>
                </a:solidFill>
                <a:latin typeface="Century Gothic"/>
                <a:ea typeface="Century Gothic"/>
                <a:cs typeface="Century Gothic"/>
                <a:sym typeface="Century Gothic"/>
              </a:defRPr>
            </a:lvl7pPr>
            <a:lvl8pPr indent="0" lvl="7" marL="0" marR="0" rtl="0" algn="r">
              <a:spcBef>
                <a:spcPts val="0"/>
              </a:spcBef>
              <a:buNone/>
              <a:defRPr b="0" i="0" sz="1000" u="none" cap="none" strike="noStrike">
                <a:solidFill>
                  <a:schemeClr val="dk2"/>
                </a:solidFill>
                <a:latin typeface="Century Gothic"/>
                <a:ea typeface="Century Gothic"/>
                <a:cs typeface="Century Gothic"/>
                <a:sym typeface="Century Gothic"/>
              </a:defRPr>
            </a:lvl8pPr>
            <a:lvl9pPr indent="0" lvl="8" marL="0" marR="0" rtl="0" algn="r">
              <a:spcBef>
                <a:spcPts val="0"/>
              </a:spcBef>
              <a:buNone/>
              <a:defRPr b="0" i="0" sz="1000" u="none" cap="none" strike="noStrike">
                <a:solidFill>
                  <a:schemeClr val="dk2"/>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2.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3.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6.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10.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1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2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2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26.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2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2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23.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12.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1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1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1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18.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1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 Id="rId3" Type="http://schemas.openxmlformats.org/officeDocument/2006/relationships/image" Target="../media/image1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15.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image" Target="../media/image15.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 Id="rId3"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2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image" Target="../media/image30.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3.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2" name="Shape 112"/>
        <p:cNvGrpSpPr/>
        <p:nvPr/>
      </p:nvGrpSpPr>
      <p:grpSpPr>
        <a:xfrm>
          <a:off x="0" y="0"/>
          <a:ext cx="0" cy="0"/>
          <a:chOff x="0" y="0"/>
          <a:chExt cx="0" cy="0"/>
        </a:xfrm>
      </p:grpSpPr>
      <p:sp>
        <p:nvSpPr>
          <p:cNvPr id="113" name="Google Shape;113;p1"/>
          <p:cNvSpPr txBox="1"/>
          <p:nvPr>
            <p:ph type="title"/>
          </p:nvPr>
        </p:nvSpPr>
        <p:spPr>
          <a:xfrm>
            <a:off x="1563623" y="2094309"/>
            <a:ext cx="9070848" cy="2587752"/>
          </a:xfrm>
          <a:prstGeom prst="rect">
            <a:avLst/>
          </a:prstGeom>
          <a:noFill/>
          <a:ln>
            <a:noFill/>
          </a:ln>
        </p:spPr>
        <p:txBody>
          <a:bodyPr anchorCtr="0" anchor="ctr" bIns="45700" lIns="91425" spcFirstLastPara="1" rIns="91425" wrap="square" tIns="45700">
            <a:normAutofit/>
          </a:bodyPr>
          <a:lstStyle/>
          <a:p>
            <a:pPr indent="0" lvl="0" marL="0" rtl="0" algn="ctr">
              <a:lnSpc>
                <a:spcPct val="83000"/>
              </a:lnSpc>
              <a:spcBef>
                <a:spcPts val="0"/>
              </a:spcBef>
              <a:spcAft>
                <a:spcPts val="0"/>
              </a:spcAft>
              <a:buClr>
                <a:srgbClr val="FFFFFF"/>
              </a:buClr>
              <a:buSzPts val="5400"/>
              <a:buFont typeface="Century Gothic"/>
              <a:buNone/>
            </a:pPr>
            <a:r>
              <a:rPr b="1" lang="fr-FR" sz="5400">
                <a:solidFill>
                  <a:srgbClr val="FFFFFF"/>
                </a:solidFill>
              </a:rPr>
              <a:t> DE ‘VROEGER OF LATER?’ QUIZ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0"/>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1850</a:t>
            </a:r>
            <a:endParaRPr b="1" i="0" sz="4800" u="none" cap="none" strike="noStrike">
              <a:solidFill>
                <a:srgbClr val="E3DED1"/>
              </a:solidFill>
              <a:latin typeface="Century Gothic"/>
              <a:ea typeface="Century Gothic"/>
              <a:cs typeface="Century Gothic"/>
              <a:sym typeface="Century Gothic"/>
            </a:endParaRPr>
          </a:p>
        </p:txBody>
      </p:sp>
      <p:sp>
        <p:nvSpPr>
          <p:cNvPr id="186" name="Google Shape;186;p10"/>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1850</a:t>
            </a:r>
            <a:endParaRPr b="1" i="0" sz="4800" u="none" cap="none" strike="noStrike">
              <a:solidFill>
                <a:srgbClr val="E3DED1"/>
              </a:solidFill>
              <a:latin typeface="Century Gothic"/>
              <a:ea typeface="Century Gothic"/>
              <a:cs typeface="Century Gothic"/>
              <a:sym typeface="Century Gothic"/>
            </a:endParaRPr>
          </a:p>
        </p:txBody>
      </p:sp>
      <p:sp>
        <p:nvSpPr>
          <p:cNvPr id="187" name="Google Shape;187;p10"/>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9. In welk jaar begon de Amerikaanse Burgeroorlog?</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11"/>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1650</a:t>
            </a:r>
            <a:endParaRPr b="1" i="0" sz="4800" u="none" cap="none" strike="noStrike">
              <a:solidFill>
                <a:srgbClr val="E3DED1"/>
              </a:solidFill>
              <a:latin typeface="Century Gothic"/>
              <a:ea typeface="Century Gothic"/>
              <a:cs typeface="Century Gothic"/>
              <a:sym typeface="Century Gothic"/>
            </a:endParaRPr>
          </a:p>
        </p:txBody>
      </p:sp>
      <p:sp>
        <p:nvSpPr>
          <p:cNvPr id="194" name="Google Shape;194;p11"/>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1650</a:t>
            </a:r>
            <a:endParaRPr b="1" i="0" sz="4800" u="none" cap="none" strike="noStrike">
              <a:solidFill>
                <a:srgbClr val="E3DED1"/>
              </a:solidFill>
              <a:latin typeface="Century Gothic"/>
              <a:ea typeface="Century Gothic"/>
              <a:cs typeface="Century Gothic"/>
              <a:sym typeface="Century Gothic"/>
            </a:endParaRPr>
          </a:p>
        </p:txBody>
      </p:sp>
      <p:sp>
        <p:nvSpPr>
          <p:cNvPr id="195" name="Google Shape;195;p11"/>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10. De eerste Belg in Amerika?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12"/>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1855</a:t>
            </a:r>
            <a:endParaRPr b="1" i="0" sz="4800" u="none" cap="none" strike="noStrike">
              <a:solidFill>
                <a:srgbClr val="E3DED1"/>
              </a:solidFill>
              <a:latin typeface="Century Gothic"/>
              <a:ea typeface="Century Gothic"/>
              <a:cs typeface="Century Gothic"/>
              <a:sym typeface="Century Gothic"/>
            </a:endParaRPr>
          </a:p>
        </p:txBody>
      </p:sp>
      <p:sp>
        <p:nvSpPr>
          <p:cNvPr id="202" name="Google Shape;202;p12"/>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1855</a:t>
            </a:r>
            <a:endParaRPr b="1" i="0" sz="4800" u="none" cap="none" strike="noStrike">
              <a:solidFill>
                <a:srgbClr val="E3DED1"/>
              </a:solidFill>
              <a:latin typeface="Century Gothic"/>
              <a:ea typeface="Century Gothic"/>
              <a:cs typeface="Century Gothic"/>
              <a:sym typeface="Century Gothic"/>
            </a:endParaRPr>
          </a:p>
        </p:txBody>
      </p:sp>
      <p:sp>
        <p:nvSpPr>
          <p:cNvPr id="203" name="Google Shape;203;p12"/>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11. De geboorte van Pater Damiaan?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13"/>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1870</a:t>
            </a:r>
            <a:endParaRPr b="1" i="0" sz="4800" u="none" cap="none" strike="noStrike">
              <a:solidFill>
                <a:srgbClr val="E3DED1"/>
              </a:solidFill>
              <a:latin typeface="Century Gothic"/>
              <a:ea typeface="Century Gothic"/>
              <a:cs typeface="Century Gothic"/>
              <a:sym typeface="Century Gothic"/>
            </a:endParaRPr>
          </a:p>
        </p:txBody>
      </p:sp>
      <p:sp>
        <p:nvSpPr>
          <p:cNvPr id="210" name="Google Shape;210;p13"/>
          <p:cNvSpPr/>
          <p:nvPr/>
        </p:nvSpPr>
        <p:spPr>
          <a:xfrm>
            <a:off x="3238500" y="4634505"/>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1870</a:t>
            </a:r>
            <a:endParaRPr b="1" i="0" sz="4800" u="none" cap="none" strike="noStrike">
              <a:solidFill>
                <a:srgbClr val="E3DED1"/>
              </a:solidFill>
              <a:latin typeface="Century Gothic"/>
              <a:ea typeface="Century Gothic"/>
              <a:cs typeface="Century Gothic"/>
              <a:sym typeface="Century Gothic"/>
            </a:endParaRPr>
          </a:p>
        </p:txBody>
      </p:sp>
      <p:sp>
        <p:nvSpPr>
          <p:cNvPr id="211" name="Google Shape;211;p13"/>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12. In welk jaar reed de eerste auto op de weg?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14"/>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1990</a:t>
            </a:r>
            <a:endParaRPr b="1" i="0" sz="4800" u="none" cap="none" strike="noStrike">
              <a:solidFill>
                <a:srgbClr val="E3DED1"/>
              </a:solidFill>
              <a:latin typeface="Century Gothic"/>
              <a:ea typeface="Century Gothic"/>
              <a:cs typeface="Century Gothic"/>
              <a:sym typeface="Century Gothic"/>
            </a:endParaRPr>
          </a:p>
        </p:txBody>
      </p:sp>
      <p:sp>
        <p:nvSpPr>
          <p:cNvPr id="218" name="Google Shape;218;p14"/>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1990</a:t>
            </a:r>
            <a:endParaRPr b="1" i="0" sz="4800" u="none" cap="none" strike="noStrike">
              <a:solidFill>
                <a:srgbClr val="E3DED1"/>
              </a:solidFill>
              <a:latin typeface="Century Gothic"/>
              <a:ea typeface="Century Gothic"/>
              <a:cs typeface="Century Gothic"/>
              <a:sym typeface="Century Gothic"/>
            </a:endParaRPr>
          </a:p>
        </p:txBody>
      </p:sp>
      <p:sp>
        <p:nvSpPr>
          <p:cNvPr id="219" name="Google Shape;219;p14"/>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13. Wanneer werd Dolly het schaap gekloond?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15"/>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1930</a:t>
            </a:r>
            <a:endParaRPr b="1" i="0" sz="4800" u="none" cap="none" strike="noStrike">
              <a:solidFill>
                <a:srgbClr val="E3DED1"/>
              </a:solidFill>
              <a:latin typeface="Century Gothic"/>
              <a:ea typeface="Century Gothic"/>
              <a:cs typeface="Century Gothic"/>
              <a:sym typeface="Century Gothic"/>
            </a:endParaRPr>
          </a:p>
        </p:txBody>
      </p:sp>
      <p:sp>
        <p:nvSpPr>
          <p:cNvPr id="226" name="Google Shape;226;p15"/>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1930</a:t>
            </a:r>
            <a:endParaRPr b="1" i="0" sz="4800" u="none" cap="none" strike="noStrike">
              <a:solidFill>
                <a:srgbClr val="E3DED1"/>
              </a:solidFill>
              <a:latin typeface="Century Gothic"/>
              <a:ea typeface="Century Gothic"/>
              <a:cs typeface="Century Gothic"/>
              <a:sym typeface="Century Gothic"/>
            </a:endParaRPr>
          </a:p>
        </p:txBody>
      </p:sp>
      <p:sp>
        <p:nvSpPr>
          <p:cNvPr id="227" name="Google Shape;227;p15"/>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14. Wanneer vond de eerste kattenstoet plaats in Ieper? </a:t>
            </a:r>
            <a:endParaRPr/>
          </a:p>
        </p:txBody>
      </p:sp>
      <p:pic>
        <p:nvPicPr>
          <p:cNvPr id="228" name="Google Shape;228;p15"/>
          <p:cNvPicPr preferRelativeResize="0"/>
          <p:nvPr/>
        </p:nvPicPr>
        <p:blipFill rotWithShape="1">
          <a:blip r:embed="rId3">
            <a:alphaModFix/>
          </a:blip>
          <a:srcRect b="0" l="0" r="0" t="0"/>
          <a:stretch/>
        </p:blipFill>
        <p:spPr>
          <a:xfrm>
            <a:off x="708314" y="2809701"/>
            <a:ext cx="2346383" cy="342068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6"/>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1960</a:t>
            </a:r>
            <a:endParaRPr b="1" i="0" sz="4800" u="none" cap="none" strike="noStrike">
              <a:solidFill>
                <a:srgbClr val="E3DED1"/>
              </a:solidFill>
              <a:latin typeface="Century Gothic"/>
              <a:ea typeface="Century Gothic"/>
              <a:cs typeface="Century Gothic"/>
              <a:sym typeface="Century Gothic"/>
            </a:endParaRPr>
          </a:p>
        </p:txBody>
      </p:sp>
      <p:sp>
        <p:nvSpPr>
          <p:cNvPr id="235" name="Google Shape;235;p16"/>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1960</a:t>
            </a:r>
            <a:endParaRPr b="1" i="0" sz="4800" u="none" cap="none" strike="noStrike">
              <a:solidFill>
                <a:srgbClr val="E3DED1"/>
              </a:solidFill>
              <a:latin typeface="Century Gothic"/>
              <a:ea typeface="Century Gothic"/>
              <a:cs typeface="Century Gothic"/>
              <a:sym typeface="Century Gothic"/>
            </a:endParaRPr>
          </a:p>
        </p:txBody>
      </p:sp>
      <p:sp>
        <p:nvSpPr>
          <p:cNvPr id="236" name="Google Shape;236;p16"/>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15. Wanneer begon men met de bouw van de Berlijnse muur? </a:t>
            </a:r>
            <a:endParaRPr/>
          </a:p>
        </p:txBody>
      </p:sp>
      <p:pic>
        <p:nvPicPr>
          <p:cNvPr descr="13 augustus 1961: begin van de bouw van de Berlijnse Muur - MAX Vandaag" id="237" name="Google Shape;237;p16"/>
          <p:cNvPicPr preferRelativeResize="0"/>
          <p:nvPr/>
        </p:nvPicPr>
        <p:blipFill rotWithShape="1">
          <a:blip r:embed="rId3">
            <a:alphaModFix/>
          </a:blip>
          <a:srcRect b="0" l="0" r="54677" t="0"/>
          <a:stretch/>
        </p:blipFill>
        <p:spPr>
          <a:xfrm>
            <a:off x="9120651" y="2891909"/>
            <a:ext cx="2480453" cy="307460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17"/>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1805</a:t>
            </a:r>
            <a:endParaRPr b="1" i="0" sz="4800" u="none" cap="none" strike="noStrike">
              <a:solidFill>
                <a:srgbClr val="E3DED1"/>
              </a:solidFill>
              <a:latin typeface="Century Gothic"/>
              <a:ea typeface="Century Gothic"/>
              <a:cs typeface="Century Gothic"/>
              <a:sym typeface="Century Gothic"/>
            </a:endParaRPr>
          </a:p>
        </p:txBody>
      </p:sp>
      <p:sp>
        <p:nvSpPr>
          <p:cNvPr id="244" name="Google Shape;244;p17"/>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1805</a:t>
            </a:r>
            <a:endParaRPr b="1" i="0" sz="4800" u="none" cap="none" strike="noStrike">
              <a:solidFill>
                <a:srgbClr val="E3DED1"/>
              </a:solidFill>
              <a:latin typeface="Century Gothic"/>
              <a:ea typeface="Century Gothic"/>
              <a:cs typeface="Century Gothic"/>
              <a:sym typeface="Century Gothic"/>
            </a:endParaRPr>
          </a:p>
        </p:txBody>
      </p:sp>
      <p:sp>
        <p:nvSpPr>
          <p:cNvPr id="245" name="Google Shape;245;p17"/>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16. Wanneer werd de allereerste duikboot te water gelaten?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18"/>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1900</a:t>
            </a:r>
            <a:endParaRPr b="1" i="0" sz="4800" u="none" cap="none" strike="noStrike">
              <a:solidFill>
                <a:srgbClr val="E3DED1"/>
              </a:solidFill>
              <a:latin typeface="Century Gothic"/>
              <a:ea typeface="Century Gothic"/>
              <a:cs typeface="Century Gothic"/>
              <a:sym typeface="Century Gothic"/>
            </a:endParaRPr>
          </a:p>
        </p:txBody>
      </p:sp>
      <p:sp>
        <p:nvSpPr>
          <p:cNvPr id="252" name="Google Shape;252;p18"/>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1900</a:t>
            </a:r>
            <a:endParaRPr b="1" i="0" sz="4800" u="none" cap="none" strike="noStrike">
              <a:solidFill>
                <a:srgbClr val="E3DED1"/>
              </a:solidFill>
              <a:latin typeface="Century Gothic"/>
              <a:ea typeface="Century Gothic"/>
              <a:cs typeface="Century Gothic"/>
              <a:sym typeface="Century Gothic"/>
            </a:endParaRPr>
          </a:p>
        </p:txBody>
      </p:sp>
      <p:sp>
        <p:nvSpPr>
          <p:cNvPr id="253" name="Google Shape;253;p18"/>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17. Wanneer werd de allereerste Lijger (tijger x leeuw) geboren?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19"/>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9000 v.C.</a:t>
            </a:r>
            <a:endParaRPr b="1" i="0" sz="4800" u="none" cap="none" strike="noStrike">
              <a:solidFill>
                <a:srgbClr val="E3DED1"/>
              </a:solidFill>
              <a:latin typeface="Century Gothic"/>
              <a:ea typeface="Century Gothic"/>
              <a:cs typeface="Century Gothic"/>
              <a:sym typeface="Century Gothic"/>
            </a:endParaRPr>
          </a:p>
        </p:txBody>
      </p:sp>
      <p:sp>
        <p:nvSpPr>
          <p:cNvPr id="260" name="Google Shape;260;p19"/>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9000 v.C.</a:t>
            </a:r>
            <a:endParaRPr b="1" i="0" sz="4800" u="none" cap="none" strike="noStrike">
              <a:solidFill>
                <a:srgbClr val="E3DED1"/>
              </a:solidFill>
              <a:latin typeface="Century Gothic"/>
              <a:ea typeface="Century Gothic"/>
              <a:cs typeface="Century Gothic"/>
              <a:sym typeface="Century Gothic"/>
            </a:endParaRPr>
          </a:p>
        </p:txBody>
      </p:sp>
      <p:sp>
        <p:nvSpPr>
          <p:cNvPr id="261" name="Google Shape;261;p19"/>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ctr">
              <a:lnSpc>
                <a:spcPct val="90000"/>
              </a:lnSpc>
              <a:spcBef>
                <a:spcPts val="0"/>
              </a:spcBef>
              <a:spcAft>
                <a:spcPts val="0"/>
              </a:spcAft>
              <a:buClr>
                <a:srgbClr val="E3DED1"/>
              </a:buClr>
              <a:buSzPct val="100000"/>
              <a:buFont typeface="Century Gothic"/>
              <a:buNone/>
            </a:pPr>
            <a:r>
              <a:rPr b="1" i="0" lang="fr-FR" sz="4400" u="none" cap="none" strike="noStrike">
                <a:solidFill>
                  <a:srgbClr val="E3DED1"/>
                </a:solidFill>
                <a:latin typeface="Century Gothic"/>
                <a:ea typeface="Century Gothic"/>
                <a:cs typeface="Century Gothic"/>
                <a:sym typeface="Century Gothic"/>
              </a:rPr>
              <a:t>18. Wanneer ontstond de stad Damascus (Syrië) die wordt beschouwd als een van de oudste continu bewoonde steden ter wereld?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1962</a:t>
            </a:r>
            <a:endParaRPr b="1" i="0" sz="4800" u="none" cap="none" strike="noStrike">
              <a:solidFill>
                <a:srgbClr val="E3DED1"/>
              </a:solidFill>
              <a:latin typeface="Century Gothic"/>
              <a:ea typeface="Century Gothic"/>
              <a:cs typeface="Century Gothic"/>
              <a:sym typeface="Century Gothic"/>
            </a:endParaRPr>
          </a:p>
        </p:txBody>
      </p:sp>
      <p:sp>
        <p:nvSpPr>
          <p:cNvPr id="120" name="Google Shape;120;p2"/>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1962</a:t>
            </a:r>
            <a:endParaRPr b="1" i="0" sz="4800" u="none" cap="none" strike="noStrike">
              <a:solidFill>
                <a:srgbClr val="E3DED1"/>
              </a:solidFill>
              <a:latin typeface="Century Gothic"/>
              <a:ea typeface="Century Gothic"/>
              <a:cs typeface="Century Gothic"/>
              <a:sym typeface="Century Gothic"/>
            </a:endParaRPr>
          </a:p>
        </p:txBody>
      </p:sp>
      <p:sp>
        <p:nvSpPr>
          <p:cNvPr id="121" name="Google Shape;121;p2"/>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 Wanneer brak Eddy Wally door met zijn hit ‘CHERIE’?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0"/>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1820</a:t>
            </a:r>
            <a:endParaRPr b="1" i="0" sz="4800" u="none" cap="none" strike="noStrike">
              <a:solidFill>
                <a:srgbClr val="E3DED1"/>
              </a:solidFill>
              <a:latin typeface="Century Gothic"/>
              <a:ea typeface="Century Gothic"/>
              <a:cs typeface="Century Gothic"/>
              <a:sym typeface="Century Gothic"/>
            </a:endParaRPr>
          </a:p>
        </p:txBody>
      </p:sp>
      <p:sp>
        <p:nvSpPr>
          <p:cNvPr id="268" name="Google Shape;268;p20"/>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1820</a:t>
            </a:r>
            <a:endParaRPr b="1" i="0" sz="4800" u="none" cap="none" strike="noStrike">
              <a:solidFill>
                <a:srgbClr val="E3DED1"/>
              </a:solidFill>
              <a:latin typeface="Century Gothic"/>
              <a:ea typeface="Century Gothic"/>
              <a:cs typeface="Century Gothic"/>
              <a:sym typeface="Century Gothic"/>
            </a:endParaRPr>
          </a:p>
        </p:txBody>
      </p:sp>
      <p:sp>
        <p:nvSpPr>
          <p:cNvPr id="269" name="Google Shape;269;p20"/>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19. Wanneer vond de Slag bij Waterloo plaats?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1"/>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1760 </a:t>
            </a:r>
            <a:endParaRPr b="1" i="0" sz="4800" u="none" cap="none" strike="noStrike">
              <a:solidFill>
                <a:srgbClr val="E3DED1"/>
              </a:solidFill>
              <a:latin typeface="Century Gothic"/>
              <a:ea typeface="Century Gothic"/>
              <a:cs typeface="Century Gothic"/>
              <a:sym typeface="Century Gothic"/>
            </a:endParaRPr>
          </a:p>
        </p:txBody>
      </p:sp>
      <p:sp>
        <p:nvSpPr>
          <p:cNvPr id="276" name="Google Shape;276;p21"/>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1760</a:t>
            </a:r>
            <a:endParaRPr b="1" i="0" sz="4800" u="none" cap="none" strike="noStrike">
              <a:solidFill>
                <a:srgbClr val="E3DED1"/>
              </a:solidFill>
              <a:latin typeface="Century Gothic"/>
              <a:ea typeface="Century Gothic"/>
              <a:cs typeface="Century Gothic"/>
              <a:sym typeface="Century Gothic"/>
            </a:endParaRPr>
          </a:p>
        </p:txBody>
      </p:sp>
      <p:sp>
        <p:nvSpPr>
          <p:cNvPr id="277" name="Google Shape;277;p21"/>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E3DED1"/>
              </a:buClr>
              <a:buSzPct val="100000"/>
              <a:buFont typeface="Century Gothic"/>
              <a:buNone/>
            </a:pPr>
            <a:r>
              <a:rPr b="1" i="0" lang="fr-FR" sz="4400" u="none" cap="none" strike="noStrike">
                <a:solidFill>
                  <a:srgbClr val="E3DED1"/>
                </a:solidFill>
                <a:latin typeface="Century Gothic"/>
                <a:ea typeface="Century Gothic"/>
                <a:cs typeface="Century Gothic"/>
                <a:sym typeface="Century Gothic"/>
              </a:rPr>
              <a:t>20. Wanneer werd de stoommachine geïntroduceerd in de industrie?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22"/>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1850 </a:t>
            </a:r>
            <a:endParaRPr b="1" i="0" sz="4800" u="none" cap="none" strike="noStrike">
              <a:solidFill>
                <a:srgbClr val="E3DED1"/>
              </a:solidFill>
              <a:latin typeface="Century Gothic"/>
              <a:ea typeface="Century Gothic"/>
              <a:cs typeface="Century Gothic"/>
              <a:sym typeface="Century Gothic"/>
            </a:endParaRPr>
          </a:p>
        </p:txBody>
      </p:sp>
      <p:sp>
        <p:nvSpPr>
          <p:cNvPr id="284" name="Google Shape;284;p22"/>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1850</a:t>
            </a:r>
            <a:endParaRPr b="1" i="0" sz="4800" u="none" cap="none" strike="noStrike">
              <a:solidFill>
                <a:srgbClr val="E3DED1"/>
              </a:solidFill>
              <a:latin typeface="Century Gothic"/>
              <a:ea typeface="Century Gothic"/>
              <a:cs typeface="Century Gothic"/>
              <a:sym typeface="Century Gothic"/>
            </a:endParaRPr>
          </a:p>
        </p:txBody>
      </p:sp>
      <p:sp>
        <p:nvSpPr>
          <p:cNvPr id="285" name="Google Shape;285;p22"/>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21. Wanneer werd de eerste draaimolen in België gebouwd?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23"/>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1700 </a:t>
            </a:r>
            <a:endParaRPr b="1" i="0" sz="4800" u="none" cap="none" strike="noStrike">
              <a:solidFill>
                <a:srgbClr val="E3DED1"/>
              </a:solidFill>
              <a:latin typeface="Century Gothic"/>
              <a:ea typeface="Century Gothic"/>
              <a:cs typeface="Century Gothic"/>
              <a:sym typeface="Century Gothic"/>
            </a:endParaRPr>
          </a:p>
        </p:txBody>
      </p:sp>
      <p:sp>
        <p:nvSpPr>
          <p:cNvPr id="292" name="Google Shape;292;p23"/>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1700 </a:t>
            </a:r>
            <a:endParaRPr b="1" i="0" sz="4800" u="none" cap="none" strike="noStrike">
              <a:solidFill>
                <a:srgbClr val="E3DED1"/>
              </a:solidFill>
              <a:latin typeface="Century Gothic"/>
              <a:ea typeface="Century Gothic"/>
              <a:cs typeface="Century Gothic"/>
              <a:sym typeface="Century Gothic"/>
            </a:endParaRPr>
          </a:p>
        </p:txBody>
      </p:sp>
      <p:sp>
        <p:nvSpPr>
          <p:cNvPr id="293" name="Google Shape;293;p23"/>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22. Wanneer kwam de eerste diamantslijper naar Antwerpen?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24"/>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1980 </a:t>
            </a:r>
            <a:endParaRPr b="1" i="0" sz="4800" u="none" cap="none" strike="noStrike">
              <a:solidFill>
                <a:srgbClr val="E3DED1"/>
              </a:solidFill>
              <a:latin typeface="Century Gothic"/>
              <a:ea typeface="Century Gothic"/>
              <a:cs typeface="Century Gothic"/>
              <a:sym typeface="Century Gothic"/>
            </a:endParaRPr>
          </a:p>
        </p:txBody>
      </p:sp>
      <p:sp>
        <p:nvSpPr>
          <p:cNvPr id="300" name="Google Shape;300;p24"/>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1980 </a:t>
            </a:r>
            <a:endParaRPr b="1" i="0" sz="4800" u="none" cap="none" strike="noStrike">
              <a:solidFill>
                <a:srgbClr val="E3DED1"/>
              </a:solidFill>
              <a:latin typeface="Century Gothic"/>
              <a:ea typeface="Century Gothic"/>
              <a:cs typeface="Century Gothic"/>
              <a:sym typeface="Century Gothic"/>
            </a:endParaRPr>
          </a:p>
        </p:txBody>
      </p:sp>
      <p:sp>
        <p:nvSpPr>
          <p:cNvPr id="301" name="Google Shape;301;p24"/>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23. Wanneer Werd Wijnegem Shopping Center geopend?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25"/>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1600</a:t>
            </a:r>
            <a:endParaRPr b="1" i="0" sz="4800" u="none" cap="none" strike="noStrike">
              <a:solidFill>
                <a:srgbClr val="E3DED1"/>
              </a:solidFill>
              <a:latin typeface="Century Gothic"/>
              <a:ea typeface="Century Gothic"/>
              <a:cs typeface="Century Gothic"/>
              <a:sym typeface="Century Gothic"/>
            </a:endParaRPr>
          </a:p>
        </p:txBody>
      </p:sp>
      <p:sp>
        <p:nvSpPr>
          <p:cNvPr id="308" name="Google Shape;308;p25"/>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1600 </a:t>
            </a:r>
            <a:endParaRPr b="1" i="0" sz="4800" u="none" cap="none" strike="noStrike">
              <a:solidFill>
                <a:srgbClr val="E3DED1"/>
              </a:solidFill>
              <a:latin typeface="Century Gothic"/>
              <a:ea typeface="Century Gothic"/>
              <a:cs typeface="Century Gothic"/>
              <a:sym typeface="Century Gothic"/>
            </a:endParaRPr>
          </a:p>
        </p:txBody>
      </p:sp>
      <p:sp>
        <p:nvSpPr>
          <p:cNvPr id="309" name="Google Shape;309;p25"/>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24. Wanneer werd het Kasteel van Schoten gebouwd?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26"/>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1600 </a:t>
            </a:r>
            <a:endParaRPr b="1" i="0" sz="4800" u="none" cap="none" strike="noStrike">
              <a:solidFill>
                <a:srgbClr val="E3DED1"/>
              </a:solidFill>
              <a:latin typeface="Century Gothic"/>
              <a:ea typeface="Century Gothic"/>
              <a:cs typeface="Century Gothic"/>
              <a:sym typeface="Century Gothic"/>
            </a:endParaRPr>
          </a:p>
        </p:txBody>
      </p:sp>
      <p:sp>
        <p:nvSpPr>
          <p:cNvPr id="316" name="Google Shape;316;p26"/>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1600 </a:t>
            </a:r>
            <a:endParaRPr b="1" i="0" sz="4800" u="none" cap="none" strike="noStrike">
              <a:solidFill>
                <a:srgbClr val="E3DED1"/>
              </a:solidFill>
              <a:latin typeface="Century Gothic"/>
              <a:ea typeface="Century Gothic"/>
              <a:cs typeface="Century Gothic"/>
              <a:sym typeface="Century Gothic"/>
            </a:endParaRPr>
          </a:p>
        </p:txBody>
      </p:sp>
      <p:sp>
        <p:nvSpPr>
          <p:cNvPr id="317" name="Google Shape;317;p26"/>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25. Wanneer werd ‘Schoten’ voor het eerst vernoemd?</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27"/>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1840 </a:t>
            </a:r>
            <a:endParaRPr b="1" i="0" sz="4800" u="none" cap="none" strike="noStrike">
              <a:solidFill>
                <a:srgbClr val="E3DED1"/>
              </a:solidFill>
              <a:latin typeface="Century Gothic"/>
              <a:ea typeface="Century Gothic"/>
              <a:cs typeface="Century Gothic"/>
              <a:sym typeface="Century Gothic"/>
            </a:endParaRPr>
          </a:p>
        </p:txBody>
      </p:sp>
      <p:sp>
        <p:nvSpPr>
          <p:cNvPr id="324" name="Google Shape;324;p27"/>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1840 </a:t>
            </a:r>
            <a:endParaRPr b="1" i="0" sz="4800" u="none" cap="none" strike="noStrike">
              <a:solidFill>
                <a:srgbClr val="E3DED1"/>
              </a:solidFill>
              <a:latin typeface="Century Gothic"/>
              <a:ea typeface="Century Gothic"/>
              <a:cs typeface="Century Gothic"/>
              <a:sym typeface="Century Gothic"/>
            </a:endParaRPr>
          </a:p>
        </p:txBody>
      </p:sp>
      <p:sp>
        <p:nvSpPr>
          <p:cNvPr id="325" name="Google Shape;325;p27"/>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26. Wanneer opende het Kanaal Dessel-Schoten?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28"/>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1930</a:t>
            </a:r>
            <a:endParaRPr b="1" i="0" sz="4800" u="none" cap="none" strike="noStrike">
              <a:solidFill>
                <a:srgbClr val="E3DED1"/>
              </a:solidFill>
              <a:latin typeface="Century Gothic"/>
              <a:ea typeface="Century Gothic"/>
              <a:cs typeface="Century Gothic"/>
              <a:sym typeface="Century Gothic"/>
            </a:endParaRPr>
          </a:p>
        </p:txBody>
      </p:sp>
      <p:sp>
        <p:nvSpPr>
          <p:cNvPr id="332" name="Google Shape;332;p28"/>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1930</a:t>
            </a:r>
            <a:endParaRPr b="1" i="0" sz="4800" u="none" cap="none" strike="noStrike">
              <a:solidFill>
                <a:srgbClr val="E3DED1"/>
              </a:solidFill>
              <a:latin typeface="Century Gothic"/>
              <a:ea typeface="Century Gothic"/>
              <a:cs typeface="Century Gothic"/>
              <a:sym typeface="Century Gothic"/>
            </a:endParaRPr>
          </a:p>
        </p:txBody>
      </p:sp>
      <p:sp>
        <p:nvSpPr>
          <p:cNvPr id="333" name="Google Shape;333;p28"/>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27. Wanneer werd het iconische ‘Antwerpse Handje’ uitgevonden?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29"/>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1860 </a:t>
            </a:r>
            <a:endParaRPr b="1" i="0" sz="4800" u="none" cap="none" strike="noStrike">
              <a:solidFill>
                <a:srgbClr val="E3DED1"/>
              </a:solidFill>
              <a:latin typeface="Century Gothic"/>
              <a:ea typeface="Century Gothic"/>
              <a:cs typeface="Century Gothic"/>
              <a:sym typeface="Century Gothic"/>
            </a:endParaRPr>
          </a:p>
        </p:txBody>
      </p:sp>
      <p:sp>
        <p:nvSpPr>
          <p:cNvPr id="340" name="Google Shape;340;p29"/>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1860 </a:t>
            </a:r>
            <a:endParaRPr b="1" i="0" sz="4800" u="none" cap="none" strike="noStrike">
              <a:solidFill>
                <a:srgbClr val="E3DED1"/>
              </a:solidFill>
              <a:latin typeface="Century Gothic"/>
              <a:ea typeface="Century Gothic"/>
              <a:cs typeface="Century Gothic"/>
              <a:sym typeface="Century Gothic"/>
            </a:endParaRPr>
          </a:p>
        </p:txBody>
      </p:sp>
      <p:sp>
        <p:nvSpPr>
          <p:cNvPr id="341" name="Google Shape;341;p29"/>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28. Wanneer werd Elixir d’Anvers voor het eerst gemaakt?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3"/>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1957</a:t>
            </a:r>
            <a:endParaRPr b="1" i="0" sz="4800" u="none" cap="none" strike="noStrike">
              <a:solidFill>
                <a:srgbClr val="E3DED1"/>
              </a:solidFill>
              <a:latin typeface="Century Gothic"/>
              <a:ea typeface="Century Gothic"/>
              <a:cs typeface="Century Gothic"/>
              <a:sym typeface="Century Gothic"/>
            </a:endParaRPr>
          </a:p>
        </p:txBody>
      </p:sp>
      <p:sp>
        <p:nvSpPr>
          <p:cNvPr id="128" name="Google Shape;128;p3"/>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1957</a:t>
            </a:r>
            <a:endParaRPr b="1" i="0" sz="4800" u="none" cap="none" strike="noStrike">
              <a:solidFill>
                <a:srgbClr val="E3DED1"/>
              </a:solidFill>
              <a:latin typeface="Century Gothic"/>
              <a:ea typeface="Century Gothic"/>
              <a:cs typeface="Century Gothic"/>
              <a:sym typeface="Century Gothic"/>
            </a:endParaRPr>
          </a:p>
        </p:txBody>
      </p:sp>
      <p:sp>
        <p:nvSpPr>
          <p:cNvPr id="129" name="Google Shape;129;p3"/>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 Wanneer werd het atonium gebouwd?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30"/>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1889 </a:t>
            </a:r>
            <a:endParaRPr b="1" i="0" sz="4800" u="none" cap="none" strike="noStrike">
              <a:solidFill>
                <a:srgbClr val="E3DED1"/>
              </a:solidFill>
              <a:latin typeface="Century Gothic"/>
              <a:ea typeface="Century Gothic"/>
              <a:cs typeface="Century Gothic"/>
              <a:sym typeface="Century Gothic"/>
            </a:endParaRPr>
          </a:p>
        </p:txBody>
      </p:sp>
      <p:sp>
        <p:nvSpPr>
          <p:cNvPr id="348" name="Google Shape;348;p30"/>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1890 </a:t>
            </a:r>
            <a:endParaRPr b="1" i="0" sz="4800" u="none" cap="none" strike="noStrike">
              <a:solidFill>
                <a:srgbClr val="E3DED1"/>
              </a:solidFill>
              <a:latin typeface="Century Gothic"/>
              <a:ea typeface="Century Gothic"/>
              <a:cs typeface="Century Gothic"/>
              <a:sym typeface="Century Gothic"/>
            </a:endParaRPr>
          </a:p>
        </p:txBody>
      </p:sp>
      <p:sp>
        <p:nvSpPr>
          <p:cNvPr id="349" name="Google Shape;349;p30"/>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29. Wanneer werd de eerste Pizza Margaritha gegeten?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31"/>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1850 </a:t>
            </a:r>
            <a:endParaRPr b="1" i="0" sz="4800" u="none" cap="none" strike="noStrike">
              <a:solidFill>
                <a:srgbClr val="E3DED1"/>
              </a:solidFill>
              <a:latin typeface="Century Gothic"/>
              <a:ea typeface="Century Gothic"/>
              <a:cs typeface="Century Gothic"/>
              <a:sym typeface="Century Gothic"/>
            </a:endParaRPr>
          </a:p>
        </p:txBody>
      </p:sp>
      <p:sp>
        <p:nvSpPr>
          <p:cNvPr id="356" name="Google Shape;356;p31"/>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1850 </a:t>
            </a:r>
            <a:endParaRPr b="1" i="0" sz="4800" u="none" cap="none" strike="noStrike">
              <a:solidFill>
                <a:srgbClr val="E3DED1"/>
              </a:solidFill>
              <a:latin typeface="Century Gothic"/>
              <a:ea typeface="Century Gothic"/>
              <a:cs typeface="Century Gothic"/>
              <a:sym typeface="Century Gothic"/>
            </a:endParaRPr>
          </a:p>
        </p:txBody>
      </p:sp>
      <p:sp>
        <p:nvSpPr>
          <p:cNvPr id="357" name="Google Shape;357;p31"/>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30. Wanneer werd de elektische gloeilamp uitgevonden?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32"/>
          <p:cNvSpPr txBox="1"/>
          <p:nvPr>
            <p:ph type="ctrTitle"/>
          </p:nvPr>
        </p:nvSpPr>
        <p:spPr>
          <a:xfrm>
            <a:off x="1561707" y="2375648"/>
            <a:ext cx="9068586" cy="2590800"/>
          </a:xfrm>
          <a:prstGeom prst="rect">
            <a:avLst/>
          </a:prstGeom>
          <a:noFill/>
          <a:ln>
            <a:noFill/>
          </a:ln>
        </p:spPr>
        <p:txBody>
          <a:bodyPr anchorCtr="0" anchor="ctr" bIns="45700" lIns="91425" spcFirstLastPara="1" rIns="91425" wrap="square" tIns="45700">
            <a:noAutofit/>
          </a:bodyPr>
          <a:lstStyle/>
          <a:p>
            <a:pPr indent="0" lvl="0" marL="0" rtl="0" algn="ctr">
              <a:lnSpc>
                <a:spcPct val="83000"/>
              </a:lnSpc>
              <a:spcBef>
                <a:spcPts val="0"/>
              </a:spcBef>
              <a:spcAft>
                <a:spcPts val="0"/>
              </a:spcAft>
              <a:buClr>
                <a:schemeClr val="lt1"/>
              </a:buClr>
              <a:buSzPts val="9600"/>
              <a:buFont typeface="Century Gothic"/>
              <a:buNone/>
            </a:pPr>
            <a:r>
              <a:rPr b="1" lang="fr-FR" sz="9600"/>
              <a:t>OPLOSSING</a:t>
            </a:r>
            <a:endParaRPr b="1" sz="96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33"/>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1962</a:t>
            </a:r>
            <a:endParaRPr b="1" i="0" sz="4800" u="none" cap="none" strike="noStrike">
              <a:solidFill>
                <a:srgbClr val="E3DED1"/>
              </a:solidFill>
              <a:latin typeface="Century Gothic"/>
              <a:ea typeface="Century Gothic"/>
              <a:cs typeface="Century Gothic"/>
              <a:sym typeface="Century Gothic"/>
            </a:endParaRPr>
          </a:p>
        </p:txBody>
      </p:sp>
      <p:sp>
        <p:nvSpPr>
          <p:cNvPr id="369" name="Google Shape;369;p33"/>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1962</a:t>
            </a:r>
            <a:endParaRPr b="1" i="0" sz="4800" u="none" cap="none" strike="noStrike">
              <a:solidFill>
                <a:srgbClr val="E3DED1"/>
              </a:solidFill>
              <a:latin typeface="Century Gothic"/>
              <a:ea typeface="Century Gothic"/>
              <a:cs typeface="Century Gothic"/>
              <a:sym typeface="Century Gothic"/>
            </a:endParaRPr>
          </a:p>
        </p:txBody>
      </p:sp>
      <p:sp>
        <p:nvSpPr>
          <p:cNvPr id="370" name="Google Shape;370;p33"/>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 Wanneer brak Eddy Wally door met zijn hit ‘CHERIE’?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34"/>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1962</a:t>
            </a:r>
            <a:endParaRPr b="1" i="0" sz="4800" u="none" cap="none" strike="noStrike">
              <a:solidFill>
                <a:srgbClr val="E3DED1"/>
              </a:solidFill>
              <a:latin typeface="Century Gothic"/>
              <a:ea typeface="Century Gothic"/>
              <a:cs typeface="Century Gothic"/>
              <a:sym typeface="Century Gothic"/>
            </a:endParaRPr>
          </a:p>
        </p:txBody>
      </p:sp>
      <p:sp>
        <p:nvSpPr>
          <p:cNvPr id="377" name="Google Shape;377;p34"/>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1962</a:t>
            </a:r>
            <a:endParaRPr b="1" i="0" sz="4800" u="none" cap="none" strike="noStrike">
              <a:solidFill>
                <a:srgbClr val="E3DED1"/>
              </a:solidFill>
              <a:latin typeface="Century Gothic"/>
              <a:ea typeface="Century Gothic"/>
              <a:cs typeface="Century Gothic"/>
              <a:sym typeface="Century Gothic"/>
            </a:endParaRPr>
          </a:p>
        </p:txBody>
      </p:sp>
      <p:sp>
        <p:nvSpPr>
          <p:cNvPr id="378" name="Google Shape;378;p34"/>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 Wanneer brak Eddy Wally door met zijn hit ‘CHERIE’?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5"/>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1957</a:t>
            </a:r>
            <a:endParaRPr b="1" i="0" sz="4800" u="none" cap="none" strike="noStrike">
              <a:solidFill>
                <a:srgbClr val="E3DED1"/>
              </a:solidFill>
              <a:latin typeface="Century Gothic"/>
              <a:ea typeface="Century Gothic"/>
              <a:cs typeface="Century Gothic"/>
              <a:sym typeface="Century Gothic"/>
            </a:endParaRPr>
          </a:p>
        </p:txBody>
      </p:sp>
      <p:sp>
        <p:nvSpPr>
          <p:cNvPr id="385" name="Google Shape;385;p35"/>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1957</a:t>
            </a:r>
            <a:endParaRPr b="1" i="0" sz="4800" u="none" cap="none" strike="noStrike">
              <a:solidFill>
                <a:srgbClr val="E3DED1"/>
              </a:solidFill>
              <a:latin typeface="Century Gothic"/>
              <a:ea typeface="Century Gothic"/>
              <a:cs typeface="Century Gothic"/>
              <a:sym typeface="Century Gothic"/>
            </a:endParaRPr>
          </a:p>
        </p:txBody>
      </p:sp>
      <p:sp>
        <p:nvSpPr>
          <p:cNvPr id="386" name="Google Shape;386;p35"/>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 Wanneer werd het atonium gebouwd?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36"/>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1957</a:t>
            </a:r>
            <a:endParaRPr b="1" i="0" sz="4800" u="none" cap="none" strike="noStrike">
              <a:solidFill>
                <a:srgbClr val="E3DED1"/>
              </a:solidFill>
              <a:latin typeface="Century Gothic"/>
              <a:ea typeface="Century Gothic"/>
              <a:cs typeface="Century Gothic"/>
              <a:sym typeface="Century Gothic"/>
            </a:endParaRPr>
          </a:p>
        </p:txBody>
      </p:sp>
      <p:sp>
        <p:nvSpPr>
          <p:cNvPr id="393" name="Google Shape;393;p36"/>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1957</a:t>
            </a:r>
            <a:endParaRPr b="1" i="0" sz="4800" u="none" cap="none" strike="noStrike">
              <a:solidFill>
                <a:srgbClr val="E3DED1"/>
              </a:solidFill>
              <a:latin typeface="Century Gothic"/>
              <a:ea typeface="Century Gothic"/>
              <a:cs typeface="Century Gothic"/>
              <a:sym typeface="Century Gothic"/>
            </a:endParaRPr>
          </a:p>
        </p:txBody>
      </p:sp>
      <p:sp>
        <p:nvSpPr>
          <p:cNvPr id="394" name="Google Shape;394;p36"/>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 Wanneer werd het atonium gebouwd?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37"/>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2000</a:t>
            </a:r>
            <a:endParaRPr b="1" i="0" sz="4800" u="none" cap="none" strike="noStrike">
              <a:solidFill>
                <a:srgbClr val="E3DED1"/>
              </a:solidFill>
              <a:latin typeface="Century Gothic"/>
              <a:ea typeface="Century Gothic"/>
              <a:cs typeface="Century Gothic"/>
              <a:sym typeface="Century Gothic"/>
            </a:endParaRPr>
          </a:p>
        </p:txBody>
      </p:sp>
      <p:sp>
        <p:nvSpPr>
          <p:cNvPr id="401" name="Google Shape;401;p37"/>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2000</a:t>
            </a:r>
            <a:endParaRPr b="1" i="0" sz="4800" u="none" cap="none" strike="noStrike">
              <a:solidFill>
                <a:srgbClr val="E3DED1"/>
              </a:solidFill>
              <a:latin typeface="Century Gothic"/>
              <a:ea typeface="Century Gothic"/>
              <a:cs typeface="Century Gothic"/>
              <a:sym typeface="Century Gothic"/>
            </a:endParaRPr>
          </a:p>
        </p:txBody>
      </p:sp>
      <p:sp>
        <p:nvSpPr>
          <p:cNvPr id="402" name="Google Shape;402;p37"/>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3. Wanneer werd de Euro in gebruik genomen?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38"/>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2000</a:t>
            </a:r>
            <a:endParaRPr b="1" i="0" sz="4800" u="none" cap="none" strike="noStrike">
              <a:solidFill>
                <a:srgbClr val="E3DED1"/>
              </a:solidFill>
              <a:latin typeface="Century Gothic"/>
              <a:ea typeface="Century Gothic"/>
              <a:cs typeface="Century Gothic"/>
              <a:sym typeface="Century Gothic"/>
            </a:endParaRPr>
          </a:p>
        </p:txBody>
      </p:sp>
      <p:sp>
        <p:nvSpPr>
          <p:cNvPr id="409" name="Google Shape;409;p38"/>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2000</a:t>
            </a:r>
            <a:endParaRPr b="1" i="0" sz="4800" u="none" cap="none" strike="noStrike">
              <a:solidFill>
                <a:srgbClr val="E3DED1"/>
              </a:solidFill>
              <a:latin typeface="Century Gothic"/>
              <a:ea typeface="Century Gothic"/>
              <a:cs typeface="Century Gothic"/>
              <a:sym typeface="Century Gothic"/>
            </a:endParaRPr>
          </a:p>
        </p:txBody>
      </p:sp>
      <p:sp>
        <p:nvSpPr>
          <p:cNvPr id="410" name="Google Shape;410;p38"/>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3. Wanneer werd de Euro in gebruik genomen?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39"/>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1995</a:t>
            </a:r>
            <a:endParaRPr b="1" i="0" sz="4800" u="none" cap="none" strike="noStrike">
              <a:solidFill>
                <a:srgbClr val="E3DED1"/>
              </a:solidFill>
              <a:latin typeface="Century Gothic"/>
              <a:ea typeface="Century Gothic"/>
              <a:cs typeface="Century Gothic"/>
              <a:sym typeface="Century Gothic"/>
            </a:endParaRPr>
          </a:p>
        </p:txBody>
      </p:sp>
      <p:sp>
        <p:nvSpPr>
          <p:cNvPr id="417" name="Google Shape;417;p39"/>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1995</a:t>
            </a:r>
            <a:endParaRPr b="1" i="0" sz="4800" u="none" cap="none" strike="noStrike">
              <a:solidFill>
                <a:srgbClr val="E3DED1"/>
              </a:solidFill>
              <a:latin typeface="Century Gothic"/>
              <a:ea typeface="Century Gothic"/>
              <a:cs typeface="Century Gothic"/>
              <a:sym typeface="Century Gothic"/>
            </a:endParaRPr>
          </a:p>
        </p:txBody>
      </p:sp>
      <p:sp>
        <p:nvSpPr>
          <p:cNvPr id="418" name="Google Shape;418;p39"/>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4. Wanneer kwam de TV-serie ‘De Kotmadam’ uit?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4"/>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2000</a:t>
            </a:r>
            <a:endParaRPr b="1" i="0" sz="4800" u="none" cap="none" strike="noStrike">
              <a:solidFill>
                <a:srgbClr val="E3DED1"/>
              </a:solidFill>
              <a:latin typeface="Century Gothic"/>
              <a:ea typeface="Century Gothic"/>
              <a:cs typeface="Century Gothic"/>
              <a:sym typeface="Century Gothic"/>
            </a:endParaRPr>
          </a:p>
        </p:txBody>
      </p:sp>
      <p:sp>
        <p:nvSpPr>
          <p:cNvPr id="136" name="Google Shape;136;p4"/>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2000</a:t>
            </a:r>
            <a:endParaRPr b="1" i="0" sz="4800" u="none" cap="none" strike="noStrike">
              <a:solidFill>
                <a:srgbClr val="E3DED1"/>
              </a:solidFill>
              <a:latin typeface="Century Gothic"/>
              <a:ea typeface="Century Gothic"/>
              <a:cs typeface="Century Gothic"/>
              <a:sym typeface="Century Gothic"/>
            </a:endParaRPr>
          </a:p>
        </p:txBody>
      </p:sp>
      <p:sp>
        <p:nvSpPr>
          <p:cNvPr id="137" name="Google Shape;137;p4"/>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3. Wanneer werd de Euro in gebruik genomen?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40"/>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1995</a:t>
            </a:r>
            <a:endParaRPr b="1" i="0" sz="4800" u="none" cap="none" strike="noStrike">
              <a:solidFill>
                <a:srgbClr val="E3DED1"/>
              </a:solidFill>
              <a:latin typeface="Century Gothic"/>
              <a:ea typeface="Century Gothic"/>
              <a:cs typeface="Century Gothic"/>
              <a:sym typeface="Century Gothic"/>
            </a:endParaRPr>
          </a:p>
        </p:txBody>
      </p:sp>
      <p:sp>
        <p:nvSpPr>
          <p:cNvPr id="425" name="Google Shape;425;p40"/>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1995</a:t>
            </a:r>
            <a:endParaRPr b="1" i="0" sz="4800" u="none" cap="none" strike="noStrike">
              <a:solidFill>
                <a:srgbClr val="E3DED1"/>
              </a:solidFill>
              <a:latin typeface="Century Gothic"/>
              <a:ea typeface="Century Gothic"/>
              <a:cs typeface="Century Gothic"/>
              <a:sym typeface="Century Gothic"/>
            </a:endParaRPr>
          </a:p>
        </p:txBody>
      </p:sp>
      <p:sp>
        <p:nvSpPr>
          <p:cNvPr id="426" name="Google Shape;426;p40"/>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4. Wanneer kwam de TV-serie ‘De Kotmadam’ uit?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41"/>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1925</a:t>
            </a:r>
            <a:endParaRPr b="1" i="0" sz="4800" u="none" cap="none" strike="noStrike">
              <a:solidFill>
                <a:srgbClr val="E3DED1"/>
              </a:solidFill>
              <a:latin typeface="Century Gothic"/>
              <a:ea typeface="Century Gothic"/>
              <a:cs typeface="Century Gothic"/>
              <a:sym typeface="Century Gothic"/>
            </a:endParaRPr>
          </a:p>
        </p:txBody>
      </p:sp>
      <p:sp>
        <p:nvSpPr>
          <p:cNvPr id="433" name="Google Shape;433;p41"/>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1925</a:t>
            </a:r>
            <a:endParaRPr b="1" i="0" sz="4800" u="none" cap="none" strike="noStrike">
              <a:solidFill>
                <a:srgbClr val="E3DED1"/>
              </a:solidFill>
              <a:latin typeface="Century Gothic"/>
              <a:ea typeface="Century Gothic"/>
              <a:cs typeface="Century Gothic"/>
              <a:sym typeface="Century Gothic"/>
            </a:endParaRPr>
          </a:p>
        </p:txBody>
      </p:sp>
      <p:sp>
        <p:nvSpPr>
          <p:cNvPr id="434" name="Google Shape;434;p41"/>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5. Sinds wanneer bestaat de carnavalstoet in Aalst?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42"/>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1925</a:t>
            </a:r>
            <a:endParaRPr b="1" i="0" sz="4800" u="none" cap="none" strike="noStrike">
              <a:solidFill>
                <a:srgbClr val="E3DED1"/>
              </a:solidFill>
              <a:latin typeface="Century Gothic"/>
              <a:ea typeface="Century Gothic"/>
              <a:cs typeface="Century Gothic"/>
              <a:sym typeface="Century Gothic"/>
            </a:endParaRPr>
          </a:p>
        </p:txBody>
      </p:sp>
      <p:sp>
        <p:nvSpPr>
          <p:cNvPr id="441" name="Google Shape;441;p42"/>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1925</a:t>
            </a:r>
            <a:endParaRPr b="1" i="0" sz="4800" u="none" cap="none" strike="noStrike">
              <a:solidFill>
                <a:srgbClr val="E3DED1"/>
              </a:solidFill>
              <a:latin typeface="Century Gothic"/>
              <a:ea typeface="Century Gothic"/>
              <a:cs typeface="Century Gothic"/>
              <a:sym typeface="Century Gothic"/>
            </a:endParaRPr>
          </a:p>
        </p:txBody>
      </p:sp>
      <p:sp>
        <p:nvSpPr>
          <p:cNvPr id="442" name="Google Shape;442;p42"/>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5. Sinds wanneer bestaat de carnavalstoet in Aalst?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43"/>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1956</a:t>
            </a:r>
            <a:endParaRPr b="1" i="0" sz="4800" u="none" cap="none" strike="noStrike">
              <a:solidFill>
                <a:srgbClr val="E3DED1"/>
              </a:solidFill>
              <a:latin typeface="Century Gothic"/>
              <a:ea typeface="Century Gothic"/>
              <a:cs typeface="Century Gothic"/>
              <a:sym typeface="Century Gothic"/>
            </a:endParaRPr>
          </a:p>
        </p:txBody>
      </p:sp>
      <p:sp>
        <p:nvSpPr>
          <p:cNvPr id="449" name="Google Shape;449;p43"/>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1956</a:t>
            </a:r>
            <a:endParaRPr b="1" i="0" sz="4800" u="none" cap="none" strike="noStrike">
              <a:solidFill>
                <a:srgbClr val="E3DED1"/>
              </a:solidFill>
              <a:latin typeface="Century Gothic"/>
              <a:ea typeface="Century Gothic"/>
              <a:cs typeface="Century Gothic"/>
              <a:sym typeface="Century Gothic"/>
            </a:endParaRPr>
          </a:p>
        </p:txBody>
      </p:sp>
      <p:sp>
        <p:nvSpPr>
          <p:cNvPr id="450" name="Google Shape;450;p43"/>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E3DED1"/>
              </a:buClr>
              <a:buSzPct val="100000"/>
              <a:buFont typeface="Century Gothic"/>
              <a:buNone/>
            </a:pPr>
            <a:r>
              <a:rPr b="1" i="0" lang="fr-FR" sz="4400" u="none" cap="none" strike="noStrike">
                <a:solidFill>
                  <a:srgbClr val="E3DED1"/>
                </a:solidFill>
                <a:latin typeface="Century Gothic"/>
                <a:ea typeface="Century Gothic"/>
                <a:cs typeface="Century Gothic"/>
                <a:sym typeface="Century Gothic"/>
              </a:rPr>
              <a:t>6. Andre Noyelle kende zijn grote succes na het winnen van een tijdrit tijdens de olympische spelen</a:t>
            </a:r>
            <a:endParaRPr b="1" i="0" sz="4400" u="none" cap="none" strike="noStrike">
              <a:solidFill>
                <a:srgbClr val="E3DED1"/>
              </a:solidFill>
              <a:latin typeface="Century Gothic"/>
              <a:ea typeface="Century Gothic"/>
              <a:cs typeface="Century Gothic"/>
              <a:sym typeface="Century Gothic"/>
            </a:endParaRPr>
          </a:p>
        </p:txBody>
      </p:sp>
      <p:pic>
        <p:nvPicPr>
          <p:cNvPr id="451" name="Google Shape;451;p43"/>
          <p:cNvPicPr preferRelativeResize="0"/>
          <p:nvPr/>
        </p:nvPicPr>
        <p:blipFill rotWithShape="1">
          <a:blip r:embed="rId3">
            <a:alphaModFix/>
          </a:blip>
          <a:srcRect b="0" l="0" r="0" t="0"/>
          <a:stretch/>
        </p:blipFill>
        <p:spPr>
          <a:xfrm>
            <a:off x="738072" y="2775083"/>
            <a:ext cx="2188008" cy="347891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44"/>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1956</a:t>
            </a:r>
            <a:endParaRPr b="1" i="0" sz="4800" u="none" cap="none" strike="noStrike">
              <a:solidFill>
                <a:srgbClr val="E3DED1"/>
              </a:solidFill>
              <a:latin typeface="Century Gothic"/>
              <a:ea typeface="Century Gothic"/>
              <a:cs typeface="Century Gothic"/>
              <a:sym typeface="Century Gothic"/>
            </a:endParaRPr>
          </a:p>
        </p:txBody>
      </p:sp>
      <p:sp>
        <p:nvSpPr>
          <p:cNvPr id="458" name="Google Shape;458;p44"/>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1956</a:t>
            </a:r>
            <a:endParaRPr b="1" i="0" sz="4800" u="none" cap="none" strike="noStrike">
              <a:solidFill>
                <a:srgbClr val="E3DED1"/>
              </a:solidFill>
              <a:latin typeface="Century Gothic"/>
              <a:ea typeface="Century Gothic"/>
              <a:cs typeface="Century Gothic"/>
              <a:sym typeface="Century Gothic"/>
            </a:endParaRPr>
          </a:p>
        </p:txBody>
      </p:sp>
      <p:sp>
        <p:nvSpPr>
          <p:cNvPr id="459" name="Google Shape;459;p44"/>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E3DED1"/>
              </a:buClr>
              <a:buSzPct val="100000"/>
              <a:buFont typeface="Century Gothic"/>
              <a:buNone/>
            </a:pPr>
            <a:r>
              <a:rPr b="1" i="0" lang="fr-FR" sz="4400" u="none" cap="none" strike="noStrike">
                <a:solidFill>
                  <a:srgbClr val="E3DED1"/>
                </a:solidFill>
                <a:latin typeface="Century Gothic"/>
                <a:ea typeface="Century Gothic"/>
                <a:cs typeface="Century Gothic"/>
                <a:sym typeface="Century Gothic"/>
              </a:rPr>
              <a:t>6. Andre Noyelle kende zijn grote succes na het winnen van een tijdrit tijdens de olympische spelen</a:t>
            </a:r>
            <a:endParaRPr b="1" i="0" sz="4400" u="none" cap="none" strike="noStrike">
              <a:solidFill>
                <a:srgbClr val="E3DED1"/>
              </a:solidFill>
              <a:latin typeface="Century Gothic"/>
              <a:ea typeface="Century Gothic"/>
              <a:cs typeface="Century Gothic"/>
              <a:sym typeface="Century Gothic"/>
            </a:endParaRPr>
          </a:p>
        </p:txBody>
      </p:sp>
      <p:pic>
        <p:nvPicPr>
          <p:cNvPr id="460" name="Google Shape;460;p44"/>
          <p:cNvPicPr preferRelativeResize="0"/>
          <p:nvPr/>
        </p:nvPicPr>
        <p:blipFill rotWithShape="1">
          <a:blip r:embed="rId3">
            <a:alphaModFix/>
          </a:blip>
          <a:srcRect b="0" l="0" r="0" t="0"/>
          <a:stretch/>
        </p:blipFill>
        <p:spPr>
          <a:xfrm>
            <a:off x="738072" y="2775083"/>
            <a:ext cx="2188008" cy="3478918"/>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45"/>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1980</a:t>
            </a:r>
            <a:endParaRPr b="1" i="0" sz="4800" u="none" cap="none" strike="noStrike">
              <a:solidFill>
                <a:srgbClr val="E3DED1"/>
              </a:solidFill>
              <a:latin typeface="Century Gothic"/>
              <a:ea typeface="Century Gothic"/>
              <a:cs typeface="Century Gothic"/>
              <a:sym typeface="Century Gothic"/>
            </a:endParaRPr>
          </a:p>
        </p:txBody>
      </p:sp>
      <p:sp>
        <p:nvSpPr>
          <p:cNvPr id="467" name="Google Shape;467;p45"/>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1980</a:t>
            </a:r>
            <a:endParaRPr b="1" i="0" sz="4800" u="none" cap="none" strike="noStrike">
              <a:solidFill>
                <a:srgbClr val="E3DED1"/>
              </a:solidFill>
              <a:latin typeface="Century Gothic"/>
              <a:ea typeface="Century Gothic"/>
              <a:cs typeface="Century Gothic"/>
              <a:sym typeface="Century Gothic"/>
            </a:endParaRPr>
          </a:p>
        </p:txBody>
      </p:sp>
      <p:sp>
        <p:nvSpPr>
          <p:cNvPr id="468" name="Google Shape;468;p45"/>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7. In welk jaar bezocht Paus Johannes Paulus II Ieper? </a:t>
            </a:r>
            <a:endParaRPr/>
          </a:p>
        </p:txBody>
      </p:sp>
      <p:pic>
        <p:nvPicPr>
          <p:cNvPr id="469" name="Google Shape;469;p45"/>
          <p:cNvPicPr preferRelativeResize="0"/>
          <p:nvPr/>
        </p:nvPicPr>
        <p:blipFill rotWithShape="1">
          <a:blip r:embed="rId3">
            <a:alphaModFix/>
          </a:blip>
          <a:srcRect b="0" l="41990" r="10337" t="0"/>
          <a:stretch/>
        </p:blipFill>
        <p:spPr>
          <a:xfrm>
            <a:off x="9273541" y="2835633"/>
            <a:ext cx="2264525" cy="3116512"/>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46"/>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1980</a:t>
            </a:r>
            <a:endParaRPr b="1" i="0" sz="4800" u="none" cap="none" strike="noStrike">
              <a:solidFill>
                <a:srgbClr val="E3DED1"/>
              </a:solidFill>
              <a:latin typeface="Century Gothic"/>
              <a:ea typeface="Century Gothic"/>
              <a:cs typeface="Century Gothic"/>
              <a:sym typeface="Century Gothic"/>
            </a:endParaRPr>
          </a:p>
        </p:txBody>
      </p:sp>
      <p:sp>
        <p:nvSpPr>
          <p:cNvPr id="476" name="Google Shape;476;p46"/>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1980</a:t>
            </a:r>
            <a:endParaRPr b="1" i="0" sz="4800" u="none" cap="none" strike="noStrike">
              <a:solidFill>
                <a:srgbClr val="E3DED1"/>
              </a:solidFill>
              <a:latin typeface="Century Gothic"/>
              <a:ea typeface="Century Gothic"/>
              <a:cs typeface="Century Gothic"/>
              <a:sym typeface="Century Gothic"/>
            </a:endParaRPr>
          </a:p>
        </p:txBody>
      </p:sp>
      <p:sp>
        <p:nvSpPr>
          <p:cNvPr id="477" name="Google Shape;477;p46"/>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7. In welk jaar bezocht Paus Johannes Paulus II Ieper? </a:t>
            </a:r>
            <a:endParaRPr/>
          </a:p>
        </p:txBody>
      </p:sp>
      <p:pic>
        <p:nvPicPr>
          <p:cNvPr id="478" name="Google Shape;478;p46"/>
          <p:cNvPicPr preferRelativeResize="0"/>
          <p:nvPr/>
        </p:nvPicPr>
        <p:blipFill rotWithShape="1">
          <a:blip r:embed="rId3">
            <a:alphaModFix/>
          </a:blip>
          <a:srcRect b="0" l="41990" r="10337" t="0"/>
          <a:stretch/>
        </p:blipFill>
        <p:spPr>
          <a:xfrm>
            <a:off x="9273541" y="2835633"/>
            <a:ext cx="2264525" cy="3116512"/>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47"/>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2010</a:t>
            </a:r>
            <a:endParaRPr b="1" i="0" sz="4800" u="none" cap="none" strike="noStrike">
              <a:solidFill>
                <a:srgbClr val="E3DED1"/>
              </a:solidFill>
              <a:latin typeface="Century Gothic"/>
              <a:ea typeface="Century Gothic"/>
              <a:cs typeface="Century Gothic"/>
              <a:sym typeface="Century Gothic"/>
            </a:endParaRPr>
          </a:p>
        </p:txBody>
      </p:sp>
      <p:sp>
        <p:nvSpPr>
          <p:cNvPr id="485" name="Google Shape;485;p47"/>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2010</a:t>
            </a:r>
            <a:endParaRPr b="1" i="0" sz="4800" u="none" cap="none" strike="noStrike">
              <a:solidFill>
                <a:srgbClr val="E3DED1"/>
              </a:solidFill>
              <a:latin typeface="Century Gothic"/>
              <a:ea typeface="Century Gothic"/>
              <a:cs typeface="Century Gothic"/>
              <a:sym typeface="Century Gothic"/>
            </a:endParaRPr>
          </a:p>
        </p:txBody>
      </p:sp>
      <p:sp>
        <p:nvSpPr>
          <p:cNvPr id="486" name="Google Shape;486;p47"/>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8. In welk jaar trad </a:t>
            </a:r>
            <a:endParaRPr/>
          </a:p>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Koning Albert II af?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48"/>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2010</a:t>
            </a:r>
            <a:endParaRPr b="1" i="0" sz="4800" u="none" cap="none" strike="noStrike">
              <a:solidFill>
                <a:srgbClr val="E3DED1"/>
              </a:solidFill>
              <a:latin typeface="Century Gothic"/>
              <a:ea typeface="Century Gothic"/>
              <a:cs typeface="Century Gothic"/>
              <a:sym typeface="Century Gothic"/>
            </a:endParaRPr>
          </a:p>
        </p:txBody>
      </p:sp>
      <p:sp>
        <p:nvSpPr>
          <p:cNvPr id="493" name="Google Shape;493;p48"/>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2010</a:t>
            </a:r>
            <a:endParaRPr b="1" i="0" sz="4800" u="none" cap="none" strike="noStrike">
              <a:solidFill>
                <a:srgbClr val="E3DED1"/>
              </a:solidFill>
              <a:latin typeface="Century Gothic"/>
              <a:ea typeface="Century Gothic"/>
              <a:cs typeface="Century Gothic"/>
              <a:sym typeface="Century Gothic"/>
            </a:endParaRPr>
          </a:p>
        </p:txBody>
      </p:sp>
      <p:sp>
        <p:nvSpPr>
          <p:cNvPr id="494" name="Google Shape;494;p48"/>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8. In welk jaar trad </a:t>
            </a:r>
            <a:endParaRPr/>
          </a:p>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Koning Albert II af?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49"/>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1850</a:t>
            </a:r>
            <a:endParaRPr b="1" i="0" sz="4800" u="none" cap="none" strike="noStrike">
              <a:solidFill>
                <a:srgbClr val="E3DED1"/>
              </a:solidFill>
              <a:latin typeface="Century Gothic"/>
              <a:ea typeface="Century Gothic"/>
              <a:cs typeface="Century Gothic"/>
              <a:sym typeface="Century Gothic"/>
            </a:endParaRPr>
          </a:p>
        </p:txBody>
      </p:sp>
      <p:sp>
        <p:nvSpPr>
          <p:cNvPr id="501" name="Google Shape;501;p49"/>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1850</a:t>
            </a:r>
            <a:endParaRPr b="1" i="0" sz="4800" u="none" cap="none" strike="noStrike">
              <a:solidFill>
                <a:srgbClr val="E3DED1"/>
              </a:solidFill>
              <a:latin typeface="Century Gothic"/>
              <a:ea typeface="Century Gothic"/>
              <a:cs typeface="Century Gothic"/>
              <a:sym typeface="Century Gothic"/>
            </a:endParaRPr>
          </a:p>
        </p:txBody>
      </p:sp>
      <p:sp>
        <p:nvSpPr>
          <p:cNvPr id="502" name="Google Shape;502;p49"/>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9. In welk jaar begon de Amerikaanse Burgeroorlog?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5"/>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1995</a:t>
            </a:r>
            <a:endParaRPr b="1" i="0" sz="4800" u="none" cap="none" strike="noStrike">
              <a:solidFill>
                <a:srgbClr val="E3DED1"/>
              </a:solidFill>
              <a:latin typeface="Century Gothic"/>
              <a:ea typeface="Century Gothic"/>
              <a:cs typeface="Century Gothic"/>
              <a:sym typeface="Century Gothic"/>
            </a:endParaRPr>
          </a:p>
        </p:txBody>
      </p:sp>
      <p:sp>
        <p:nvSpPr>
          <p:cNvPr id="144" name="Google Shape;144;p5"/>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1995</a:t>
            </a:r>
            <a:endParaRPr b="1" i="0" sz="4800" u="none" cap="none" strike="noStrike">
              <a:solidFill>
                <a:srgbClr val="E3DED1"/>
              </a:solidFill>
              <a:latin typeface="Century Gothic"/>
              <a:ea typeface="Century Gothic"/>
              <a:cs typeface="Century Gothic"/>
              <a:sym typeface="Century Gothic"/>
            </a:endParaRPr>
          </a:p>
        </p:txBody>
      </p:sp>
      <p:sp>
        <p:nvSpPr>
          <p:cNvPr id="145" name="Google Shape;145;p5"/>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4. Wanneer kwam de TV-serie ‘De Kotmadam’ uit?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50"/>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1850</a:t>
            </a:r>
            <a:endParaRPr b="1" i="0" sz="4800" u="none" cap="none" strike="noStrike">
              <a:solidFill>
                <a:srgbClr val="E3DED1"/>
              </a:solidFill>
              <a:latin typeface="Century Gothic"/>
              <a:ea typeface="Century Gothic"/>
              <a:cs typeface="Century Gothic"/>
              <a:sym typeface="Century Gothic"/>
            </a:endParaRPr>
          </a:p>
        </p:txBody>
      </p:sp>
      <p:sp>
        <p:nvSpPr>
          <p:cNvPr id="509" name="Google Shape;509;p50"/>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1850</a:t>
            </a:r>
            <a:endParaRPr b="1" i="0" sz="4800" u="none" cap="none" strike="noStrike">
              <a:solidFill>
                <a:srgbClr val="E3DED1"/>
              </a:solidFill>
              <a:latin typeface="Century Gothic"/>
              <a:ea typeface="Century Gothic"/>
              <a:cs typeface="Century Gothic"/>
              <a:sym typeface="Century Gothic"/>
            </a:endParaRPr>
          </a:p>
        </p:txBody>
      </p:sp>
      <p:sp>
        <p:nvSpPr>
          <p:cNvPr id="510" name="Google Shape;510;p50"/>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9. In welk jaar begon de Amerikaanse Burgeroorlog?</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51"/>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1650</a:t>
            </a:r>
            <a:endParaRPr b="1" i="0" sz="4800" u="none" cap="none" strike="noStrike">
              <a:solidFill>
                <a:srgbClr val="E3DED1"/>
              </a:solidFill>
              <a:latin typeface="Century Gothic"/>
              <a:ea typeface="Century Gothic"/>
              <a:cs typeface="Century Gothic"/>
              <a:sym typeface="Century Gothic"/>
            </a:endParaRPr>
          </a:p>
        </p:txBody>
      </p:sp>
      <p:sp>
        <p:nvSpPr>
          <p:cNvPr id="517" name="Google Shape;517;p51"/>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1650</a:t>
            </a:r>
            <a:endParaRPr b="1" i="0" sz="4800" u="none" cap="none" strike="noStrike">
              <a:solidFill>
                <a:srgbClr val="E3DED1"/>
              </a:solidFill>
              <a:latin typeface="Century Gothic"/>
              <a:ea typeface="Century Gothic"/>
              <a:cs typeface="Century Gothic"/>
              <a:sym typeface="Century Gothic"/>
            </a:endParaRPr>
          </a:p>
        </p:txBody>
      </p:sp>
      <p:sp>
        <p:nvSpPr>
          <p:cNvPr id="518" name="Google Shape;518;p51"/>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10. De eerste Belg in Amerika?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52"/>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1650</a:t>
            </a:r>
            <a:endParaRPr b="1" i="0" sz="4800" u="none" cap="none" strike="noStrike">
              <a:solidFill>
                <a:srgbClr val="E3DED1"/>
              </a:solidFill>
              <a:latin typeface="Century Gothic"/>
              <a:ea typeface="Century Gothic"/>
              <a:cs typeface="Century Gothic"/>
              <a:sym typeface="Century Gothic"/>
            </a:endParaRPr>
          </a:p>
        </p:txBody>
      </p:sp>
      <p:sp>
        <p:nvSpPr>
          <p:cNvPr id="525" name="Google Shape;525;p52"/>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1650</a:t>
            </a:r>
            <a:endParaRPr b="1" i="0" sz="4800" u="none" cap="none" strike="noStrike">
              <a:solidFill>
                <a:srgbClr val="E3DED1"/>
              </a:solidFill>
              <a:latin typeface="Century Gothic"/>
              <a:ea typeface="Century Gothic"/>
              <a:cs typeface="Century Gothic"/>
              <a:sym typeface="Century Gothic"/>
            </a:endParaRPr>
          </a:p>
        </p:txBody>
      </p:sp>
      <p:sp>
        <p:nvSpPr>
          <p:cNvPr id="526" name="Google Shape;526;p52"/>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10. De eerste Belg in Amerika?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53"/>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1855</a:t>
            </a:r>
            <a:endParaRPr b="1" i="0" sz="4800" u="none" cap="none" strike="noStrike">
              <a:solidFill>
                <a:srgbClr val="E3DED1"/>
              </a:solidFill>
              <a:latin typeface="Century Gothic"/>
              <a:ea typeface="Century Gothic"/>
              <a:cs typeface="Century Gothic"/>
              <a:sym typeface="Century Gothic"/>
            </a:endParaRPr>
          </a:p>
        </p:txBody>
      </p:sp>
      <p:sp>
        <p:nvSpPr>
          <p:cNvPr id="533" name="Google Shape;533;p53"/>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1855</a:t>
            </a:r>
            <a:endParaRPr b="1" i="0" sz="4800" u="none" cap="none" strike="noStrike">
              <a:solidFill>
                <a:srgbClr val="E3DED1"/>
              </a:solidFill>
              <a:latin typeface="Century Gothic"/>
              <a:ea typeface="Century Gothic"/>
              <a:cs typeface="Century Gothic"/>
              <a:sym typeface="Century Gothic"/>
            </a:endParaRPr>
          </a:p>
        </p:txBody>
      </p:sp>
      <p:sp>
        <p:nvSpPr>
          <p:cNvPr id="534" name="Google Shape;534;p53"/>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11. De geboorte van Pater Damiaan?</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54"/>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1855</a:t>
            </a:r>
            <a:endParaRPr b="1" i="0" sz="4800" u="none" cap="none" strike="noStrike">
              <a:solidFill>
                <a:srgbClr val="E3DED1"/>
              </a:solidFill>
              <a:latin typeface="Century Gothic"/>
              <a:ea typeface="Century Gothic"/>
              <a:cs typeface="Century Gothic"/>
              <a:sym typeface="Century Gothic"/>
            </a:endParaRPr>
          </a:p>
        </p:txBody>
      </p:sp>
      <p:sp>
        <p:nvSpPr>
          <p:cNvPr id="541" name="Google Shape;541;p54"/>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1855</a:t>
            </a:r>
            <a:endParaRPr b="1" i="0" sz="4800" u="none" cap="none" strike="noStrike">
              <a:solidFill>
                <a:srgbClr val="E3DED1"/>
              </a:solidFill>
              <a:latin typeface="Century Gothic"/>
              <a:ea typeface="Century Gothic"/>
              <a:cs typeface="Century Gothic"/>
              <a:sym typeface="Century Gothic"/>
            </a:endParaRPr>
          </a:p>
        </p:txBody>
      </p:sp>
      <p:sp>
        <p:nvSpPr>
          <p:cNvPr id="542" name="Google Shape;542;p54"/>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11. De geboorte van Pater Damiaan?</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sp>
        <p:nvSpPr>
          <p:cNvPr id="548" name="Google Shape;548;p55"/>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1870</a:t>
            </a:r>
            <a:endParaRPr b="1" i="0" sz="4800" u="none" cap="none" strike="noStrike">
              <a:solidFill>
                <a:srgbClr val="E3DED1"/>
              </a:solidFill>
              <a:latin typeface="Century Gothic"/>
              <a:ea typeface="Century Gothic"/>
              <a:cs typeface="Century Gothic"/>
              <a:sym typeface="Century Gothic"/>
            </a:endParaRPr>
          </a:p>
        </p:txBody>
      </p:sp>
      <p:sp>
        <p:nvSpPr>
          <p:cNvPr id="549" name="Google Shape;549;p55"/>
          <p:cNvSpPr/>
          <p:nvPr/>
        </p:nvSpPr>
        <p:spPr>
          <a:xfrm>
            <a:off x="3238500" y="4634505"/>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1870</a:t>
            </a:r>
            <a:endParaRPr b="1" i="0" sz="4800" u="none" cap="none" strike="noStrike">
              <a:solidFill>
                <a:srgbClr val="E3DED1"/>
              </a:solidFill>
              <a:latin typeface="Century Gothic"/>
              <a:ea typeface="Century Gothic"/>
              <a:cs typeface="Century Gothic"/>
              <a:sym typeface="Century Gothic"/>
            </a:endParaRPr>
          </a:p>
        </p:txBody>
      </p:sp>
      <p:sp>
        <p:nvSpPr>
          <p:cNvPr id="550" name="Google Shape;550;p55"/>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12. In welk jaar reed de eerste auto op de weg?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56"/>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1870</a:t>
            </a:r>
            <a:endParaRPr b="1" i="0" sz="4800" u="none" cap="none" strike="noStrike">
              <a:solidFill>
                <a:srgbClr val="E3DED1"/>
              </a:solidFill>
              <a:latin typeface="Century Gothic"/>
              <a:ea typeface="Century Gothic"/>
              <a:cs typeface="Century Gothic"/>
              <a:sym typeface="Century Gothic"/>
            </a:endParaRPr>
          </a:p>
        </p:txBody>
      </p:sp>
      <p:sp>
        <p:nvSpPr>
          <p:cNvPr id="557" name="Google Shape;557;p56"/>
          <p:cNvSpPr/>
          <p:nvPr/>
        </p:nvSpPr>
        <p:spPr>
          <a:xfrm>
            <a:off x="3238500" y="4634505"/>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1870</a:t>
            </a:r>
            <a:endParaRPr b="1" i="0" sz="4800" u="none" cap="none" strike="noStrike">
              <a:solidFill>
                <a:srgbClr val="E3DED1"/>
              </a:solidFill>
              <a:latin typeface="Century Gothic"/>
              <a:ea typeface="Century Gothic"/>
              <a:cs typeface="Century Gothic"/>
              <a:sym typeface="Century Gothic"/>
            </a:endParaRPr>
          </a:p>
        </p:txBody>
      </p:sp>
      <p:sp>
        <p:nvSpPr>
          <p:cNvPr id="558" name="Google Shape;558;p56"/>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12. In welk jaar reed de eerste auto op de weg?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57"/>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1990</a:t>
            </a:r>
            <a:endParaRPr b="1" i="0" sz="4800" u="none" cap="none" strike="noStrike">
              <a:solidFill>
                <a:srgbClr val="E3DED1"/>
              </a:solidFill>
              <a:latin typeface="Century Gothic"/>
              <a:ea typeface="Century Gothic"/>
              <a:cs typeface="Century Gothic"/>
              <a:sym typeface="Century Gothic"/>
            </a:endParaRPr>
          </a:p>
        </p:txBody>
      </p:sp>
      <p:sp>
        <p:nvSpPr>
          <p:cNvPr id="565" name="Google Shape;565;p57"/>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1990</a:t>
            </a:r>
            <a:endParaRPr b="1" i="0" sz="4800" u="none" cap="none" strike="noStrike">
              <a:solidFill>
                <a:srgbClr val="E3DED1"/>
              </a:solidFill>
              <a:latin typeface="Century Gothic"/>
              <a:ea typeface="Century Gothic"/>
              <a:cs typeface="Century Gothic"/>
              <a:sym typeface="Century Gothic"/>
            </a:endParaRPr>
          </a:p>
        </p:txBody>
      </p:sp>
      <p:sp>
        <p:nvSpPr>
          <p:cNvPr id="566" name="Google Shape;566;p57"/>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13. Wanneer werd Dolly het schaap gekloond?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58"/>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1990</a:t>
            </a:r>
            <a:endParaRPr b="1" i="0" sz="4800" u="none" cap="none" strike="noStrike">
              <a:solidFill>
                <a:srgbClr val="E3DED1"/>
              </a:solidFill>
              <a:latin typeface="Century Gothic"/>
              <a:ea typeface="Century Gothic"/>
              <a:cs typeface="Century Gothic"/>
              <a:sym typeface="Century Gothic"/>
            </a:endParaRPr>
          </a:p>
        </p:txBody>
      </p:sp>
      <p:sp>
        <p:nvSpPr>
          <p:cNvPr id="573" name="Google Shape;573;p58"/>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1990</a:t>
            </a:r>
            <a:endParaRPr b="1" i="0" sz="4800" u="none" cap="none" strike="noStrike">
              <a:solidFill>
                <a:srgbClr val="E3DED1"/>
              </a:solidFill>
              <a:latin typeface="Century Gothic"/>
              <a:ea typeface="Century Gothic"/>
              <a:cs typeface="Century Gothic"/>
              <a:sym typeface="Century Gothic"/>
            </a:endParaRPr>
          </a:p>
        </p:txBody>
      </p:sp>
      <p:sp>
        <p:nvSpPr>
          <p:cNvPr id="574" name="Google Shape;574;p58"/>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13. Wanneer werd Dolly het schaap gekloond? </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59"/>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1930</a:t>
            </a:r>
            <a:endParaRPr b="1" i="0" sz="4800" u="none" cap="none" strike="noStrike">
              <a:solidFill>
                <a:srgbClr val="E3DED1"/>
              </a:solidFill>
              <a:latin typeface="Century Gothic"/>
              <a:ea typeface="Century Gothic"/>
              <a:cs typeface="Century Gothic"/>
              <a:sym typeface="Century Gothic"/>
            </a:endParaRPr>
          </a:p>
        </p:txBody>
      </p:sp>
      <p:sp>
        <p:nvSpPr>
          <p:cNvPr id="581" name="Google Shape;581;p59"/>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1930</a:t>
            </a:r>
            <a:endParaRPr b="1" i="0" sz="4800" u="none" cap="none" strike="noStrike">
              <a:solidFill>
                <a:srgbClr val="E3DED1"/>
              </a:solidFill>
              <a:latin typeface="Century Gothic"/>
              <a:ea typeface="Century Gothic"/>
              <a:cs typeface="Century Gothic"/>
              <a:sym typeface="Century Gothic"/>
            </a:endParaRPr>
          </a:p>
        </p:txBody>
      </p:sp>
      <p:sp>
        <p:nvSpPr>
          <p:cNvPr id="582" name="Google Shape;582;p59"/>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14. Wanneer vond de eerste kattenstoet plaats in Ieper? </a:t>
            </a:r>
            <a:endParaRPr/>
          </a:p>
        </p:txBody>
      </p:sp>
      <p:pic>
        <p:nvPicPr>
          <p:cNvPr id="583" name="Google Shape;583;p59"/>
          <p:cNvPicPr preferRelativeResize="0"/>
          <p:nvPr/>
        </p:nvPicPr>
        <p:blipFill rotWithShape="1">
          <a:blip r:embed="rId3">
            <a:alphaModFix/>
          </a:blip>
          <a:srcRect b="0" l="0" r="0" t="0"/>
          <a:stretch/>
        </p:blipFill>
        <p:spPr>
          <a:xfrm>
            <a:off x="708314" y="2809701"/>
            <a:ext cx="2346383" cy="34206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6"/>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1925</a:t>
            </a:r>
            <a:endParaRPr b="1" i="0" sz="4800" u="none" cap="none" strike="noStrike">
              <a:solidFill>
                <a:srgbClr val="E3DED1"/>
              </a:solidFill>
              <a:latin typeface="Century Gothic"/>
              <a:ea typeface="Century Gothic"/>
              <a:cs typeface="Century Gothic"/>
              <a:sym typeface="Century Gothic"/>
            </a:endParaRPr>
          </a:p>
        </p:txBody>
      </p:sp>
      <p:sp>
        <p:nvSpPr>
          <p:cNvPr id="152" name="Google Shape;152;p6"/>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1925</a:t>
            </a:r>
            <a:endParaRPr b="1" i="0" sz="4800" u="none" cap="none" strike="noStrike">
              <a:solidFill>
                <a:srgbClr val="E3DED1"/>
              </a:solidFill>
              <a:latin typeface="Century Gothic"/>
              <a:ea typeface="Century Gothic"/>
              <a:cs typeface="Century Gothic"/>
              <a:sym typeface="Century Gothic"/>
            </a:endParaRPr>
          </a:p>
        </p:txBody>
      </p:sp>
      <p:sp>
        <p:nvSpPr>
          <p:cNvPr id="153" name="Google Shape;153;p6"/>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5. Sinds wanneer bestaat de carnavalstoet in Aalst?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60"/>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1930</a:t>
            </a:r>
            <a:endParaRPr b="1" i="0" sz="4800" u="none" cap="none" strike="noStrike">
              <a:solidFill>
                <a:srgbClr val="E3DED1"/>
              </a:solidFill>
              <a:latin typeface="Century Gothic"/>
              <a:ea typeface="Century Gothic"/>
              <a:cs typeface="Century Gothic"/>
              <a:sym typeface="Century Gothic"/>
            </a:endParaRPr>
          </a:p>
        </p:txBody>
      </p:sp>
      <p:sp>
        <p:nvSpPr>
          <p:cNvPr id="590" name="Google Shape;590;p60"/>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1930</a:t>
            </a:r>
            <a:endParaRPr b="1" i="0" sz="4800" u="none" cap="none" strike="noStrike">
              <a:solidFill>
                <a:srgbClr val="E3DED1"/>
              </a:solidFill>
              <a:latin typeface="Century Gothic"/>
              <a:ea typeface="Century Gothic"/>
              <a:cs typeface="Century Gothic"/>
              <a:sym typeface="Century Gothic"/>
            </a:endParaRPr>
          </a:p>
        </p:txBody>
      </p:sp>
      <p:sp>
        <p:nvSpPr>
          <p:cNvPr id="591" name="Google Shape;591;p60"/>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14. Wanneer vond de eerste kattenstoet plaats in Ieper? </a:t>
            </a:r>
            <a:endParaRPr/>
          </a:p>
        </p:txBody>
      </p:sp>
      <p:pic>
        <p:nvPicPr>
          <p:cNvPr id="592" name="Google Shape;592;p60"/>
          <p:cNvPicPr preferRelativeResize="0"/>
          <p:nvPr/>
        </p:nvPicPr>
        <p:blipFill rotWithShape="1">
          <a:blip r:embed="rId3">
            <a:alphaModFix/>
          </a:blip>
          <a:srcRect b="0" l="0" r="0" t="0"/>
          <a:stretch/>
        </p:blipFill>
        <p:spPr>
          <a:xfrm>
            <a:off x="708314" y="2809701"/>
            <a:ext cx="2346383" cy="3420687"/>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61"/>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1960</a:t>
            </a:r>
            <a:endParaRPr b="1" i="0" sz="4800" u="none" cap="none" strike="noStrike">
              <a:solidFill>
                <a:srgbClr val="E3DED1"/>
              </a:solidFill>
              <a:latin typeface="Century Gothic"/>
              <a:ea typeface="Century Gothic"/>
              <a:cs typeface="Century Gothic"/>
              <a:sym typeface="Century Gothic"/>
            </a:endParaRPr>
          </a:p>
        </p:txBody>
      </p:sp>
      <p:sp>
        <p:nvSpPr>
          <p:cNvPr id="599" name="Google Shape;599;p61"/>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1960</a:t>
            </a:r>
            <a:endParaRPr b="1" i="0" sz="4800" u="none" cap="none" strike="noStrike">
              <a:solidFill>
                <a:srgbClr val="E3DED1"/>
              </a:solidFill>
              <a:latin typeface="Century Gothic"/>
              <a:ea typeface="Century Gothic"/>
              <a:cs typeface="Century Gothic"/>
              <a:sym typeface="Century Gothic"/>
            </a:endParaRPr>
          </a:p>
        </p:txBody>
      </p:sp>
      <p:sp>
        <p:nvSpPr>
          <p:cNvPr id="600" name="Google Shape;600;p61"/>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15. Wanneer begon men met de bouw van de Berlijnse muur? </a:t>
            </a:r>
            <a:endParaRPr/>
          </a:p>
        </p:txBody>
      </p:sp>
      <p:pic>
        <p:nvPicPr>
          <p:cNvPr descr="13 augustus 1961: begin van de bouw van de Berlijnse Muur - MAX Vandaag" id="601" name="Google Shape;601;p61"/>
          <p:cNvPicPr preferRelativeResize="0"/>
          <p:nvPr/>
        </p:nvPicPr>
        <p:blipFill rotWithShape="1">
          <a:blip r:embed="rId3">
            <a:alphaModFix/>
          </a:blip>
          <a:srcRect b="0" l="0" r="54677" t="0"/>
          <a:stretch/>
        </p:blipFill>
        <p:spPr>
          <a:xfrm>
            <a:off x="9120651" y="2891909"/>
            <a:ext cx="2480453" cy="3074609"/>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62"/>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1960</a:t>
            </a:r>
            <a:endParaRPr b="1" i="0" sz="4800" u="none" cap="none" strike="noStrike">
              <a:solidFill>
                <a:srgbClr val="E3DED1"/>
              </a:solidFill>
              <a:latin typeface="Century Gothic"/>
              <a:ea typeface="Century Gothic"/>
              <a:cs typeface="Century Gothic"/>
              <a:sym typeface="Century Gothic"/>
            </a:endParaRPr>
          </a:p>
        </p:txBody>
      </p:sp>
      <p:sp>
        <p:nvSpPr>
          <p:cNvPr id="608" name="Google Shape;608;p62"/>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1960</a:t>
            </a:r>
            <a:endParaRPr b="1" i="0" sz="4800" u="none" cap="none" strike="noStrike">
              <a:solidFill>
                <a:srgbClr val="E3DED1"/>
              </a:solidFill>
              <a:latin typeface="Century Gothic"/>
              <a:ea typeface="Century Gothic"/>
              <a:cs typeface="Century Gothic"/>
              <a:sym typeface="Century Gothic"/>
            </a:endParaRPr>
          </a:p>
        </p:txBody>
      </p:sp>
      <p:sp>
        <p:nvSpPr>
          <p:cNvPr id="609" name="Google Shape;609;p62"/>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15. Wanneer begon men met de bouw van de Berlijnse muur? </a:t>
            </a:r>
            <a:endParaRPr/>
          </a:p>
        </p:txBody>
      </p:sp>
      <p:pic>
        <p:nvPicPr>
          <p:cNvPr descr="13 augustus 1961: begin van de bouw van de Berlijnse Muur - MAX Vandaag" id="610" name="Google Shape;610;p62"/>
          <p:cNvPicPr preferRelativeResize="0"/>
          <p:nvPr/>
        </p:nvPicPr>
        <p:blipFill rotWithShape="1">
          <a:blip r:embed="rId3">
            <a:alphaModFix/>
          </a:blip>
          <a:srcRect b="0" l="0" r="54677" t="0"/>
          <a:stretch/>
        </p:blipFill>
        <p:spPr>
          <a:xfrm>
            <a:off x="9120651" y="2891909"/>
            <a:ext cx="2480453" cy="3074609"/>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63"/>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1805</a:t>
            </a:r>
            <a:endParaRPr b="1" i="0" sz="4800" u="none" cap="none" strike="noStrike">
              <a:solidFill>
                <a:srgbClr val="E3DED1"/>
              </a:solidFill>
              <a:latin typeface="Century Gothic"/>
              <a:ea typeface="Century Gothic"/>
              <a:cs typeface="Century Gothic"/>
              <a:sym typeface="Century Gothic"/>
            </a:endParaRPr>
          </a:p>
        </p:txBody>
      </p:sp>
      <p:sp>
        <p:nvSpPr>
          <p:cNvPr id="617" name="Google Shape;617;p63"/>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1805</a:t>
            </a:r>
            <a:endParaRPr b="1" i="0" sz="4800" u="none" cap="none" strike="noStrike">
              <a:solidFill>
                <a:srgbClr val="E3DED1"/>
              </a:solidFill>
              <a:latin typeface="Century Gothic"/>
              <a:ea typeface="Century Gothic"/>
              <a:cs typeface="Century Gothic"/>
              <a:sym typeface="Century Gothic"/>
            </a:endParaRPr>
          </a:p>
        </p:txBody>
      </p:sp>
      <p:sp>
        <p:nvSpPr>
          <p:cNvPr id="618" name="Google Shape;618;p63"/>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16. Wanneer werd de allereerste duikboot te water gelaten? </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64"/>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1805</a:t>
            </a:r>
            <a:endParaRPr b="1" i="0" sz="4800" u="none" cap="none" strike="noStrike">
              <a:solidFill>
                <a:srgbClr val="E3DED1"/>
              </a:solidFill>
              <a:latin typeface="Century Gothic"/>
              <a:ea typeface="Century Gothic"/>
              <a:cs typeface="Century Gothic"/>
              <a:sym typeface="Century Gothic"/>
            </a:endParaRPr>
          </a:p>
        </p:txBody>
      </p:sp>
      <p:sp>
        <p:nvSpPr>
          <p:cNvPr id="625" name="Google Shape;625;p64"/>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1805</a:t>
            </a:r>
            <a:endParaRPr b="1" i="0" sz="4800" u="none" cap="none" strike="noStrike">
              <a:solidFill>
                <a:srgbClr val="E3DED1"/>
              </a:solidFill>
              <a:latin typeface="Century Gothic"/>
              <a:ea typeface="Century Gothic"/>
              <a:cs typeface="Century Gothic"/>
              <a:sym typeface="Century Gothic"/>
            </a:endParaRPr>
          </a:p>
        </p:txBody>
      </p:sp>
      <p:sp>
        <p:nvSpPr>
          <p:cNvPr id="626" name="Google Shape;626;p64"/>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16. Wanneer werd de allereerste duikboot te water gelaten? </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65"/>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1900</a:t>
            </a:r>
            <a:endParaRPr b="1" i="0" sz="4800" u="none" cap="none" strike="noStrike">
              <a:solidFill>
                <a:srgbClr val="E3DED1"/>
              </a:solidFill>
              <a:latin typeface="Century Gothic"/>
              <a:ea typeface="Century Gothic"/>
              <a:cs typeface="Century Gothic"/>
              <a:sym typeface="Century Gothic"/>
            </a:endParaRPr>
          </a:p>
        </p:txBody>
      </p:sp>
      <p:sp>
        <p:nvSpPr>
          <p:cNvPr id="633" name="Google Shape;633;p65"/>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1900</a:t>
            </a:r>
            <a:endParaRPr b="1" i="0" sz="4800" u="none" cap="none" strike="noStrike">
              <a:solidFill>
                <a:srgbClr val="E3DED1"/>
              </a:solidFill>
              <a:latin typeface="Century Gothic"/>
              <a:ea typeface="Century Gothic"/>
              <a:cs typeface="Century Gothic"/>
              <a:sym typeface="Century Gothic"/>
            </a:endParaRPr>
          </a:p>
        </p:txBody>
      </p:sp>
      <p:sp>
        <p:nvSpPr>
          <p:cNvPr id="634" name="Google Shape;634;p65"/>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17. Wanneer werd de allereerste Lijger (tijger x leeuw) geboren? </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66"/>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1900</a:t>
            </a:r>
            <a:endParaRPr b="1" i="0" sz="4800" u="none" cap="none" strike="noStrike">
              <a:solidFill>
                <a:srgbClr val="E3DED1"/>
              </a:solidFill>
              <a:latin typeface="Century Gothic"/>
              <a:ea typeface="Century Gothic"/>
              <a:cs typeface="Century Gothic"/>
              <a:sym typeface="Century Gothic"/>
            </a:endParaRPr>
          </a:p>
        </p:txBody>
      </p:sp>
      <p:sp>
        <p:nvSpPr>
          <p:cNvPr id="641" name="Google Shape;641;p66"/>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1900</a:t>
            </a:r>
            <a:endParaRPr b="1" i="0" sz="4800" u="none" cap="none" strike="noStrike">
              <a:solidFill>
                <a:srgbClr val="E3DED1"/>
              </a:solidFill>
              <a:latin typeface="Century Gothic"/>
              <a:ea typeface="Century Gothic"/>
              <a:cs typeface="Century Gothic"/>
              <a:sym typeface="Century Gothic"/>
            </a:endParaRPr>
          </a:p>
        </p:txBody>
      </p:sp>
      <p:sp>
        <p:nvSpPr>
          <p:cNvPr id="642" name="Google Shape;642;p66"/>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17. Wanneer werd de allereerste Lijger (tijger x leeuw) geboren? </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67"/>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9000 v.C.</a:t>
            </a:r>
            <a:endParaRPr b="1" i="0" sz="4800" u="none" cap="none" strike="noStrike">
              <a:solidFill>
                <a:srgbClr val="E3DED1"/>
              </a:solidFill>
              <a:latin typeface="Century Gothic"/>
              <a:ea typeface="Century Gothic"/>
              <a:cs typeface="Century Gothic"/>
              <a:sym typeface="Century Gothic"/>
            </a:endParaRPr>
          </a:p>
        </p:txBody>
      </p:sp>
      <p:sp>
        <p:nvSpPr>
          <p:cNvPr id="649" name="Google Shape;649;p67"/>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9000 v.C.</a:t>
            </a:r>
            <a:endParaRPr b="1" i="0" sz="4800" u="none" cap="none" strike="noStrike">
              <a:solidFill>
                <a:srgbClr val="E3DED1"/>
              </a:solidFill>
              <a:latin typeface="Century Gothic"/>
              <a:ea typeface="Century Gothic"/>
              <a:cs typeface="Century Gothic"/>
              <a:sym typeface="Century Gothic"/>
            </a:endParaRPr>
          </a:p>
        </p:txBody>
      </p:sp>
      <p:sp>
        <p:nvSpPr>
          <p:cNvPr id="650" name="Google Shape;650;p67"/>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ctr">
              <a:lnSpc>
                <a:spcPct val="90000"/>
              </a:lnSpc>
              <a:spcBef>
                <a:spcPts val="0"/>
              </a:spcBef>
              <a:spcAft>
                <a:spcPts val="0"/>
              </a:spcAft>
              <a:buClr>
                <a:srgbClr val="E3DED1"/>
              </a:buClr>
              <a:buSzPct val="100000"/>
              <a:buFont typeface="Century Gothic"/>
              <a:buNone/>
            </a:pPr>
            <a:r>
              <a:rPr b="1" i="0" lang="fr-FR" sz="4400" u="none" cap="none" strike="noStrike">
                <a:solidFill>
                  <a:srgbClr val="E3DED1"/>
                </a:solidFill>
                <a:latin typeface="Century Gothic"/>
                <a:ea typeface="Century Gothic"/>
                <a:cs typeface="Century Gothic"/>
                <a:sym typeface="Century Gothic"/>
              </a:rPr>
              <a:t>18. Wanneer ontstond de stad Damascus (Syrië) die wordt beschouwd als een van de oudste continu bewoonde steden ter wereld?</a:t>
            </a:r>
            <a:endParaRPr/>
          </a:p>
        </p:txBody>
      </p:sp>
      <p:pic>
        <p:nvPicPr>
          <p:cNvPr descr="Stad silhouet" id="651" name="Google Shape;651;p67"/>
          <p:cNvPicPr preferRelativeResize="0"/>
          <p:nvPr/>
        </p:nvPicPr>
        <p:blipFill rotWithShape="1">
          <a:blip r:embed="rId3">
            <a:alphaModFix/>
          </a:blip>
          <a:srcRect b="0" l="0" r="0" t="0"/>
          <a:stretch/>
        </p:blipFill>
        <p:spPr>
          <a:xfrm>
            <a:off x="9368827" y="4020794"/>
            <a:ext cx="2081241" cy="2081241"/>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68"/>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9000 v.C.</a:t>
            </a:r>
            <a:endParaRPr b="1" i="0" sz="4800" u="none" cap="none" strike="noStrike">
              <a:solidFill>
                <a:srgbClr val="E3DED1"/>
              </a:solidFill>
              <a:latin typeface="Century Gothic"/>
              <a:ea typeface="Century Gothic"/>
              <a:cs typeface="Century Gothic"/>
              <a:sym typeface="Century Gothic"/>
            </a:endParaRPr>
          </a:p>
        </p:txBody>
      </p:sp>
      <p:sp>
        <p:nvSpPr>
          <p:cNvPr id="658" name="Google Shape;658;p68"/>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9000 v.C.</a:t>
            </a:r>
            <a:endParaRPr b="1" i="0" sz="4800" u="none" cap="none" strike="noStrike">
              <a:solidFill>
                <a:srgbClr val="E3DED1"/>
              </a:solidFill>
              <a:latin typeface="Century Gothic"/>
              <a:ea typeface="Century Gothic"/>
              <a:cs typeface="Century Gothic"/>
              <a:sym typeface="Century Gothic"/>
            </a:endParaRPr>
          </a:p>
        </p:txBody>
      </p:sp>
      <p:sp>
        <p:nvSpPr>
          <p:cNvPr id="659" name="Google Shape;659;p68"/>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ctr">
              <a:lnSpc>
                <a:spcPct val="90000"/>
              </a:lnSpc>
              <a:spcBef>
                <a:spcPts val="0"/>
              </a:spcBef>
              <a:spcAft>
                <a:spcPts val="0"/>
              </a:spcAft>
              <a:buClr>
                <a:srgbClr val="E3DED1"/>
              </a:buClr>
              <a:buSzPct val="100000"/>
              <a:buFont typeface="Century Gothic"/>
              <a:buNone/>
            </a:pPr>
            <a:r>
              <a:rPr b="1" i="0" lang="fr-FR" sz="4400" u="none" cap="none" strike="noStrike">
                <a:solidFill>
                  <a:srgbClr val="E3DED1"/>
                </a:solidFill>
                <a:latin typeface="Century Gothic"/>
                <a:ea typeface="Century Gothic"/>
                <a:cs typeface="Century Gothic"/>
                <a:sym typeface="Century Gothic"/>
              </a:rPr>
              <a:t>18. Wanneer ontstond de stad Damascus (Syrië) die wordt beschouwd als een van de oudste continu bewoonde steden ter wereld?</a:t>
            </a:r>
            <a:endParaRPr/>
          </a:p>
        </p:txBody>
      </p:sp>
      <p:pic>
        <p:nvPicPr>
          <p:cNvPr descr="Stad silhouet" id="660" name="Google Shape;660;p68"/>
          <p:cNvPicPr preferRelativeResize="0"/>
          <p:nvPr/>
        </p:nvPicPr>
        <p:blipFill rotWithShape="1">
          <a:blip r:embed="rId3">
            <a:alphaModFix/>
          </a:blip>
          <a:srcRect b="0" l="0" r="0" t="0"/>
          <a:stretch/>
        </p:blipFill>
        <p:spPr>
          <a:xfrm>
            <a:off x="9368827" y="4020794"/>
            <a:ext cx="2081241" cy="2081241"/>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69"/>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1820</a:t>
            </a:r>
            <a:endParaRPr b="1" i="0" sz="4800" u="none" cap="none" strike="noStrike">
              <a:solidFill>
                <a:srgbClr val="E3DED1"/>
              </a:solidFill>
              <a:latin typeface="Century Gothic"/>
              <a:ea typeface="Century Gothic"/>
              <a:cs typeface="Century Gothic"/>
              <a:sym typeface="Century Gothic"/>
            </a:endParaRPr>
          </a:p>
        </p:txBody>
      </p:sp>
      <p:sp>
        <p:nvSpPr>
          <p:cNvPr id="667" name="Google Shape;667;p69"/>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1820</a:t>
            </a:r>
            <a:endParaRPr b="1" i="0" sz="4800" u="none" cap="none" strike="noStrike">
              <a:solidFill>
                <a:srgbClr val="E3DED1"/>
              </a:solidFill>
              <a:latin typeface="Century Gothic"/>
              <a:ea typeface="Century Gothic"/>
              <a:cs typeface="Century Gothic"/>
              <a:sym typeface="Century Gothic"/>
            </a:endParaRPr>
          </a:p>
        </p:txBody>
      </p:sp>
      <p:sp>
        <p:nvSpPr>
          <p:cNvPr id="668" name="Google Shape;668;p69"/>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19. Wanneer vond de Slag bij Waterloo plaats?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7"/>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1956</a:t>
            </a:r>
            <a:endParaRPr b="1" i="0" sz="4800" u="none" cap="none" strike="noStrike">
              <a:solidFill>
                <a:srgbClr val="E3DED1"/>
              </a:solidFill>
              <a:latin typeface="Century Gothic"/>
              <a:ea typeface="Century Gothic"/>
              <a:cs typeface="Century Gothic"/>
              <a:sym typeface="Century Gothic"/>
            </a:endParaRPr>
          </a:p>
        </p:txBody>
      </p:sp>
      <p:sp>
        <p:nvSpPr>
          <p:cNvPr id="160" name="Google Shape;160;p7"/>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1956</a:t>
            </a:r>
            <a:endParaRPr b="1" i="0" sz="4800" u="none" cap="none" strike="noStrike">
              <a:solidFill>
                <a:srgbClr val="E3DED1"/>
              </a:solidFill>
              <a:latin typeface="Century Gothic"/>
              <a:ea typeface="Century Gothic"/>
              <a:cs typeface="Century Gothic"/>
              <a:sym typeface="Century Gothic"/>
            </a:endParaRPr>
          </a:p>
        </p:txBody>
      </p:sp>
      <p:sp>
        <p:nvSpPr>
          <p:cNvPr id="161" name="Google Shape;161;p7"/>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E3DED1"/>
              </a:buClr>
              <a:buSzPct val="100000"/>
              <a:buFont typeface="Century Gothic"/>
              <a:buNone/>
            </a:pPr>
            <a:r>
              <a:rPr b="1" i="0" lang="fr-FR" sz="4400" u="none" cap="none" strike="noStrike">
                <a:solidFill>
                  <a:srgbClr val="E3DED1"/>
                </a:solidFill>
                <a:latin typeface="Century Gothic"/>
                <a:ea typeface="Century Gothic"/>
                <a:cs typeface="Century Gothic"/>
                <a:sym typeface="Century Gothic"/>
              </a:rPr>
              <a:t>6. Andre Noyelle kende zijn grote succes na het winnen van een tijdrit tijdens de olympische spelen</a:t>
            </a:r>
            <a:endParaRPr b="1" i="0" sz="4400" u="none" cap="none" strike="noStrike">
              <a:solidFill>
                <a:srgbClr val="E3DED1"/>
              </a:solidFill>
              <a:latin typeface="Century Gothic"/>
              <a:ea typeface="Century Gothic"/>
              <a:cs typeface="Century Gothic"/>
              <a:sym typeface="Century Gothic"/>
            </a:endParaRPr>
          </a:p>
        </p:txBody>
      </p:sp>
      <p:pic>
        <p:nvPicPr>
          <p:cNvPr id="162" name="Google Shape;162;p7"/>
          <p:cNvPicPr preferRelativeResize="0"/>
          <p:nvPr/>
        </p:nvPicPr>
        <p:blipFill rotWithShape="1">
          <a:blip r:embed="rId3">
            <a:alphaModFix/>
          </a:blip>
          <a:srcRect b="0" l="0" r="0" t="0"/>
          <a:stretch/>
        </p:blipFill>
        <p:spPr>
          <a:xfrm>
            <a:off x="738072" y="2775083"/>
            <a:ext cx="2188008" cy="3478918"/>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70"/>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1820</a:t>
            </a:r>
            <a:endParaRPr b="1" i="0" sz="4800" u="none" cap="none" strike="noStrike">
              <a:solidFill>
                <a:srgbClr val="E3DED1"/>
              </a:solidFill>
              <a:latin typeface="Century Gothic"/>
              <a:ea typeface="Century Gothic"/>
              <a:cs typeface="Century Gothic"/>
              <a:sym typeface="Century Gothic"/>
            </a:endParaRPr>
          </a:p>
        </p:txBody>
      </p:sp>
      <p:sp>
        <p:nvSpPr>
          <p:cNvPr id="675" name="Google Shape;675;p70"/>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1820</a:t>
            </a:r>
            <a:endParaRPr b="1" i="0" sz="4800" u="none" cap="none" strike="noStrike">
              <a:solidFill>
                <a:srgbClr val="E3DED1"/>
              </a:solidFill>
              <a:latin typeface="Century Gothic"/>
              <a:ea typeface="Century Gothic"/>
              <a:cs typeface="Century Gothic"/>
              <a:sym typeface="Century Gothic"/>
            </a:endParaRPr>
          </a:p>
        </p:txBody>
      </p:sp>
      <p:sp>
        <p:nvSpPr>
          <p:cNvPr id="676" name="Google Shape;676;p70"/>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19. Wanneer vond de Slag bij Waterloo plaats?</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71"/>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1760 </a:t>
            </a:r>
            <a:endParaRPr b="1" i="0" sz="4800" u="none" cap="none" strike="noStrike">
              <a:solidFill>
                <a:srgbClr val="E3DED1"/>
              </a:solidFill>
              <a:latin typeface="Century Gothic"/>
              <a:ea typeface="Century Gothic"/>
              <a:cs typeface="Century Gothic"/>
              <a:sym typeface="Century Gothic"/>
            </a:endParaRPr>
          </a:p>
        </p:txBody>
      </p:sp>
      <p:sp>
        <p:nvSpPr>
          <p:cNvPr id="683" name="Google Shape;683;p71"/>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1760</a:t>
            </a:r>
            <a:endParaRPr b="1" i="0" sz="4800" u="none" cap="none" strike="noStrike">
              <a:solidFill>
                <a:srgbClr val="E3DED1"/>
              </a:solidFill>
              <a:latin typeface="Century Gothic"/>
              <a:ea typeface="Century Gothic"/>
              <a:cs typeface="Century Gothic"/>
              <a:sym typeface="Century Gothic"/>
            </a:endParaRPr>
          </a:p>
        </p:txBody>
      </p:sp>
      <p:sp>
        <p:nvSpPr>
          <p:cNvPr id="684" name="Google Shape;684;p71"/>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E3DED1"/>
              </a:buClr>
              <a:buSzPct val="100000"/>
              <a:buFont typeface="Century Gothic"/>
              <a:buNone/>
            </a:pPr>
            <a:r>
              <a:rPr b="1" i="0" lang="fr-FR" sz="4400" u="none" cap="none" strike="noStrike">
                <a:solidFill>
                  <a:srgbClr val="E3DED1"/>
                </a:solidFill>
                <a:latin typeface="Century Gothic"/>
                <a:ea typeface="Century Gothic"/>
                <a:cs typeface="Century Gothic"/>
                <a:sym typeface="Century Gothic"/>
              </a:rPr>
              <a:t>20. Wanneer werd de stoommachine geïntroduceerd in de industrie?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72"/>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1760 </a:t>
            </a:r>
            <a:endParaRPr b="1" i="0" sz="4800" u="none" cap="none" strike="noStrike">
              <a:solidFill>
                <a:srgbClr val="E3DED1"/>
              </a:solidFill>
              <a:latin typeface="Century Gothic"/>
              <a:ea typeface="Century Gothic"/>
              <a:cs typeface="Century Gothic"/>
              <a:sym typeface="Century Gothic"/>
            </a:endParaRPr>
          </a:p>
        </p:txBody>
      </p:sp>
      <p:sp>
        <p:nvSpPr>
          <p:cNvPr id="691" name="Google Shape;691;p72"/>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1760</a:t>
            </a:r>
            <a:endParaRPr b="1" i="0" sz="4800" u="none" cap="none" strike="noStrike">
              <a:solidFill>
                <a:srgbClr val="E3DED1"/>
              </a:solidFill>
              <a:latin typeface="Century Gothic"/>
              <a:ea typeface="Century Gothic"/>
              <a:cs typeface="Century Gothic"/>
              <a:sym typeface="Century Gothic"/>
            </a:endParaRPr>
          </a:p>
        </p:txBody>
      </p:sp>
      <p:sp>
        <p:nvSpPr>
          <p:cNvPr id="692" name="Google Shape;692;p72"/>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E3DED1"/>
              </a:buClr>
              <a:buSzPct val="100000"/>
              <a:buFont typeface="Century Gothic"/>
              <a:buNone/>
            </a:pPr>
            <a:r>
              <a:rPr b="1" i="0" lang="fr-FR" sz="4400" u="none" cap="none" strike="noStrike">
                <a:solidFill>
                  <a:srgbClr val="E3DED1"/>
                </a:solidFill>
                <a:latin typeface="Century Gothic"/>
                <a:ea typeface="Century Gothic"/>
                <a:cs typeface="Century Gothic"/>
                <a:sym typeface="Century Gothic"/>
              </a:rPr>
              <a:t>20. Wanneer werd de stoommachine geïntroduceerd in de industrie? </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73"/>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1850 </a:t>
            </a:r>
            <a:endParaRPr b="1" i="0" sz="4800" u="none" cap="none" strike="noStrike">
              <a:solidFill>
                <a:srgbClr val="E3DED1"/>
              </a:solidFill>
              <a:latin typeface="Century Gothic"/>
              <a:ea typeface="Century Gothic"/>
              <a:cs typeface="Century Gothic"/>
              <a:sym typeface="Century Gothic"/>
            </a:endParaRPr>
          </a:p>
        </p:txBody>
      </p:sp>
      <p:sp>
        <p:nvSpPr>
          <p:cNvPr id="699" name="Google Shape;699;p73"/>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1850</a:t>
            </a:r>
            <a:endParaRPr b="1" i="0" sz="4800" u="none" cap="none" strike="noStrike">
              <a:solidFill>
                <a:srgbClr val="E3DED1"/>
              </a:solidFill>
              <a:latin typeface="Century Gothic"/>
              <a:ea typeface="Century Gothic"/>
              <a:cs typeface="Century Gothic"/>
              <a:sym typeface="Century Gothic"/>
            </a:endParaRPr>
          </a:p>
        </p:txBody>
      </p:sp>
      <p:sp>
        <p:nvSpPr>
          <p:cNvPr id="700" name="Google Shape;700;p73"/>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21. Wanneer werd de eerste draaimolen in België gebouwd? </a:t>
            </a:r>
            <a:endParaRPr/>
          </a:p>
        </p:txBody>
      </p:sp>
      <p:pic>
        <p:nvPicPr>
          <p:cNvPr descr="Hobbelpaard silhouet" id="701" name="Google Shape;701;p73"/>
          <p:cNvPicPr preferRelativeResize="0"/>
          <p:nvPr/>
        </p:nvPicPr>
        <p:blipFill rotWithShape="1">
          <a:blip r:embed="rId3">
            <a:alphaModFix/>
          </a:blip>
          <a:srcRect b="0" l="0" r="0" t="0"/>
          <a:stretch/>
        </p:blipFill>
        <p:spPr>
          <a:xfrm flipH="1">
            <a:off x="9350721" y="4139150"/>
            <a:ext cx="2310142" cy="231014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id="707" name="Google Shape;707;p74"/>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1850 </a:t>
            </a:r>
            <a:endParaRPr b="1" i="0" sz="4800" u="none" cap="none" strike="noStrike">
              <a:solidFill>
                <a:srgbClr val="E3DED1"/>
              </a:solidFill>
              <a:latin typeface="Century Gothic"/>
              <a:ea typeface="Century Gothic"/>
              <a:cs typeface="Century Gothic"/>
              <a:sym typeface="Century Gothic"/>
            </a:endParaRPr>
          </a:p>
        </p:txBody>
      </p:sp>
      <p:sp>
        <p:nvSpPr>
          <p:cNvPr id="708" name="Google Shape;708;p74"/>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1850</a:t>
            </a:r>
            <a:endParaRPr b="1" i="0" sz="4800" u="none" cap="none" strike="noStrike">
              <a:solidFill>
                <a:srgbClr val="E3DED1"/>
              </a:solidFill>
              <a:latin typeface="Century Gothic"/>
              <a:ea typeface="Century Gothic"/>
              <a:cs typeface="Century Gothic"/>
              <a:sym typeface="Century Gothic"/>
            </a:endParaRPr>
          </a:p>
        </p:txBody>
      </p:sp>
      <p:sp>
        <p:nvSpPr>
          <p:cNvPr id="709" name="Google Shape;709;p74"/>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21. Wanneer werd de eerste draaimolen in België gebouwd? </a:t>
            </a:r>
            <a:endParaRPr/>
          </a:p>
        </p:txBody>
      </p:sp>
      <p:pic>
        <p:nvPicPr>
          <p:cNvPr descr="Hobbelpaard silhouet" id="710" name="Google Shape;710;p74"/>
          <p:cNvPicPr preferRelativeResize="0"/>
          <p:nvPr/>
        </p:nvPicPr>
        <p:blipFill rotWithShape="1">
          <a:blip r:embed="rId3">
            <a:alphaModFix/>
          </a:blip>
          <a:srcRect b="0" l="0" r="0" t="0"/>
          <a:stretch/>
        </p:blipFill>
        <p:spPr>
          <a:xfrm flipH="1">
            <a:off x="9350721" y="4139150"/>
            <a:ext cx="2310142" cy="2310142"/>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p75"/>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1700 </a:t>
            </a:r>
            <a:endParaRPr b="1" i="0" sz="4800" u="none" cap="none" strike="noStrike">
              <a:solidFill>
                <a:srgbClr val="E3DED1"/>
              </a:solidFill>
              <a:latin typeface="Century Gothic"/>
              <a:ea typeface="Century Gothic"/>
              <a:cs typeface="Century Gothic"/>
              <a:sym typeface="Century Gothic"/>
            </a:endParaRPr>
          </a:p>
        </p:txBody>
      </p:sp>
      <p:sp>
        <p:nvSpPr>
          <p:cNvPr id="717" name="Google Shape;717;p75"/>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1700 </a:t>
            </a:r>
            <a:endParaRPr b="1" i="0" sz="4800" u="none" cap="none" strike="noStrike">
              <a:solidFill>
                <a:srgbClr val="E3DED1"/>
              </a:solidFill>
              <a:latin typeface="Century Gothic"/>
              <a:ea typeface="Century Gothic"/>
              <a:cs typeface="Century Gothic"/>
              <a:sym typeface="Century Gothic"/>
            </a:endParaRPr>
          </a:p>
        </p:txBody>
      </p:sp>
      <p:sp>
        <p:nvSpPr>
          <p:cNvPr id="718" name="Google Shape;718;p75"/>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22. Wanneer kwam de eerste diamantslijper naar Antwerpen? </a:t>
            </a:r>
            <a:endParaRPr/>
          </a:p>
        </p:txBody>
      </p:sp>
      <p:pic>
        <p:nvPicPr>
          <p:cNvPr descr="Ring silhouet" id="719" name="Google Shape;719;p75"/>
          <p:cNvPicPr preferRelativeResize="0"/>
          <p:nvPr/>
        </p:nvPicPr>
        <p:blipFill rotWithShape="1">
          <a:blip r:embed="rId3">
            <a:alphaModFix/>
          </a:blip>
          <a:srcRect b="0" l="0" r="0" t="0"/>
          <a:stretch/>
        </p:blipFill>
        <p:spPr>
          <a:xfrm>
            <a:off x="478325" y="3755188"/>
            <a:ext cx="2663982" cy="266398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sp>
        <p:nvSpPr>
          <p:cNvPr id="725" name="Google Shape;725;p76"/>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1700 </a:t>
            </a:r>
            <a:endParaRPr b="1" i="0" sz="4800" u="none" cap="none" strike="noStrike">
              <a:solidFill>
                <a:srgbClr val="E3DED1"/>
              </a:solidFill>
              <a:latin typeface="Century Gothic"/>
              <a:ea typeface="Century Gothic"/>
              <a:cs typeface="Century Gothic"/>
              <a:sym typeface="Century Gothic"/>
            </a:endParaRPr>
          </a:p>
        </p:txBody>
      </p:sp>
      <p:sp>
        <p:nvSpPr>
          <p:cNvPr id="726" name="Google Shape;726;p76"/>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1700 </a:t>
            </a:r>
            <a:endParaRPr b="1" i="0" sz="4800" u="none" cap="none" strike="noStrike">
              <a:solidFill>
                <a:srgbClr val="E3DED1"/>
              </a:solidFill>
              <a:latin typeface="Century Gothic"/>
              <a:ea typeface="Century Gothic"/>
              <a:cs typeface="Century Gothic"/>
              <a:sym typeface="Century Gothic"/>
            </a:endParaRPr>
          </a:p>
        </p:txBody>
      </p:sp>
      <p:sp>
        <p:nvSpPr>
          <p:cNvPr id="727" name="Google Shape;727;p76"/>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22. Wanneer kwam de eerste diamantslijper naar Antwerpen? </a:t>
            </a:r>
            <a:endParaRPr/>
          </a:p>
        </p:txBody>
      </p:sp>
      <p:pic>
        <p:nvPicPr>
          <p:cNvPr descr="Ring silhouet" id="728" name="Google Shape;728;p76"/>
          <p:cNvPicPr preferRelativeResize="0"/>
          <p:nvPr/>
        </p:nvPicPr>
        <p:blipFill rotWithShape="1">
          <a:blip r:embed="rId3">
            <a:alphaModFix/>
          </a:blip>
          <a:srcRect b="0" l="0" r="0" t="0"/>
          <a:stretch/>
        </p:blipFill>
        <p:spPr>
          <a:xfrm>
            <a:off x="478325" y="3755188"/>
            <a:ext cx="2663982" cy="266398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3" name="Shape 733"/>
        <p:cNvGrpSpPr/>
        <p:nvPr/>
      </p:nvGrpSpPr>
      <p:grpSpPr>
        <a:xfrm>
          <a:off x="0" y="0"/>
          <a:ext cx="0" cy="0"/>
          <a:chOff x="0" y="0"/>
          <a:chExt cx="0" cy="0"/>
        </a:xfrm>
      </p:grpSpPr>
      <p:sp>
        <p:nvSpPr>
          <p:cNvPr id="734" name="Google Shape;734;p77"/>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1980 </a:t>
            </a:r>
            <a:endParaRPr b="1" i="0" sz="4800" u="none" cap="none" strike="noStrike">
              <a:solidFill>
                <a:srgbClr val="E3DED1"/>
              </a:solidFill>
              <a:latin typeface="Century Gothic"/>
              <a:ea typeface="Century Gothic"/>
              <a:cs typeface="Century Gothic"/>
              <a:sym typeface="Century Gothic"/>
            </a:endParaRPr>
          </a:p>
        </p:txBody>
      </p:sp>
      <p:sp>
        <p:nvSpPr>
          <p:cNvPr id="735" name="Google Shape;735;p77"/>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1980 </a:t>
            </a:r>
            <a:endParaRPr b="1" i="0" sz="4800" u="none" cap="none" strike="noStrike">
              <a:solidFill>
                <a:srgbClr val="E3DED1"/>
              </a:solidFill>
              <a:latin typeface="Century Gothic"/>
              <a:ea typeface="Century Gothic"/>
              <a:cs typeface="Century Gothic"/>
              <a:sym typeface="Century Gothic"/>
            </a:endParaRPr>
          </a:p>
        </p:txBody>
      </p:sp>
      <p:sp>
        <p:nvSpPr>
          <p:cNvPr id="736" name="Google Shape;736;p77"/>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23. Wanneer Werd Wijnegem Shopping Center geopend? </a:t>
            </a:r>
            <a:endParaRPr/>
          </a:p>
        </p:txBody>
      </p:sp>
      <p:pic>
        <p:nvPicPr>
          <p:cNvPr descr="Boodschappentas met effen opvulling" id="737" name="Google Shape;737;p77"/>
          <p:cNvPicPr preferRelativeResize="0"/>
          <p:nvPr/>
        </p:nvPicPr>
        <p:blipFill rotWithShape="1">
          <a:blip r:embed="rId3">
            <a:alphaModFix/>
          </a:blip>
          <a:srcRect b="0" l="0" r="0" t="0"/>
          <a:stretch/>
        </p:blipFill>
        <p:spPr>
          <a:xfrm>
            <a:off x="9334500" y="3775954"/>
            <a:ext cx="2495549" cy="2495549"/>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p78"/>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1980 </a:t>
            </a:r>
            <a:endParaRPr b="1" i="0" sz="4800" u="none" cap="none" strike="noStrike">
              <a:solidFill>
                <a:srgbClr val="E3DED1"/>
              </a:solidFill>
              <a:latin typeface="Century Gothic"/>
              <a:ea typeface="Century Gothic"/>
              <a:cs typeface="Century Gothic"/>
              <a:sym typeface="Century Gothic"/>
            </a:endParaRPr>
          </a:p>
        </p:txBody>
      </p:sp>
      <p:sp>
        <p:nvSpPr>
          <p:cNvPr id="744" name="Google Shape;744;p78"/>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1980 </a:t>
            </a:r>
            <a:endParaRPr b="1" i="0" sz="4800" u="none" cap="none" strike="noStrike">
              <a:solidFill>
                <a:srgbClr val="E3DED1"/>
              </a:solidFill>
              <a:latin typeface="Century Gothic"/>
              <a:ea typeface="Century Gothic"/>
              <a:cs typeface="Century Gothic"/>
              <a:sym typeface="Century Gothic"/>
            </a:endParaRPr>
          </a:p>
        </p:txBody>
      </p:sp>
      <p:sp>
        <p:nvSpPr>
          <p:cNvPr id="745" name="Google Shape;745;p78"/>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23. Wanneer Werd Wijnegem Shopping Center geopend? </a:t>
            </a:r>
            <a:endParaRPr/>
          </a:p>
        </p:txBody>
      </p:sp>
      <p:pic>
        <p:nvPicPr>
          <p:cNvPr descr="Boodschappentas met effen opvulling" id="746" name="Google Shape;746;p78"/>
          <p:cNvPicPr preferRelativeResize="0"/>
          <p:nvPr/>
        </p:nvPicPr>
        <p:blipFill rotWithShape="1">
          <a:blip r:embed="rId3">
            <a:alphaModFix/>
          </a:blip>
          <a:srcRect b="0" l="0" r="0" t="0"/>
          <a:stretch/>
        </p:blipFill>
        <p:spPr>
          <a:xfrm>
            <a:off x="9334500" y="3775954"/>
            <a:ext cx="2495549" cy="2495549"/>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sp>
        <p:nvSpPr>
          <p:cNvPr id="752" name="Google Shape;752;p79"/>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1600</a:t>
            </a:r>
            <a:endParaRPr b="1" i="0" sz="4800" u="none" cap="none" strike="noStrike">
              <a:solidFill>
                <a:srgbClr val="E3DED1"/>
              </a:solidFill>
              <a:latin typeface="Century Gothic"/>
              <a:ea typeface="Century Gothic"/>
              <a:cs typeface="Century Gothic"/>
              <a:sym typeface="Century Gothic"/>
            </a:endParaRPr>
          </a:p>
        </p:txBody>
      </p:sp>
      <p:sp>
        <p:nvSpPr>
          <p:cNvPr id="753" name="Google Shape;753;p79"/>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1600 </a:t>
            </a:r>
            <a:endParaRPr b="1" i="0" sz="4800" u="none" cap="none" strike="noStrike">
              <a:solidFill>
                <a:srgbClr val="E3DED1"/>
              </a:solidFill>
              <a:latin typeface="Century Gothic"/>
              <a:ea typeface="Century Gothic"/>
              <a:cs typeface="Century Gothic"/>
              <a:sym typeface="Century Gothic"/>
            </a:endParaRPr>
          </a:p>
        </p:txBody>
      </p:sp>
      <p:sp>
        <p:nvSpPr>
          <p:cNvPr id="754" name="Google Shape;754;p79"/>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24. Wanneer werd het Kasteel van Schoten gebouwd? </a:t>
            </a:r>
            <a:endParaRPr/>
          </a:p>
        </p:txBody>
      </p:sp>
      <p:pic>
        <p:nvPicPr>
          <p:cNvPr descr="Middeleeuwse toren silhouet" id="755" name="Google Shape;755;p79"/>
          <p:cNvPicPr preferRelativeResize="0"/>
          <p:nvPr/>
        </p:nvPicPr>
        <p:blipFill rotWithShape="1">
          <a:blip r:embed="rId3">
            <a:alphaModFix/>
          </a:blip>
          <a:srcRect b="0" l="0" r="0" t="0"/>
          <a:stretch/>
        </p:blipFill>
        <p:spPr>
          <a:xfrm>
            <a:off x="0" y="2872210"/>
            <a:ext cx="3347519" cy="334751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8"/>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1980</a:t>
            </a:r>
            <a:endParaRPr b="1" i="0" sz="4800" u="none" cap="none" strike="noStrike">
              <a:solidFill>
                <a:srgbClr val="E3DED1"/>
              </a:solidFill>
              <a:latin typeface="Century Gothic"/>
              <a:ea typeface="Century Gothic"/>
              <a:cs typeface="Century Gothic"/>
              <a:sym typeface="Century Gothic"/>
            </a:endParaRPr>
          </a:p>
        </p:txBody>
      </p:sp>
      <p:sp>
        <p:nvSpPr>
          <p:cNvPr id="169" name="Google Shape;169;p8"/>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1980</a:t>
            </a:r>
            <a:endParaRPr b="1" i="0" sz="4800" u="none" cap="none" strike="noStrike">
              <a:solidFill>
                <a:srgbClr val="E3DED1"/>
              </a:solidFill>
              <a:latin typeface="Century Gothic"/>
              <a:ea typeface="Century Gothic"/>
              <a:cs typeface="Century Gothic"/>
              <a:sym typeface="Century Gothic"/>
            </a:endParaRPr>
          </a:p>
        </p:txBody>
      </p:sp>
      <p:sp>
        <p:nvSpPr>
          <p:cNvPr id="170" name="Google Shape;170;p8"/>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7. In welk jaar bezocht Paus Johannes Paulus II Ieper? </a:t>
            </a:r>
            <a:endParaRPr/>
          </a:p>
        </p:txBody>
      </p:sp>
      <p:pic>
        <p:nvPicPr>
          <p:cNvPr id="171" name="Google Shape;171;p8"/>
          <p:cNvPicPr preferRelativeResize="0"/>
          <p:nvPr/>
        </p:nvPicPr>
        <p:blipFill rotWithShape="1">
          <a:blip r:embed="rId3">
            <a:alphaModFix/>
          </a:blip>
          <a:srcRect b="0" l="41990" r="10337" t="0"/>
          <a:stretch/>
        </p:blipFill>
        <p:spPr>
          <a:xfrm>
            <a:off x="9273541" y="2835633"/>
            <a:ext cx="2264525" cy="3116512"/>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80"/>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1600</a:t>
            </a:r>
            <a:endParaRPr b="1" i="0" sz="4800" u="none" cap="none" strike="noStrike">
              <a:solidFill>
                <a:srgbClr val="E3DED1"/>
              </a:solidFill>
              <a:latin typeface="Century Gothic"/>
              <a:ea typeface="Century Gothic"/>
              <a:cs typeface="Century Gothic"/>
              <a:sym typeface="Century Gothic"/>
            </a:endParaRPr>
          </a:p>
        </p:txBody>
      </p:sp>
      <p:sp>
        <p:nvSpPr>
          <p:cNvPr id="762" name="Google Shape;762;p80"/>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1600 </a:t>
            </a:r>
            <a:endParaRPr b="1" i="0" sz="4800" u="none" cap="none" strike="noStrike">
              <a:solidFill>
                <a:srgbClr val="E3DED1"/>
              </a:solidFill>
              <a:latin typeface="Century Gothic"/>
              <a:ea typeface="Century Gothic"/>
              <a:cs typeface="Century Gothic"/>
              <a:sym typeface="Century Gothic"/>
            </a:endParaRPr>
          </a:p>
        </p:txBody>
      </p:sp>
      <p:sp>
        <p:nvSpPr>
          <p:cNvPr id="763" name="Google Shape;763;p80"/>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24. Wanneer werd het Kasteel van Schoten gebouwd? </a:t>
            </a:r>
            <a:endParaRPr/>
          </a:p>
        </p:txBody>
      </p:sp>
      <p:pic>
        <p:nvPicPr>
          <p:cNvPr descr="Middeleeuwse toren silhouet" id="764" name="Google Shape;764;p80"/>
          <p:cNvPicPr preferRelativeResize="0"/>
          <p:nvPr/>
        </p:nvPicPr>
        <p:blipFill rotWithShape="1">
          <a:blip r:embed="rId3">
            <a:alphaModFix/>
          </a:blip>
          <a:srcRect b="0" l="0" r="0" t="0"/>
          <a:stretch/>
        </p:blipFill>
        <p:spPr>
          <a:xfrm>
            <a:off x="0" y="2872210"/>
            <a:ext cx="3347519" cy="3347519"/>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9" name="Shape 769"/>
        <p:cNvGrpSpPr/>
        <p:nvPr/>
      </p:nvGrpSpPr>
      <p:grpSpPr>
        <a:xfrm>
          <a:off x="0" y="0"/>
          <a:ext cx="0" cy="0"/>
          <a:chOff x="0" y="0"/>
          <a:chExt cx="0" cy="0"/>
        </a:xfrm>
      </p:grpSpPr>
      <p:sp>
        <p:nvSpPr>
          <p:cNvPr id="770" name="Google Shape;770;p81"/>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1600 </a:t>
            </a:r>
            <a:endParaRPr b="1" i="0" sz="4800" u="none" cap="none" strike="noStrike">
              <a:solidFill>
                <a:srgbClr val="E3DED1"/>
              </a:solidFill>
              <a:latin typeface="Century Gothic"/>
              <a:ea typeface="Century Gothic"/>
              <a:cs typeface="Century Gothic"/>
              <a:sym typeface="Century Gothic"/>
            </a:endParaRPr>
          </a:p>
        </p:txBody>
      </p:sp>
      <p:sp>
        <p:nvSpPr>
          <p:cNvPr id="771" name="Google Shape;771;p81"/>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1600 </a:t>
            </a:r>
            <a:endParaRPr b="1" i="0" sz="4800" u="none" cap="none" strike="noStrike">
              <a:solidFill>
                <a:srgbClr val="E3DED1"/>
              </a:solidFill>
              <a:latin typeface="Century Gothic"/>
              <a:ea typeface="Century Gothic"/>
              <a:cs typeface="Century Gothic"/>
              <a:sym typeface="Century Gothic"/>
            </a:endParaRPr>
          </a:p>
        </p:txBody>
      </p:sp>
      <p:sp>
        <p:nvSpPr>
          <p:cNvPr id="772" name="Google Shape;772;p81"/>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25. Wanneer werd ‘Schoten’ voor het eerst vernoemd?</a:t>
            </a:r>
            <a:endParaRPr/>
          </a:p>
        </p:txBody>
      </p:sp>
      <p:pic>
        <p:nvPicPr>
          <p:cNvPr descr="Vlag toevoegen silhouet" id="773" name="Google Shape;773;p81"/>
          <p:cNvPicPr preferRelativeResize="0"/>
          <p:nvPr/>
        </p:nvPicPr>
        <p:blipFill rotWithShape="1">
          <a:blip r:embed="rId3">
            <a:alphaModFix/>
          </a:blip>
          <a:srcRect b="0" l="0" r="0" t="0"/>
          <a:stretch/>
        </p:blipFill>
        <p:spPr>
          <a:xfrm>
            <a:off x="9367375" y="3076574"/>
            <a:ext cx="2429799" cy="2429799"/>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p82"/>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1600 </a:t>
            </a:r>
            <a:endParaRPr b="1" i="0" sz="4800" u="none" cap="none" strike="noStrike">
              <a:solidFill>
                <a:srgbClr val="E3DED1"/>
              </a:solidFill>
              <a:latin typeface="Century Gothic"/>
              <a:ea typeface="Century Gothic"/>
              <a:cs typeface="Century Gothic"/>
              <a:sym typeface="Century Gothic"/>
            </a:endParaRPr>
          </a:p>
        </p:txBody>
      </p:sp>
      <p:sp>
        <p:nvSpPr>
          <p:cNvPr id="780" name="Google Shape;780;p82"/>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1600 </a:t>
            </a:r>
            <a:endParaRPr b="1" i="0" sz="4800" u="none" cap="none" strike="noStrike">
              <a:solidFill>
                <a:srgbClr val="E3DED1"/>
              </a:solidFill>
              <a:latin typeface="Century Gothic"/>
              <a:ea typeface="Century Gothic"/>
              <a:cs typeface="Century Gothic"/>
              <a:sym typeface="Century Gothic"/>
            </a:endParaRPr>
          </a:p>
        </p:txBody>
      </p:sp>
      <p:sp>
        <p:nvSpPr>
          <p:cNvPr id="781" name="Google Shape;781;p82"/>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25. Wanneer werd ‘Schoten’ voor het eerst vernoemd?</a:t>
            </a:r>
            <a:endParaRPr/>
          </a:p>
        </p:txBody>
      </p:sp>
      <p:pic>
        <p:nvPicPr>
          <p:cNvPr descr="Vlag toevoegen silhouet" id="782" name="Google Shape;782;p82"/>
          <p:cNvPicPr preferRelativeResize="0"/>
          <p:nvPr/>
        </p:nvPicPr>
        <p:blipFill rotWithShape="1">
          <a:blip r:embed="rId3">
            <a:alphaModFix/>
          </a:blip>
          <a:srcRect b="0" l="0" r="0" t="0"/>
          <a:stretch/>
        </p:blipFill>
        <p:spPr>
          <a:xfrm>
            <a:off x="9367375" y="3076574"/>
            <a:ext cx="2429799" cy="2429799"/>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83"/>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1840 </a:t>
            </a:r>
            <a:endParaRPr b="1" i="0" sz="4800" u="none" cap="none" strike="noStrike">
              <a:solidFill>
                <a:srgbClr val="E3DED1"/>
              </a:solidFill>
              <a:latin typeface="Century Gothic"/>
              <a:ea typeface="Century Gothic"/>
              <a:cs typeface="Century Gothic"/>
              <a:sym typeface="Century Gothic"/>
            </a:endParaRPr>
          </a:p>
        </p:txBody>
      </p:sp>
      <p:sp>
        <p:nvSpPr>
          <p:cNvPr id="789" name="Google Shape;789;p83"/>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1840 </a:t>
            </a:r>
            <a:endParaRPr b="1" i="0" sz="4800" u="none" cap="none" strike="noStrike">
              <a:solidFill>
                <a:srgbClr val="E3DED1"/>
              </a:solidFill>
              <a:latin typeface="Century Gothic"/>
              <a:ea typeface="Century Gothic"/>
              <a:cs typeface="Century Gothic"/>
              <a:sym typeface="Century Gothic"/>
            </a:endParaRPr>
          </a:p>
        </p:txBody>
      </p:sp>
      <p:sp>
        <p:nvSpPr>
          <p:cNvPr id="790" name="Google Shape;790;p83"/>
          <p:cNvSpPr txBox="1"/>
          <p:nvPr/>
        </p:nvSpPr>
        <p:spPr>
          <a:xfrm>
            <a:off x="1113011"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26. Wanneer opende het Kanaal Dessel-Schoten? </a:t>
            </a:r>
            <a:endParaRPr/>
          </a:p>
        </p:txBody>
      </p:sp>
      <p:pic>
        <p:nvPicPr>
          <p:cNvPr descr="Mannelijke kapitein met effen opvulling" id="791" name="Google Shape;791;p83"/>
          <p:cNvPicPr preferRelativeResize="0"/>
          <p:nvPr/>
        </p:nvPicPr>
        <p:blipFill rotWithShape="1">
          <a:blip r:embed="rId3">
            <a:alphaModFix/>
          </a:blip>
          <a:srcRect b="0" l="0" r="0" t="0"/>
          <a:stretch/>
        </p:blipFill>
        <p:spPr>
          <a:xfrm>
            <a:off x="527553" y="3863566"/>
            <a:ext cx="2371724" cy="2371724"/>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84"/>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1840 </a:t>
            </a:r>
            <a:endParaRPr b="1" i="0" sz="4800" u="none" cap="none" strike="noStrike">
              <a:solidFill>
                <a:srgbClr val="E3DED1"/>
              </a:solidFill>
              <a:latin typeface="Century Gothic"/>
              <a:ea typeface="Century Gothic"/>
              <a:cs typeface="Century Gothic"/>
              <a:sym typeface="Century Gothic"/>
            </a:endParaRPr>
          </a:p>
        </p:txBody>
      </p:sp>
      <p:sp>
        <p:nvSpPr>
          <p:cNvPr id="798" name="Google Shape;798;p84"/>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1840 </a:t>
            </a:r>
            <a:endParaRPr b="1" i="0" sz="4800" u="none" cap="none" strike="noStrike">
              <a:solidFill>
                <a:srgbClr val="E3DED1"/>
              </a:solidFill>
              <a:latin typeface="Century Gothic"/>
              <a:ea typeface="Century Gothic"/>
              <a:cs typeface="Century Gothic"/>
              <a:sym typeface="Century Gothic"/>
            </a:endParaRPr>
          </a:p>
        </p:txBody>
      </p:sp>
      <p:sp>
        <p:nvSpPr>
          <p:cNvPr id="799" name="Google Shape;799;p84"/>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26. Wanneer opende het Kanaal Dessel-Schoten? </a:t>
            </a:r>
            <a:endParaRPr/>
          </a:p>
        </p:txBody>
      </p:sp>
      <p:pic>
        <p:nvPicPr>
          <p:cNvPr descr="Mannelijke kapitein met effen opvulling" id="800" name="Google Shape;800;p84"/>
          <p:cNvPicPr preferRelativeResize="0"/>
          <p:nvPr/>
        </p:nvPicPr>
        <p:blipFill rotWithShape="1">
          <a:blip r:embed="rId3">
            <a:alphaModFix/>
          </a:blip>
          <a:srcRect b="0" l="0" r="0" t="0"/>
          <a:stretch/>
        </p:blipFill>
        <p:spPr>
          <a:xfrm>
            <a:off x="527553" y="3863566"/>
            <a:ext cx="2371724" cy="2371724"/>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5" name="Shape 805"/>
        <p:cNvGrpSpPr/>
        <p:nvPr/>
      </p:nvGrpSpPr>
      <p:grpSpPr>
        <a:xfrm>
          <a:off x="0" y="0"/>
          <a:ext cx="0" cy="0"/>
          <a:chOff x="0" y="0"/>
          <a:chExt cx="0" cy="0"/>
        </a:xfrm>
      </p:grpSpPr>
      <p:sp>
        <p:nvSpPr>
          <p:cNvPr id="806" name="Google Shape;806;p85"/>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1930</a:t>
            </a:r>
            <a:endParaRPr b="1" i="0" sz="4800" u="none" cap="none" strike="noStrike">
              <a:solidFill>
                <a:srgbClr val="E3DED1"/>
              </a:solidFill>
              <a:latin typeface="Century Gothic"/>
              <a:ea typeface="Century Gothic"/>
              <a:cs typeface="Century Gothic"/>
              <a:sym typeface="Century Gothic"/>
            </a:endParaRPr>
          </a:p>
        </p:txBody>
      </p:sp>
      <p:sp>
        <p:nvSpPr>
          <p:cNvPr id="807" name="Google Shape;807;p85"/>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1930</a:t>
            </a:r>
            <a:endParaRPr b="1" i="0" sz="4800" u="none" cap="none" strike="noStrike">
              <a:solidFill>
                <a:srgbClr val="E3DED1"/>
              </a:solidFill>
              <a:latin typeface="Century Gothic"/>
              <a:ea typeface="Century Gothic"/>
              <a:cs typeface="Century Gothic"/>
              <a:sym typeface="Century Gothic"/>
            </a:endParaRPr>
          </a:p>
        </p:txBody>
      </p:sp>
      <p:sp>
        <p:nvSpPr>
          <p:cNvPr id="808" name="Google Shape;808;p85"/>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27. Wanneer werd het iconische ‘Antwerpse Handje’ uitgevonden? </a:t>
            </a:r>
            <a:endParaRPr/>
          </a:p>
        </p:txBody>
      </p:sp>
      <p:pic>
        <p:nvPicPr>
          <p:cNvPr descr="Opgestoken hand silhouet" id="809" name="Google Shape;809;p85"/>
          <p:cNvPicPr preferRelativeResize="0"/>
          <p:nvPr/>
        </p:nvPicPr>
        <p:blipFill rotWithShape="1">
          <a:blip r:embed="rId3">
            <a:alphaModFix/>
          </a:blip>
          <a:srcRect b="0" l="0" r="0" t="0"/>
          <a:stretch/>
        </p:blipFill>
        <p:spPr>
          <a:xfrm>
            <a:off x="469270" y="4007944"/>
            <a:ext cx="2333145" cy="2333145"/>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4" name="Shape 814"/>
        <p:cNvGrpSpPr/>
        <p:nvPr/>
      </p:nvGrpSpPr>
      <p:grpSpPr>
        <a:xfrm>
          <a:off x="0" y="0"/>
          <a:ext cx="0" cy="0"/>
          <a:chOff x="0" y="0"/>
          <a:chExt cx="0" cy="0"/>
        </a:xfrm>
      </p:grpSpPr>
      <p:sp>
        <p:nvSpPr>
          <p:cNvPr id="815" name="Google Shape;815;p86"/>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1930</a:t>
            </a:r>
            <a:endParaRPr b="1" i="0" sz="4800" u="none" cap="none" strike="noStrike">
              <a:solidFill>
                <a:srgbClr val="E3DED1"/>
              </a:solidFill>
              <a:latin typeface="Century Gothic"/>
              <a:ea typeface="Century Gothic"/>
              <a:cs typeface="Century Gothic"/>
              <a:sym typeface="Century Gothic"/>
            </a:endParaRPr>
          </a:p>
        </p:txBody>
      </p:sp>
      <p:sp>
        <p:nvSpPr>
          <p:cNvPr id="816" name="Google Shape;816;p86"/>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1930</a:t>
            </a:r>
            <a:endParaRPr b="1" i="0" sz="4800" u="none" cap="none" strike="noStrike">
              <a:solidFill>
                <a:srgbClr val="E3DED1"/>
              </a:solidFill>
              <a:latin typeface="Century Gothic"/>
              <a:ea typeface="Century Gothic"/>
              <a:cs typeface="Century Gothic"/>
              <a:sym typeface="Century Gothic"/>
            </a:endParaRPr>
          </a:p>
        </p:txBody>
      </p:sp>
      <p:sp>
        <p:nvSpPr>
          <p:cNvPr id="817" name="Google Shape;817;p86"/>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27. Wanneer werd het iconische ‘Antwerpse Handje’ uitgevonden? </a:t>
            </a:r>
            <a:endParaRPr/>
          </a:p>
        </p:txBody>
      </p:sp>
      <p:pic>
        <p:nvPicPr>
          <p:cNvPr descr="Opgestoken hand silhouet" id="818" name="Google Shape;818;p86"/>
          <p:cNvPicPr preferRelativeResize="0"/>
          <p:nvPr/>
        </p:nvPicPr>
        <p:blipFill rotWithShape="1">
          <a:blip r:embed="rId3">
            <a:alphaModFix/>
          </a:blip>
          <a:srcRect b="0" l="0" r="0" t="0"/>
          <a:stretch/>
        </p:blipFill>
        <p:spPr>
          <a:xfrm>
            <a:off x="469270" y="4007944"/>
            <a:ext cx="2333145" cy="2333145"/>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3" name="Shape 823"/>
        <p:cNvGrpSpPr/>
        <p:nvPr/>
      </p:nvGrpSpPr>
      <p:grpSpPr>
        <a:xfrm>
          <a:off x="0" y="0"/>
          <a:ext cx="0" cy="0"/>
          <a:chOff x="0" y="0"/>
          <a:chExt cx="0" cy="0"/>
        </a:xfrm>
      </p:grpSpPr>
      <p:sp>
        <p:nvSpPr>
          <p:cNvPr id="824" name="Google Shape;824;p87"/>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1860 </a:t>
            </a:r>
            <a:endParaRPr b="1" i="0" sz="4800" u="none" cap="none" strike="noStrike">
              <a:solidFill>
                <a:srgbClr val="E3DED1"/>
              </a:solidFill>
              <a:latin typeface="Century Gothic"/>
              <a:ea typeface="Century Gothic"/>
              <a:cs typeface="Century Gothic"/>
              <a:sym typeface="Century Gothic"/>
            </a:endParaRPr>
          </a:p>
        </p:txBody>
      </p:sp>
      <p:sp>
        <p:nvSpPr>
          <p:cNvPr id="825" name="Google Shape;825;p87"/>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1860 </a:t>
            </a:r>
            <a:endParaRPr b="1" i="0" sz="4800" u="none" cap="none" strike="noStrike">
              <a:solidFill>
                <a:srgbClr val="E3DED1"/>
              </a:solidFill>
              <a:latin typeface="Century Gothic"/>
              <a:ea typeface="Century Gothic"/>
              <a:cs typeface="Century Gothic"/>
              <a:sym typeface="Century Gothic"/>
            </a:endParaRPr>
          </a:p>
        </p:txBody>
      </p:sp>
      <p:sp>
        <p:nvSpPr>
          <p:cNvPr id="826" name="Google Shape;826;p87"/>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28. Wanneer werd Elixir d’Anvers voor het eerst gemaakt?</a:t>
            </a:r>
            <a:endParaRPr/>
          </a:p>
        </p:txBody>
      </p:sp>
      <p:pic>
        <p:nvPicPr>
          <p:cNvPr descr="Fles silhouet" id="827" name="Google Shape;827;p87"/>
          <p:cNvPicPr preferRelativeResize="0"/>
          <p:nvPr/>
        </p:nvPicPr>
        <p:blipFill rotWithShape="1">
          <a:blip r:embed="rId3">
            <a:alphaModFix/>
          </a:blip>
          <a:srcRect b="0" l="0" r="0" t="0"/>
          <a:stretch/>
        </p:blipFill>
        <p:spPr>
          <a:xfrm>
            <a:off x="9398309" y="3459593"/>
            <a:ext cx="2367932" cy="236793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88"/>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1860 </a:t>
            </a:r>
            <a:endParaRPr b="1" i="0" sz="4800" u="none" cap="none" strike="noStrike">
              <a:solidFill>
                <a:srgbClr val="E3DED1"/>
              </a:solidFill>
              <a:latin typeface="Century Gothic"/>
              <a:ea typeface="Century Gothic"/>
              <a:cs typeface="Century Gothic"/>
              <a:sym typeface="Century Gothic"/>
            </a:endParaRPr>
          </a:p>
        </p:txBody>
      </p:sp>
      <p:sp>
        <p:nvSpPr>
          <p:cNvPr id="834" name="Google Shape;834;p88"/>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1860 </a:t>
            </a:r>
            <a:endParaRPr b="1" i="0" sz="4800" u="none" cap="none" strike="noStrike">
              <a:solidFill>
                <a:srgbClr val="E3DED1"/>
              </a:solidFill>
              <a:latin typeface="Century Gothic"/>
              <a:ea typeface="Century Gothic"/>
              <a:cs typeface="Century Gothic"/>
              <a:sym typeface="Century Gothic"/>
            </a:endParaRPr>
          </a:p>
        </p:txBody>
      </p:sp>
      <p:sp>
        <p:nvSpPr>
          <p:cNvPr id="835" name="Google Shape;835;p88"/>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28. Wanneer werd Elixir d’Anvers voor het eerst gemaakt?</a:t>
            </a:r>
            <a:endParaRPr/>
          </a:p>
        </p:txBody>
      </p:sp>
      <p:pic>
        <p:nvPicPr>
          <p:cNvPr descr="Fles silhouet" id="836" name="Google Shape;836;p88"/>
          <p:cNvPicPr preferRelativeResize="0"/>
          <p:nvPr/>
        </p:nvPicPr>
        <p:blipFill rotWithShape="1">
          <a:blip r:embed="rId3">
            <a:alphaModFix/>
          </a:blip>
          <a:srcRect b="0" l="0" r="0" t="0"/>
          <a:stretch/>
        </p:blipFill>
        <p:spPr>
          <a:xfrm>
            <a:off x="9398309" y="3459593"/>
            <a:ext cx="2367932" cy="2367932"/>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89"/>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1889 </a:t>
            </a:r>
            <a:endParaRPr b="1" i="0" sz="4800" u="none" cap="none" strike="noStrike">
              <a:solidFill>
                <a:srgbClr val="E3DED1"/>
              </a:solidFill>
              <a:latin typeface="Century Gothic"/>
              <a:ea typeface="Century Gothic"/>
              <a:cs typeface="Century Gothic"/>
              <a:sym typeface="Century Gothic"/>
            </a:endParaRPr>
          </a:p>
        </p:txBody>
      </p:sp>
      <p:sp>
        <p:nvSpPr>
          <p:cNvPr id="843" name="Google Shape;843;p89"/>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1890 </a:t>
            </a:r>
            <a:endParaRPr b="1" i="0" sz="4800" u="none" cap="none" strike="noStrike">
              <a:solidFill>
                <a:srgbClr val="E3DED1"/>
              </a:solidFill>
              <a:latin typeface="Century Gothic"/>
              <a:ea typeface="Century Gothic"/>
              <a:cs typeface="Century Gothic"/>
              <a:sym typeface="Century Gothic"/>
            </a:endParaRPr>
          </a:p>
        </p:txBody>
      </p:sp>
      <p:sp>
        <p:nvSpPr>
          <p:cNvPr id="844" name="Google Shape;844;p89"/>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29. Wanneer werd de eerste Pizza Margaritha gegeten?</a:t>
            </a:r>
            <a:endParaRPr/>
          </a:p>
        </p:txBody>
      </p:sp>
      <p:pic>
        <p:nvPicPr>
          <p:cNvPr descr="Hele pizza silhouet" id="845" name="Google Shape;845;p89"/>
          <p:cNvPicPr preferRelativeResize="0"/>
          <p:nvPr/>
        </p:nvPicPr>
        <p:blipFill rotWithShape="1">
          <a:blip r:embed="rId3">
            <a:alphaModFix/>
          </a:blip>
          <a:srcRect b="0" l="0" r="0" t="0"/>
          <a:stretch/>
        </p:blipFill>
        <p:spPr>
          <a:xfrm>
            <a:off x="714658" y="4643559"/>
            <a:ext cx="1646232" cy="164623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9"/>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2010</a:t>
            </a:r>
            <a:endParaRPr b="1" i="0" sz="4800" u="none" cap="none" strike="noStrike">
              <a:solidFill>
                <a:srgbClr val="E3DED1"/>
              </a:solidFill>
              <a:latin typeface="Century Gothic"/>
              <a:ea typeface="Century Gothic"/>
              <a:cs typeface="Century Gothic"/>
              <a:sym typeface="Century Gothic"/>
            </a:endParaRPr>
          </a:p>
        </p:txBody>
      </p:sp>
      <p:sp>
        <p:nvSpPr>
          <p:cNvPr id="178" name="Google Shape;178;p9"/>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2010</a:t>
            </a:r>
            <a:endParaRPr b="1" i="0" sz="4800" u="none" cap="none" strike="noStrike">
              <a:solidFill>
                <a:srgbClr val="E3DED1"/>
              </a:solidFill>
              <a:latin typeface="Century Gothic"/>
              <a:ea typeface="Century Gothic"/>
              <a:cs typeface="Century Gothic"/>
              <a:sym typeface="Century Gothic"/>
            </a:endParaRPr>
          </a:p>
        </p:txBody>
      </p:sp>
      <p:sp>
        <p:nvSpPr>
          <p:cNvPr id="179" name="Google Shape;179;p9"/>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8. In welk jaar trad </a:t>
            </a:r>
            <a:endParaRPr/>
          </a:p>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Koning Albert II af? </a:t>
            </a:r>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sp>
        <p:nvSpPr>
          <p:cNvPr id="851" name="Google Shape;851;p90"/>
          <p:cNvSpPr/>
          <p:nvPr/>
        </p:nvSpPr>
        <p:spPr>
          <a:xfrm>
            <a:off x="3238500" y="311003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1890 </a:t>
            </a:r>
            <a:endParaRPr b="1" i="0" sz="4800" u="none" cap="none" strike="noStrike">
              <a:solidFill>
                <a:srgbClr val="E3DED1"/>
              </a:solidFill>
              <a:latin typeface="Century Gothic"/>
              <a:ea typeface="Century Gothic"/>
              <a:cs typeface="Century Gothic"/>
              <a:sym typeface="Century Gothic"/>
            </a:endParaRPr>
          </a:p>
        </p:txBody>
      </p:sp>
      <p:sp>
        <p:nvSpPr>
          <p:cNvPr id="852" name="Google Shape;852;p90"/>
          <p:cNvSpPr/>
          <p:nvPr/>
        </p:nvSpPr>
        <p:spPr>
          <a:xfrm>
            <a:off x="3238500" y="4643559"/>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1890 </a:t>
            </a:r>
            <a:endParaRPr b="1" i="0" sz="4800" u="none" cap="none" strike="noStrike">
              <a:solidFill>
                <a:srgbClr val="E3DED1"/>
              </a:solidFill>
              <a:latin typeface="Century Gothic"/>
              <a:ea typeface="Century Gothic"/>
              <a:cs typeface="Century Gothic"/>
              <a:sym typeface="Century Gothic"/>
            </a:endParaRPr>
          </a:p>
        </p:txBody>
      </p:sp>
      <p:sp>
        <p:nvSpPr>
          <p:cNvPr id="853" name="Google Shape;853;p90"/>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29. Wanneer werd de eerste Pizza Margaritha gegeten?</a:t>
            </a:r>
            <a:endParaRPr/>
          </a:p>
        </p:txBody>
      </p:sp>
      <p:pic>
        <p:nvPicPr>
          <p:cNvPr descr="Hele pizza silhouet" id="854" name="Google Shape;854;p90"/>
          <p:cNvPicPr preferRelativeResize="0"/>
          <p:nvPr/>
        </p:nvPicPr>
        <p:blipFill rotWithShape="1">
          <a:blip r:embed="rId3">
            <a:alphaModFix/>
          </a:blip>
          <a:srcRect b="0" l="0" r="0" t="0"/>
          <a:stretch/>
        </p:blipFill>
        <p:spPr>
          <a:xfrm>
            <a:off x="714658" y="4643559"/>
            <a:ext cx="1646232" cy="1646232"/>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91"/>
          <p:cNvSpPr/>
          <p:nvPr/>
        </p:nvSpPr>
        <p:spPr>
          <a:xfrm>
            <a:off x="3238500" y="3076574"/>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1850 </a:t>
            </a:r>
            <a:endParaRPr b="1" i="0" sz="4800" u="none" cap="none" strike="noStrike">
              <a:solidFill>
                <a:srgbClr val="E3DED1"/>
              </a:solidFill>
              <a:latin typeface="Century Gothic"/>
              <a:ea typeface="Century Gothic"/>
              <a:cs typeface="Century Gothic"/>
              <a:sym typeface="Century Gothic"/>
            </a:endParaRPr>
          </a:p>
        </p:txBody>
      </p:sp>
      <p:sp>
        <p:nvSpPr>
          <p:cNvPr id="861" name="Google Shape;861;p91"/>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1850 </a:t>
            </a:r>
            <a:endParaRPr b="1" i="0" sz="4800" u="none" cap="none" strike="noStrike">
              <a:solidFill>
                <a:srgbClr val="E3DED1"/>
              </a:solidFill>
              <a:latin typeface="Century Gothic"/>
              <a:ea typeface="Century Gothic"/>
              <a:cs typeface="Century Gothic"/>
              <a:sym typeface="Century Gothic"/>
            </a:endParaRPr>
          </a:p>
        </p:txBody>
      </p:sp>
      <p:sp>
        <p:nvSpPr>
          <p:cNvPr id="862" name="Google Shape;862;p91"/>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30. Wanneer werd de elektische gloeilamp uitgevonden? </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7" name="Shape 867"/>
        <p:cNvGrpSpPr/>
        <p:nvPr/>
      </p:nvGrpSpPr>
      <p:grpSpPr>
        <a:xfrm>
          <a:off x="0" y="0"/>
          <a:ext cx="0" cy="0"/>
          <a:chOff x="0" y="0"/>
          <a:chExt cx="0" cy="0"/>
        </a:xfrm>
      </p:grpSpPr>
      <p:sp>
        <p:nvSpPr>
          <p:cNvPr id="868" name="Google Shape;868;p92"/>
          <p:cNvSpPr/>
          <p:nvPr/>
        </p:nvSpPr>
        <p:spPr>
          <a:xfrm>
            <a:off x="3238500" y="3076574"/>
            <a:ext cx="5715000" cy="1061916"/>
          </a:xfrm>
          <a:prstGeom prst="roundRect">
            <a:avLst>
              <a:gd fmla="val 16667" name="adj"/>
            </a:avLst>
          </a:prstGeom>
          <a:solidFill>
            <a:srgbClr val="C00000"/>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VOOR 1850 </a:t>
            </a:r>
            <a:endParaRPr b="1" i="0" sz="4800" u="none" cap="none" strike="noStrike">
              <a:solidFill>
                <a:srgbClr val="E3DED1"/>
              </a:solidFill>
              <a:latin typeface="Century Gothic"/>
              <a:ea typeface="Century Gothic"/>
              <a:cs typeface="Century Gothic"/>
              <a:sym typeface="Century Gothic"/>
            </a:endParaRPr>
          </a:p>
        </p:txBody>
      </p:sp>
      <p:sp>
        <p:nvSpPr>
          <p:cNvPr id="869" name="Google Shape;869;p92"/>
          <p:cNvSpPr/>
          <p:nvPr/>
        </p:nvSpPr>
        <p:spPr>
          <a:xfrm>
            <a:off x="3238500" y="4643559"/>
            <a:ext cx="5715000" cy="1061916"/>
          </a:xfrm>
          <a:prstGeom prst="roundRect">
            <a:avLst>
              <a:gd fmla="val 16667" name="adj"/>
            </a:avLst>
          </a:prstGeom>
          <a:solidFill>
            <a:schemeClr val="accent1"/>
          </a:solidFill>
          <a:ln cap="flat" cmpd="sng" w="12700">
            <a:solidFill>
              <a:srgbClr val="23421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fr-FR" sz="4800" u="none" cap="none" strike="noStrike">
                <a:solidFill>
                  <a:srgbClr val="E3DED1"/>
                </a:solidFill>
                <a:latin typeface="Century Gothic"/>
                <a:ea typeface="Century Gothic"/>
                <a:cs typeface="Century Gothic"/>
                <a:sym typeface="Century Gothic"/>
              </a:rPr>
              <a:t>NA 1850 </a:t>
            </a:r>
            <a:endParaRPr b="1" i="0" sz="4800" u="none" cap="none" strike="noStrike">
              <a:solidFill>
                <a:srgbClr val="E3DED1"/>
              </a:solidFill>
              <a:latin typeface="Century Gothic"/>
              <a:ea typeface="Century Gothic"/>
              <a:cs typeface="Century Gothic"/>
              <a:sym typeface="Century Gothic"/>
            </a:endParaRPr>
          </a:p>
        </p:txBody>
      </p:sp>
      <p:sp>
        <p:nvSpPr>
          <p:cNvPr id="870" name="Google Shape;870;p92"/>
          <p:cNvSpPr txBox="1"/>
          <p:nvPr/>
        </p:nvSpPr>
        <p:spPr>
          <a:xfrm>
            <a:off x="1085850" y="1057276"/>
            <a:ext cx="9496425" cy="158115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E3DED1"/>
              </a:buClr>
              <a:buSzPts val="4400"/>
              <a:buFont typeface="Century Gothic"/>
              <a:buNone/>
            </a:pPr>
            <a:r>
              <a:rPr b="1" i="0" lang="fr-FR" sz="4400" u="none" cap="none" strike="noStrike">
                <a:solidFill>
                  <a:srgbClr val="E3DED1"/>
                </a:solidFill>
                <a:latin typeface="Century Gothic"/>
                <a:ea typeface="Century Gothic"/>
                <a:cs typeface="Century Gothic"/>
                <a:sym typeface="Century Gothic"/>
              </a:rPr>
              <a:t>30. Wanneer werd de elektische gloeilamp uitgevonden? </a:t>
            </a:r>
            <a:endParaRPr/>
          </a:p>
        </p:txBody>
      </p:sp>
      <p:pic>
        <p:nvPicPr>
          <p:cNvPr descr="Gloeilamp met effen opvulling" id="871" name="Google Shape;871;p92"/>
          <p:cNvPicPr preferRelativeResize="0"/>
          <p:nvPr/>
        </p:nvPicPr>
        <p:blipFill rotWithShape="1">
          <a:blip r:embed="rId3">
            <a:alphaModFix/>
          </a:blip>
          <a:srcRect b="0" l="0" r="0" t="0"/>
          <a:stretch/>
        </p:blipFill>
        <p:spPr>
          <a:xfrm>
            <a:off x="9872237" y="4138490"/>
            <a:ext cx="1951083" cy="2129356"/>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93"/>
          <p:cNvSpPr txBox="1"/>
          <p:nvPr>
            <p:ph type="ctrTitle"/>
          </p:nvPr>
        </p:nvSpPr>
        <p:spPr>
          <a:xfrm>
            <a:off x="1561707" y="2375648"/>
            <a:ext cx="9068586" cy="2590800"/>
          </a:xfrm>
          <a:prstGeom prst="rect">
            <a:avLst/>
          </a:prstGeom>
          <a:noFill/>
          <a:ln>
            <a:noFill/>
          </a:ln>
        </p:spPr>
        <p:txBody>
          <a:bodyPr anchorCtr="0" anchor="ctr" bIns="45700" lIns="91425" spcFirstLastPara="1" rIns="91425" wrap="square" tIns="45700">
            <a:noAutofit/>
          </a:bodyPr>
          <a:lstStyle/>
          <a:p>
            <a:pPr indent="0" lvl="0" marL="0" rtl="0" algn="ctr">
              <a:lnSpc>
                <a:spcPct val="83000"/>
              </a:lnSpc>
              <a:spcBef>
                <a:spcPts val="0"/>
              </a:spcBef>
              <a:spcAft>
                <a:spcPts val="0"/>
              </a:spcAft>
              <a:buClr>
                <a:schemeClr val="lt1"/>
              </a:buClr>
              <a:buSzPts val="9600"/>
              <a:buFont typeface="Century Gothic"/>
              <a:buNone/>
            </a:pPr>
            <a:r>
              <a:rPr b="1" lang="fr-FR" sz="9600"/>
              <a:t>DANKUWEL</a:t>
            </a:r>
            <a:endParaRPr b="1" sz="9600"/>
          </a:p>
        </p:txBody>
      </p:sp>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avon">
  <a:themeElements>
    <a:clrScheme name="Savon">
      <a:dk1>
        <a:srgbClr val="000000"/>
      </a:dk1>
      <a:lt1>
        <a:srgbClr val="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2025-03-31T08:41:39Z</dcterms:created>
  <dc:creator>Paramedisch</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