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257" r:id="rId3"/>
    <p:sldId id="258" r:id="rId4"/>
    <p:sldId id="259" r:id="rId5"/>
    <p:sldId id="260" r:id="rId6"/>
    <p:sldId id="261" r:id="rId7"/>
    <p:sldId id="262" r:id="rId8"/>
    <p:sldId id="263" r:id="rId9"/>
    <p:sldId id="264" r:id="rId10"/>
    <p:sldId id="265" r:id="rId11"/>
    <p:sldId id="266" r:id="rId12"/>
    <p:sldId id="291" r:id="rId13"/>
    <p:sldId id="292"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97" r:id="rId31"/>
    <p:sldId id="298" r:id="rId32"/>
    <p:sldId id="283" r:id="rId33"/>
    <p:sldId id="284" r:id="rId34"/>
    <p:sldId id="285" r:id="rId35"/>
    <p:sldId id="286" r:id="rId36"/>
    <p:sldId id="287" r:id="rId37"/>
    <p:sldId id="288" r:id="rId38"/>
    <p:sldId id="289" r:id="rId39"/>
    <p:sldId id="290" r:id="rId40"/>
    <p:sldId id="293" r:id="rId41"/>
    <p:sldId id="294" r:id="rId42"/>
    <p:sldId id="295" r:id="rId43"/>
    <p:sldId id="296"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75" d="100"/>
          <a:sy n="75" d="100"/>
        </p:scale>
        <p:origin x="62" y="403"/>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E4E0D5-59DE-4C75-934C-70CB3148E230}" type="datetimeFigureOut">
              <a:rPr lang="nl-BE" smtClean="0"/>
              <a:t>31/10/2025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AD0FA3-A81F-4EA6-92A5-8B210B622C72}" type="slidenum">
              <a:rPr lang="nl-BE" smtClean="0"/>
              <a:t>‹nr.›</a:t>
            </a:fld>
            <a:endParaRPr lang="nl-BE"/>
          </a:p>
        </p:txBody>
      </p:sp>
    </p:spTree>
    <p:extLst>
      <p:ext uri="{BB962C8B-B14F-4D97-AF65-F5344CB8AC3E}">
        <p14:creationId xmlns:p14="http://schemas.microsoft.com/office/powerpoint/2010/main" val="3967616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75AD0FA3-A81F-4EA6-92A5-8B210B622C72}" type="slidenum">
              <a:rPr lang="nl-BE" smtClean="0"/>
              <a:t>6</a:t>
            </a:fld>
            <a:endParaRPr lang="nl-BE"/>
          </a:p>
        </p:txBody>
      </p:sp>
    </p:spTree>
    <p:extLst>
      <p:ext uri="{BB962C8B-B14F-4D97-AF65-F5344CB8AC3E}">
        <p14:creationId xmlns:p14="http://schemas.microsoft.com/office/powerpoint/2010/main" val="912721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75AD0FA3-A81F-4EA6-92A5-8B210B622C72}" type="slidenum">
              <a:rPr lang="nl-BE" smtClean="0"/>
              <a:t>10</a:t>
            </a:fld>
            <a:endParaRPr lang="nl-BE"/>
          </a:p>
        </p:txBody>
      </p:sp>
    </p:spTree>
    <p:extLst>
      <p:ext uri="{BB962C8B-B14F-4D97-AF65-F5344CB8AC3E}">
        <p14:creationId xmlns:p14="http://schemas.microsoft.com/office/powerpoint/2010/main" val="3371008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0634D-1824-C237-B6F9-41623D0C911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C6E98D6-30E2-7FD3-EB86-3DC4E555113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FCD88326-2947-37C0-DDB8-2D0FB866C8BB}"/>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5B3F2940-C537-7196-6504-E2A105B2B997}"/>
              </a:ext>
            </a:extLst>
          </p:cNvPr>
          <p:cNvSpPr>
            <a:spLocks noGrp="1"/>
          </p:cNvSpPr>
          <p:nvPr>
            <p:ph type="sldNum" sz="quarter" idx="5"/>
          </p:nvPr>
        </p:nvSpPr>
        <p:spPr/>
        <p:txBody>
          <a:bodyPr/>
          <a:lstStyle/>
          <a:p>
            <a:fld id="{75AD0FA3-A81F-4EA6-92A5-8B210B622C72}" type="slidenum">
              <a:rPr lang="nl-BE" smtClean="0"/>
              <a:t>11</a:t>
            </a:fld>
            <a:endParaRPr lang="nl-BE"/>
          </a:p>
        </p:txBody>
      </p:sp>
    </p:spTree>
    <p:extLst>
      <p:ext uri="{BB962C8B-B14F-4D97-AF65-F5344CB8AC3E}">
        <p14:creationId xmlns:p14="http://schemas.microsoft.com/office/powerpoint/2010/main" val="4275955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9D9A74-896B-7894-2ED2-C986A7EE6F7A}"/>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4AA6C442-19C5-04F5-87EA-DBAB988028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665F76B3-E0C5-FDCF-93B5-22C525193056}"/>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5" name="Tijdelijke aanduiding voor voettekst 4">
            <a:extLst>
              <a:ext uri="{FF2B5EF4-FFF2-40B4-BE49-F238E27FC236}">
                <a16:creationId xmlns:a16="http://schemas.microsoft.com/office/drawing/2014/main" id="{CF147FA1-9361-F38F-892E-3661221AD097}"/>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F6862844-9AFF-1239-FA80-3C6FC0ADBF70}"/>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3944911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59587A-A9FE-5560-BF13-64F6417C62E5}"/>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24AE59BA-03AE-7DA4-B747-EE29B2D4BBE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07DA78A6-DE80-5716-554A-DDB5356594C6}"/>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5" name="Tijdelijke aanduiding voor voettekst 4">
            <a:extLst>
              <a:ext uri="{FF2B5EF4-FFF2-40B4-BE49-F238E27FC236}">
                <a16:creationId xmlns:a16="http://schemas.microsoft.com/office/drawing/2014/main" id="{19ACA8E9-7AE2-1C96-C4E8-9792704AE683}"/>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3B41A929-4BF2-DBF8-C01B-0090744224EF}"/>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19247842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09748514-5717-6416-A8EA-9BACB7B209F8}"/>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8480AF37-F055-9B8C-88FC-9320866FF8AB}"/>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013ACAA4-78E7-79C1-649B-0692B8F93CD9}"/>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5" name="Tijdelijke aanduiding voor voettekst 4">
            <a:extLst>
              <a:ext uri="{FF2B5EF4-FFF2-40B4-BE49-F238E27FC236}">
                <a16:creationId xmlns:a16="http://schemas.microsoft.com/office/drawing/2014/main" id="{8189ABE7-C515-F659-A820-CC06ABB7229D}"/>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9158B70F-C837-F2CC-286B-BA567FD968F7}"/>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3036142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D58F3D-BB05-09D8-192E-86E9229B79B2}"/>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14E2D0D-6186-AB3B-4775-9DE70FD98B00}"/>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C9374B37-F933-71DF-68BE-8275C7159CFB}"/>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5" name="Tijdelijke aanduiding voor voettekst 4">
            <a:extLst>
              <a:ext uri="{FF2B5EF4-FFF2-40B4-BE49-F238E27FC236}">
                <a16:creationId xmlns:a16="http://schemas.microsoft.com/office/drawing/2014/main" id="{8EC76AFF-CB2A-A426-1DCF-9CC6D096D171}"/>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A666DCA2-A999-20A8-4AA1-6FB64C10EEE7}"/>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2254239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4AA6CF-9005-8B40-4B95-FDB49B158860}"/>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BB7B531-C714-B0C6-38D7-9446C4CDE6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53D3ABC3-FA7E-8AF8-D55C-7B199DCA7F83}"/>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5" name="Tijdelijke aanduiding voor voettekst 4">
            <a:extLst>
              <a:ext uri="{FF2B5EF4-FFF2-40B4-BE49-F238E27FC236}">
                <a16:creationId xmlns:a16="http://schemas.microsoft.com/office/drawing/2014/main" id="{F88F4BDE-D719-AA07-773E-3B247860AC26}"/>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9E701334-4DC5-63B3-6C9D-810CFB62044D}"/>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3782467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537813-4975-791F-BE31-E2C369E4D663}"/>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D4146EFD-6427-AB16-8D6E-934F21DE188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4BA770D5-BF0F-D379-A6E0-690F466C1EF0}"/>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F0DF4A84-EE31-1EBC-AB7A-9011E53A4567}"/>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6" name="Tijdelijke aanduiding voor voettekst 5">
            <a:extLst>
              <a:ext uri="{FF2B5EF4-FFF2-40B4-BE49-F238E27FC236}">
                <a16:creationId xmlns:a16="http://schemas.microsoft.com/office/drawing/2014/main" id="{579CE690-70D6-E6F6-98AD-89491280CFCB}"/>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BA660F55-D69E-EC50-6663-2C9F72720081}"/>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3460952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B9EC1-C28E-D29C-4152-5221B31FBBA6}"/>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3D101CA-ACA7-8227-14BD-CCBD4B0A43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E7CE8FA6-C640-6604-9210-C73A863A42F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3B16FE6E-475D-51E0-261D-A1B58CF662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791947EE-5E46-42F5-1BC1-AD7D884D9AE0}"/>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C373FD6A-E104-C715-E8C5-BFCD37007A56}"/>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8" name="Tijdelijke aanduiding voor voettekst 7">
            <a:extLst>
              <a:ext uri="{FF2B5EF4-FFF2-40B4-BE49-F238E27FC236}">
                <a16:creationId xmlns:a16="http://schemas.microsoft.com/office/drawing/2014/main" id="{4B7732A8-3EBD-0069-067A-4D1E40E4AF95}"/>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37E69748-CACF-049B-1D93-DDD43A41B8F1}"/>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3182222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F3FA5E-7BA5-63EB-A7CD-E42E25B00B35}"/>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5569CB48-64A5-DFCD-3B11-7B0D7DCC9707}"/>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4" name="Tijdelijke aanduiding voor voettekst 3">
            <a:extLst>
              <a:ext uri="{FF2B5EF4-FFF2-40B4-BE49-F238E27FC236}">
                <a16:creationId xmlns:a16="http://schemas.microsoft.com/office/drawing/2014/main" id="{B7366DD9-2CF0-FB96-32E1-6AC39FCDBD23}"/>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0DBF294A-D255-9929-5BA6-03FC642E6A18}"/>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3677750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5986E59-CBF6-7525-DE0C-D768F91A5BDC}"/>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3" name="Tijdelijke aanduiding voor voettekst 2">
            <a:extLst>
              <a:ext uri="{FF2B5EF4-FFF2-40B4-BE49-F238E27FC236}">
                <a16:creationId xmlns:a16="http://schemas.microsoft.com/office/drawing/2014/main" id="{7AC28EF5-F33E-5AD3-1F89-E74CF4185B1B}"/>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77ABC922-010C-DD03-2638-69DBA343396F}"/>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4058057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5430C1-4F49-AAED-B36A-6B7E7A5FFD6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1B12108-94C8-388E-5E2A-3E94ED8B24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EF5DBE4F-6C2D-4027-5074-13757ED60C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22BF41B-6510-63B6-DA48-6470CFE4AE79}"/>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6" name="Tijdelijke aanduiding voor voettekst 5">
            <a:extLst>
              <a:ext uri="{FF2B5EF4-FFF2-40B4-BE49-F238E27FC236}">
                <a16:creationId xmlns:a16="http://schemas.microsoft.com/office/drawing/2014/main" id="{72042B90-7B1A-3BD6-A5DF-660C855C4277}"/>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C8E207DA-7145-52D2-C917-E35B1A488AC6}"/>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487553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FD1D48-FAEC-E071-C033-33DF31F09619}"/>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7F7B3AC5-8ABE-EF1E-9762-619E3F2F8F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ijdelijke aanduiding voor tekst 3">
            <a:extLst>
              <a:ext uri="{FF2B5EF4-FFF2-40B4-BE49-F238E27FC236}">
                <a16:creationId xmlns:a16="http://schemas.microsoft.com/office/drawing/2014/main" id="{58F2D22B-8CB3-2BB1-920D-23051A864E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6E40BCA-A730-E7DE-3959-86EE79AB7282}"/>
              </a:ext>
            </a:extLst>
          </p:cNvPr>
          <p:cNvSpPr>
            <a:spLocks noGrp="1"/>
          </p:cNvSpPr>
          <p:nvPr>
            <p:ph type="dt" sz="half" idx="10"/>
          </p:nvPr>
        </p:nvSpPr>
        <p:spPr/>
        <p:txBody>
          <a:bodyPr/>
          <a:lstStyle/>
          <a:p>
            <a:fld id="{EF28480A-78A9-4BDE-BFF5-B126FD27A528}" type="datetimeFigureOut">
              <a:rPr lang="nl-BE" smtClean="0"/>
              <a:t>31/10/2025</a:t>
            </a:fld>
            <a:endParaRPr lang="nl-BE"/>
          </a:p>
        </p:txBody>
      </p:sp>
      <p:sp>
        <p:nvSpPr>
          <p:cNvPr id="6" name="Tijdelijke aanduiding voor voettekst 5">
            <a:extLst>
              <a:ext uri="{FF2B5EF4-FFF2-40B4-BE49-F238E27FC236}">
                <a16:creationId xmlns:a16="http://schemas.microsoft.com/office/drawing/2014/main" id="{B389D797-015D-C728-8AED-8DFB215A8E30}"/>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5A660515-9733-DFCF-918C-77E89B6CFD23}"/>
              </a:ext>
            </a:extLst>
          </p:cNvPr>
          <p:cNvSpPr>
            <a:spLocks noGrp="1"/>
          </p:cNvSpPr>
          <p:nvPr>
            <p:ph type="sldNum" sz="quarter" idx="12"/>
          </p:nvPr>
        </p:nvSpPr>
        <p:spPr/>
        <p:txBody>
          <a:bodyPr/>
          <a:lstStyle/>
          <a:p>
            <a:fld id="{22D26101-22B3-4715-833D-2CE08BD4D68E}" type="slidenum">
              <a:rPr lang="nl-BE" smtClean="0"/>
              <a:t>‹nr.›</a:t>
            </a:fld>
            <a:endParaRPr lang="nl-BE"/>
          </a:p>
        </p:txBody>
      </p:sp>
    </p:spTree>
    <p:extLst>
      <p:ext uri="{BB962C8B-B14F-4D97-AF65-F5344CB8AC3E}">
        <p14:creationId xmlns:p14="http://schemas.microsoft.com/office/powerpoint/2010/main" val="267128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BB733EF3-0632-66E6-F5D9-33DC11FFDE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405E4840-3B1D-0950-F642-C86ED4154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EFE26AAD-BDCA-DACF-19F4-4CAE701962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F28480A-78A9-4BDE-BFF5-B126FD27A528}" type="datetimeFigureOut">
              <a:rPr lang="nl-BE" smtClean="0"/>
              <a:t>31/10/2025</a:t>
            </a:fld>
            <a:endParaRPr lang="nl-BE"/>
          </a:p>
        </p:txBody>
      </p:sp>
      <p:sp>
        <p:nvSpPr>
          <p:cNvPr id="5" name="Tijdelijke aanduiding voor voettekst 4">
            <a:extLst>
              <a:ext uri="{FF2B5EF4-FFF2-40B4-BE49-F238E27FC236}">
                <a16:creationId xmlns:a16="http://schemas.microsoft.com/office/drawing/2014/main" id="{B67ADA3D-E340-DE26-30DC-1CC86A8A6D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BE"/>
          </a:p>
        </p:txBody>
      </p:sp>
      <p:sp>
        <p:nvSpPr>
          <p:cNvPr id="6" name="Tijdelijke aanduiding voor dianummer 5">
            <a:extLst>
              <a:ext uri="{FF2B5EF4-FFF2-40B4-BE49-F238E27FC236}">
                <a16:creationId xmlns:a16="http://schemas.microsoft.com/office/drawing/2014/main" id="{66907AE7-25F7-7672-2FFC-A0D81C478C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2D26101-22B3-4715-833D-2CE08BD4D68E}" type="slidenum">
              <a:rPr lang="nl-BE" smtClean="0"/>
              <a:t>‹nr.›</a:t>
            </a:fld>
            <a:endParaRPr lang="nl-BE"/>
          </a:p>
        </p:txBody>
      </p:sp>
    </p:spTree>
    <p:extLst>
      <p:ext uri="{BB962C8B-B14F-4D97-AF65-F5344CB8AC3E}">
        <p14:creationId xmlns:p14="http://schemas.microsoft.com/office/powerpoint/2010/main" val="980788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8" Type="http://schemas.openxmlformats.org/officeDocument/2006/relationships/hyperlink" Target="https://nl.wikipedia.org/wiki/Vlaanderen" TargetMode="External"/><Relationship Id="rId3" Type="http://schemas.openxmlformats.org/officeDocument/2006/relationships/hyperlink" Target="https://nl.wikipedia.org/wiki/1812" TargetMode="External"/><Relationship Id="rId7" Type="http://schemas.openxmlformats.org/officeDocument/2006/relationships/hyperlink" Target="https://nl.wikipedia.org/wiki/Auteur" TargetMode="External"/><Relationship Id="rId12" Type="http://schemas.openxmlformats.org/officeDocument/2006/relationships/image" Target="../media/image52.png"/><Relationship Id="rId2" Type="http://schemas.openxmlformats.org/officeDocument/2006/relationships/hyperlink" Target="https://nl.wikipedia.org/wiki/3_december" TargetMode="External"/><Relationship Id="rId1" Type="http://schemas.openxmlformats.org/officeDocument/2006/relationships/slideLayout" Target="../slideLayouts/slideLayout6.xml"/><Relationship Id="rId6" Type="http://schemas.openxmlformats.org/officeDocument/2006/relationships/hyperlink" Target="https://nl.wikipedia.org/wiki/Belgi%C3%AB" TargetMode="External"/><Relationship Id="rId11" Type="http://schemas.openxmlformats.org/officeDocument/2006/relationships/image" Target="../media/image51.png"/><Relationship Id="rId5" Type="http://schemas.openxmlformats.org/officeDocument/2006/relationships/hyperlink" Target="https://nl.wikipedia.org/wiki/1883" TargetMode="External"/><Relationship Id="rId10" Type="http://schemas.openxmlformats.org/officeDocument/2006/relationships/hyperlink" Target="https://nl.wikipedia.org/wiki/Schrijver" TargetMode="External"/><Relationship Id="rId4" Type="http://schemas.openxmlformats.org/officeDocument/2006/relationships/hyperlink" Target="https://nl.wikipedia.org/wiki/10_september" TargetMode="External"/><Relationship Id="rId9" Type="http://schemas.openxmlformats.org/officeDocument/2006/relationships/hyperlink" Target="https://nl.wikipedia.org/wiki/Volk"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5DCB5928-DC7D-4612-9922-441966E15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Freeform: Shape 17">
            <a:extLst>
              <a:ext uri="{FF2B5EF4-FFF2-40B4-BE49-F238E27FC236}">
                <a16:creationId xmlns:a16="http://schemas.microsoft.com/office/drawing/2014/main" id="{682C1161-1736-45EC-99B7-33F3CAE9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rgbClr val="E6E6E6"/>
            </a:solidFill>
          </a:ln>
          <a:effectLst>
            <a:outerShdw blurRad="762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9">
            <a:extLst>
              <a:ext uri="{FF2B5EF4-FFF2-40B4-BE49-F238E27FC236}">
                <a16:creationId xmlns:a16="http://schemas.microsoft.com/office/drawing/2014/main" id="{84D4DDB8-B68F-45B0-9F62-C4279996F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1E1130B8-4317-65E9-D65E-AF8B0493EE57}"/>
              </a:ext>
            </a:extLst>
          </p:cNvPr>
          <p:cNvSpPr>
            <a:spLocks noGrp="1"/>
          </p:cNvSpPr>
          <p:nvPr>
            <p:ph type="ctrTitle"/>
          </p:nvPr>
        </p:nvSpPr>
        <p:spPr>
          <a:xfrm>
            <a:off x="477981" y="1122363"/>
            <a:ext cx="4023360" cy="3204134"/>
          </a:xfrm>
        </p:spPr>
        <p:txBody>
          <a:bodyPr anchor="b">
            <a:normAutofit/>
          </a:bodyPr>
          <a:lstStyle/>
          <a:p>
            <a:pPr algn="l"/>
            <a:r>
              <a:rPr lang="nl-BE" sz="4800" b="1">
                <a:latin typeface="ADLaM Display" panose="02010000000000000000" pitchFamily="2" charset="0"/>
                <a:ea typeface="ADLaM Display" panose="02010000000000000000" pitchFamily="2" charset="0"/>
                <a:cs typeface="ADLaM Display" panose="02010000000000000000" pitchFamily="2" charset="0"/>
              </a:rPr>
              <a:t>Wat kwam eerst?</a:t>
            </a:r>
          </a:p>
        </p:txBody>
      </p:sp>
      <p:sp>
        <p:nvSpPr>
          <p:cNvPr id="22" name="Rectangle 2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4" name="Rectangle 2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E49A53F1-A3B1-213B-35E3-76435794DDBF}"/>
              </a:ext>
            </a:extLst>
          </p:cNvPr>
          <p:cNvPicPr>
            <a:picLocks noChangeAspect="1"/>
          </p:cNvPicPr>
          <p:nvPr/>
        </p:nvPicPr>
        <p:blipFill>
          <a:blip r:embed="rId2"/>
          <a:srcRect t="1496"/>
          <a:stretch>
            <a:fillRect/>
          </a:stretch>
        </p:blipFill>
        <p:spPr>
          <a:xfrm>
            <a:off x="5414356" y="1080708"/>
            <a:ext cx="6408836" cy="4545331"/>
          </a:xfrm>
          <a:prstGeom prst="rect">
            <a:avLst/>
          </a:prstGeom>
        </p:spPr>
      </p:pic>
    </p:spTree>
    <p:extLst>
      <p:ext uri="{BB962C8B-B14F-4D97-AF65-F5344CB8AC3E}">
        <p14:creationId xmlns:p14="http://schemas.microsoft.com/office/powerpoint/2010/main" val="4291379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Freeform: Shape 11">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600EB410-BA49-71D1-89F2-4F3411022050}"/>
              </a:ext>
            </a:extLst>
          </p:cNvPr>
          <p:cNvSpPr>
            <a:spLocks noGrp="1"/>
          </p:cNvSpPr>
          <p:nvPr>
            <p:ph type="title"/>
          </p:nvPr>
        </p:nvSpPr>
        <p:spPr>
          <a:xfrm>
            <a:off x="489098" y="1106034"/>
            <a:ext cx="5019074" cy="407556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a:t>
            </a:r>
            <a:r>
              <a:rPr lang="en-US" dirty="0" err="1">
                <a:latin typeface="ADLaM Display" panose="02010000000000000000" pitchFamily="2" charset="0"/>
                <a:ea typeface="ADLaM Display" panose="02010000000000000000" pitchFamily="2" charset="0"/>
                <a:cs typeface="ADLaM Display" panose="02010000000000000000" pitchFamily="2" charset="0"/>
              </a:rPr>
              <a:t>Familie</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a:t>
            </a:r>
            <a:r>
              <a:rPr lang="en-US" dirty="0" err="1">
                <a:latin typeface="ADLaM Display" panose="02010000000000000000" pitchFamily="2" charset="0"/>
                <a:ea typeface="ADLaM Display" panose="02010000000000000000" pitchFamily="2" charset="0"/>
                <a:cs typeface="ADLaM Display" panose="02010000000000000000" pitchFamily="2" charset="0"/>
              </a:rPr>
              <a:t>Thuis</a:t>
            </a:r>
            <a:br>
              <a:rPr lang="en-US" sz="3000" dirty="0"/>
            </a:br>
            <a:br>
              <a:rPr lang="en-US" sz="3000" b="1" dirty="0"/>
            </a:br>
            <a:endParaRPr lang="en-US" sz="3000" b="1" dirty="0"/>
          </a:p>
        </p:txBody>
      </p:sp>
      <p:sp>
        <p:nvSpPr>
          <p:cNvPr id="16" name="Rectangle 1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84766F51-8817-8576-68E5-1F1315743D1D}"/>
              </a:ext>
            </a:extLst>
          </p:cNvPr>
          <p:cNvPicPr>
            <a:picLocks noChangeAspect="1"/>
          </p:cNvPicPr>
          <p:nvPr/>
        </p:nvPicPr>
        <p:blipFill>
          <a:blip r:embed="rId3"/>
          <a:stretch>
            <a:fillRect/>
          </a:stretch>
        </p:blipFill>
        <p:spPr>
          <a:xfrm>
            <a:off x="8385641" y="625683"/>
            <a:ext cx="1925690" cy="2743200"/>
          </a:xfrm>
          <a:prstGeom prst="rect">
            <a:avLst/>
          </a:prstGeom>
        </p:spPr>
      </p:pic>
      <p:sp>
        <p:nvSpPr>
          <p:cNvPr id="18" name="Rectangle 1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29E15A43-3863-3072-003E-137B1076AF2D}"/>
              </a:ext>
            </a:extLst>
          </p:cNvPr>
          <p:cNvPicPr>
            <a:picLocks noChangeAspect="1"/>
          </p:cNvPicPr>
          <p:nvPr/>
        </p:nvPicPr>
        <p:blipFill>
          <a:blip r:embed="rId4"/>
          <a:stretch>
            <a:fillRect/>
          </a:stretch>
        </p:blipFill>
        <p:spPr>
          <a:xfrm>
            <a:off x="7285931" y="3550309"/>
            <a:ext cx="4125112" cy="2743200"/>
          </a:xfrm>
          <a:prstGeom prst="rect">
            <a:avLst/>
          </a:prstGeom>
        </p:spPr>
      </p:pic>
    </p:spTree>
    <p:extLst>
      <p:ext uri="{BB962C8B-B14F-4D97-AF65-F5344CB8AC3E}">
        <p14:creationId xmlns:p14="http://schemas.microsoft.com/office/powerpoint/2010/main" val="2250653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BC1889-D009-04D7-B0CB-866F66E2D2D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D065156-E7DA-93B6-D3B7-7FCE3E02C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Freeform: Shape 11">
            <a:extLst>
              <a:ext uri="{FF2B5EF4-FFF2-40B4-BE49-F238E27FC236}">
                <a16:creationId xmlns:a16="http://schemas.microsoft.com/office/drawing/2014/main" id="{89DB79EC-225B-18E9-DC56-BEF37221B0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F9B84A9E-9CAE-04E4-4EA8-AB95D34BD7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481E65C-007D-5799-1E9D-8673EC49AFAA}"/>
              </a:ext>
            </a:extLst>
          </p:cNvPr>
          <p:cNvSpPr>
            <a:spLocks noGrp="1"/>
          </p:cNvSpPr>
          <p:nvPr>
            <p:ph type="title"/>
          </p:nvPr>
        </p:nvSpPr>
        <p:spPr>
          <a:xfrm>
            <a:off x="489098" y="1106034"/>
            <a:ext cx="5019074" cy="407556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a:t>
            </a:r>
            <a:r>
              <a:rPr lang="en-US"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Familie</a:t>
            </a: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3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(1991)</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a:t>
            </a:r>
            <a:r>
              <a:rPr lang="en-US" dirty="0" err="1">
                <a:latin typeface="ADLaM Display" panose="02010000000000000000" pitchFamily="2" charset="0"/>
                <a:ea typeface="ADLaM Display" panose="02010000000000000000" pitchFamily="2" charset="0"/>
                <a:cs typeface="ADLaM Display" panose="02010000000000000000" pitchFamily="2" charset="0"/>
              </a:rPr>
              <a:t>Thuis</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sz="3200" dirty="0">
                <a:latin typeface="ADLaM Display" panose="02010000000000000000" pitchFamily="2" charset="0"/>
                <a:ea typeface="ADLaM Display" panose="02010000000000000000" pitchFamily="2" charset="0"/>
                <a:cs typeface="ADLaM Display" panose="02010000000000000000" pitchFamily="2" charset="0"/>
              </a:rPr>
              <a:t>(1995)</a:t>
            </a:r>
            <a:br>
              <a:rPr lang="en-US" sz="3000" dirty="0"/>
            </a:br>
            <a:br>
              <a:rPr lang="en-US" sz="3000" dirty="0"/>
            </a:br>
            <a:endParaRPr lang="en-US" sz="3000" dirty="0"/>
          </a:p>
        </p:txBody>
      </p:sp>
      <p:sp>
        <p:nvSpPr>
          <p:cNvPr id="16" name="Rectangle 15">
            <a:extLst>
              <a:ext uri="{FF2B5EF4-FFF2-40B4-BE49-F238E27FC236}">
                <a16:creationId xmlns:a16="http://schemas.microsoft.com/office/drawing/2014/main" id="{A13A4D2E-36C3-03BB-A2A5-F52B6590D8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DF6108AA-515E-1C8D-B096-EA68011FA038}"/>
              </a:ext>
            </a:extLst>
          </p:cNvPr>
          <p:cNvPicPr>
            <a:picLocks noChangeAspect="1"/>
          </p:cNvPicPr>
          <p:nvPr/>
        </p:nvPicPr>
        <p:blipFill>
          <a:blip r:embed="rId3"/>
          <a:stretch>
            <a:fillRect/>
          </a:stretch>
        </p:blipFill>
        <p:spPr>
          <a:xfrm>
            <a:off x="8385641" y="625683"/>
            <a:ext cx="1925690" cy="2743200"/>
          </a:xfrm>
          <a:prstGeom prst="rect">
            <a:avLst/>
          </a:prstGeom>
        </p:spPr>
      </p:pic>
      <p:sp>
        <p:nvSpPr>
          <p:cNvPr id="18" name="Rectangle 17">
            <a:extLst>
              <a:ext uri="{FF2B5EF4-FFF2-40B4-BE49-F238E27FC236}">
                <a16:creationId xmlns:a16="http://schemas.microsoft.com/office/drawing/2014/main" id="{62C35FB6-6099-BB47-ED2E-DFDD9FD640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2E6BA31F-1452-7598-6E6B-57A04A49E356}"/>
              </a:ext>
            </a:extLst>
          </p:cNvPr>
          <p:cNvPicPr>
            <a:picLocks noChangeAspect="1"/>
          </p:cNvPicPr>
          <p:nvPr/>
        </p:nvPicPr>
        <p:blipFill>
          <a:blip r:embed="rId4"/>
          <a:stretch>
            <a:fillRect/>
          </a:stretch>
        </p:blipFill>
        <p:spPr>
          <a:xfrm>
            <a:off x="7285931" y="3550309"/>
            <a:ext cx="4125112" cy="2743200"/>
          </a:xfrm>
          <a:prstGeom prst="rect">
            <a:avLst/>
          </a:prstGeom>
        </p:spPr>
      </p:pic>
    </p:spTree>
    <p:extLst>
      <p:ext uri="{BB962C8B-B14F-4D97-AF65-F5344CB8AC3E}">
        <p14:creationId xmlns:p14="http://schemas.microsoft.com/office/powerpoint/2010/main" val="3708803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AF47DEB3-ABF9-5858-05F1-D936544B16D3}"/>
              </a:ext>
            </a:extLst>
          </p:cNvPr>
          <p:cNvSpPr>
            <a:spLocks noGrp="1"/>
          </p:cNvSpPr>
          <p:nvPr>
            <p:ph type="title"/>
          </p:nvPr>
        </p:nvSpPr>
        <p:spPr>
          <a:xfrm>
            <a:off x="489098" y="1106034"/>
            <a:ext cx="5019074" cy="4288926"/>
          </a:xfrm>
        </p:spPr>
        <p:txBody>
          <a:bodyPr vert="horz" lIns="91440" tIns="45720" rIns="91440" bIns="45720" rtlCol="0" anchor="b">
            <a:normAutofit/>
          </a:bodyPr>
          <a:lstStyle/>
          <a:p>
            <a:r>
              <a:rPr lang="en-US" sz="4800" dirty="0">
                <a:latin typeface="ADLaM Display" panose="02010000000000000000" pitchFamily="2" charset="0"/>
                <a:ea typeface="ADLaM Display" panose="02010000000000000000" pitchFamily="2" charset="0"/>
                <a:cs typeface="ADLaM Display" panose="02010000000000000000" pitchFamily="2" charset="0"/>
              </a:rPr>
              <a:t>Wat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800" dirty="0">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800" dirty="0">
                <a:latin typeface="ADLaM Display" panose="02010000000000000000" pitchFamily="2" charset="0"/>
                <a:ea typeface="ADLaM Display" panose="02010000000000000000" pitchFamily="2" charset="0"/>
                <a:cs typeface="ADLaM Display" panose="02010000000000000000" pitchFamily="2" charset="0"/>
              </a:rPr>
              <a:t>?</a:t>
            </a:r>
            <a:br>
              <a:rPr lang="en-US" sz="4200" dirty="0">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r>
              <a:rPr lang="en-US" sz="4200" dirty="0">
                <a:latin typeface="ADLaM Display" panose="02010000000000000000" pitchFamily="2" charset="0"/>
                <a:ea typeface="ADLaM Display" panose="02010000000000000000" pitchFamily="2" charset="0"/>
                <a:cs typeface="ADLaM Display" panose="02010000000000000000" pitchFamily="2" charset="0"/>
              </a:rPr>
              <a:t>A. Wolken</a:t>
            </a:r>
            <a:br>
              <a:rPr lang="en-US" sz="4200" dirty="0">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r>
              <a:rPr lang="en-US" sz="4200" dirty="0">
                <a:latin typeface="ADLaM Display" panose="02010000000000000000" pitchFamily="2" charset="0"/>
                <a:ea typeface="ADLaM Display" panose="02010000000000000000" pitchFamily="2" charset="0"/>
                <a:cs typeface="ADLaM Display" panose="02010000000000000000" pitchFamily="2" charset="0"/>
              </a:rPr>
              <a:t>B. Regen</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F7D65C2D-8CB3-6A68-A951-294FE919924C}"/>
              </a:ext>
            </a:extLst>
          </p:cNvPr>
          <p:cNvPicPr>
            <a:picLocks noChangeAspect="1"/>
          </p:cNvPicPr>
          <p:nvPr/>
        </p:nvPicPr>
        <p:blipFill>
          <a:blip r:embed="rId2"/>
          <a:stretch>
            <a:fillRect/>
          </a:stretch>
        </p:blipFill>
        <p:spPr>
          <a:xfrm>
            <a:off x="7254130" y="3792867"/>
            <a:ext cx="4220307" cy="2817056"/>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6C4E7D35-C3B6-9055-CCD6-FF132D4F7B42}"/>
              </a:ext>
            </a:extLst>
          </p:cNvPr>
          <p:cNvPicPr>
            <a:picLocks noChangeAspect="1"/>
          </p:cNvPicPr>
          <p:nvPr/>
        </p:nvPicPr>
        <p:blipFill>
          <a:blip r:embed="rId3"/>
          <a:stretch>
            <a:fillRect/>
          </a:stretch>
        </p:blipFill>
        <p:spPr>
          <a:xfrm>
            <a:off x="7254130" y="561762"/>
            <a:ext cx="4220307" cy="2743200"/>
          </a:xfrm>
          <a:prstGeom prst="rect">
            <a:avLst/>
          </a:prstGeom>
        </p:spPr>
      </p:pic>
    </p:spTree>
    <p:extLst>
      <p:ext uri="{BB962C8B-B14F-4D97-AF65-F5344CB8AC3E}">
        <p14:creationId xmlns:p14="http://schemas.microsoft.com/office/powerpoint/2010/main" val="2067360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A7129F-3320-9573-06E5-98B913CFD18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0BE0D5C-E869-4237-0641-00A84A8B2F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7595BFA1-B874-DD18-0F32-5DC35D6B9B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312E6309-1638-C517-79DA-9C923F19E7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1F99919C-1E0A-8AE3-16DD-365CE9021BBC}"/>
              </a:ext>
            </a:extLst>
          </p:cNvPr>
          <p:cNvSpPr>
            <a:spLocks noGrp="1"/>
          </p:cNvSpPr>
          <p:nvPr>
            <p:ph type="title"/>
          </p:nvPr>
        </p:nvSpPr>
        <p:spPr>
          <a:xfrm>
            <a:off x="489098" y="1106034"/>
            <a:ext cx="5019074" cy="4777530"/>
          </a:xfrm>
        </p:spPr>
        <p:txBody>
          <a:bodyPr vert="horz" lIns="91440" tIns="45720" rIns="91440" bIns="45720" rtlCol="0" anchor="b">
            <a:normAutofit fontScale="90000"/>
          </a:bodyPr>
          <a:lstStyle/>
          <a:p>
            <a:r>
              <a:rPr lang="en-US" sz="4800" dirty="0">
                <a:latin typeface="ADLaM Display" panose="02010000000000000000" pitchFamily="2" charset="0"/>
                <a:ea typeface="ADLaM Display" panose="02010000000000000000" pitchFamily="2" charset="0"/>
                <a:cs typeface="ADLaM Display" panose="02010000000000000000" pitchFamily="2" charset="0"/>
              </a:rPr>
              <a:t>Wat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800" dirty="0">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800" dirty="0">
                <a:latin typeface="ADLaM Display" panose="02010000000000000000" pitchFamily="2" charset="0"/>
                <a:ea typeface="ADLaM Display" panose="02010000000000000000" pitchFamily="2" charset="0"/>
                <a:cs typeface="ADLaM Display" panose="02010000000000000000" pitchFamily="2" charset="0"/>
              </a:rPr>
              <a:t>?</a:t>
            </a:r>
            <a:br>
              <a:rPr lang="en-US" sz="4200" dirty="0">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r>
              <a:rPr lang="en-US" sz="4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Wolken</a:t>
            </a:r>
            <a:r>
              <a:rPr lang="nl-NL" dirty="0"/>
              <a:t> </a:t>
            </a:r>
            <a:r>
              <a:rPr lang="nl-NL" sz="1300" dirty="0">
                <a:solidFill>
                  <a:srgbClr val="FF0000"/>
                </a:solidFill>
              </a:rPr>
              <a:t>(</a:t>
            </a:r>
            <a: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Wolken kwamen eerst, omdat regen ontstaat in de wolken. Eerst moet er waterdamp in de lucht opstijgen en afkoelen, waardoor er wolken (kleine waterdruppeltjes of ijskristallen) vormen. Pas als die druppeltjes groot en zwaar genoeg worden, vallen ze als regen uit de wolk.) </a:t>
            </a:r>
            <a:b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nl-NL" sz="13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Eerst wolken:</a:t>
            </a:r>
            <a: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b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Water verdampt, stijgt op en vormt wolken als de waterdamp afkoelt en condenseert. </a:t>
            </a:r>
            <a:b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r>
              <a:rPr lang="en-US" sz="4200" dirty="0">
                <a:latin typeface="ADLaM Display" panose="02010000000000000000" pitchFamily="2" charset="0"/>
                <a:ea typeface="ADLaM Display" panose="02010000000000000000" pitchFamily="2" charset="0"/>
                <a:cs typeface="ADLaM Display" panose="02010000000000000000" pitchFamily="2" charset="0"/>
              </a:rPr>
              <a:t>B. Regen </a:t>
            </a:r>
            <a:r>
              <a:rPr lang="en-US" sz="1300" dirty="0">
                <a:latin typeface="ADLaM Display" panose="02010000000000000000" pitchFamily="2" charset="0"/>
                <a:ea typeface="ADLaM Display" panose="02010000000000000000" pitchFamily="2" charset="0"/>
                <a:cs typeface="ADLaM Display" panose="02010000000000000000" pitchFamily="2" charset="0"/>
              </a:rPr>
              <a:t>(</a:t>
            </a:r>
            <a:r>
              <a:rPr lang="nl-NL" sz="1300" b="1" dirty="0">
                <a:latin typeface="ADLaM Display" panose="02010000000000000000" pitchFamily="2" charset="0"/>
                <a:ea typeface="ADLaM Display" panose="02010000000000000000" pitchFamily="2" charset="0"/>
                <a:cs typeface="ADLaM Display" panose="02010000000000000000" pitchFamily="2" charset="0"/>
              </a:rPr>
              <a:t>Dan regen:</a:t>
            </a:r>
            <a:r>
              <a:rPr lang="nl-NL" sz="1300" dirty="0">
                <a:latin typeface="ADLaM Display" panose="02010000000000000000" pitchFamily="2" charset="0"/>
                <a:ea typeface="ADLaM Display" panose="02010000000000000000" pitchFamily="2" charset="0"/>
                <a:cs typeface="ADLaM Display" panose="02010000000000000000" pitchFamily="2" charset="0"/>
              </a:rPr>
              <a:t> </a:t>
            </a:r>
            <a:br>
              <a:rPr lang="nl-NL" sz="1300" dirty="0">
                <a:latin typeface="ADLaM Display" panose="02010000000000000000" pitchFamily="2" charset="0"/>
                <a:ea typeface="ADLaM Display" panose="02010000000000000000" pitchFamily="2" charset="0"/>
                <a:cs typeface="ADLaM Display" panose="02010000000000000000" pitchFamily="2" charset="0"/>
              </a:rPr>
            </a:br>
            <a:r>
              <a:rPr lang="nl-NL" sz="1300" dirty="0">
                <a:latin typeface="ADLaM Display" panose="02010000000000000000" pitchFamily="2" charset="0"/>
                <a:ea typeface="ADLaM Display" panose="02010000000000000000" pitchFamily="2" charset="0"/>
                <a:cs typeface="ADLaM Display" panose="02010000000000000000" pitchFamily="2" charset="0"/>
              </a:rPr>
              <a:t>In de wolk groeien de kleine druppeltjes of ijskristallen aan, totdat ze zwaar genoeg zijn om als neerslag naar de aarde te vallen)</a:t>
            </a:r>
            <a:br>
              <a:rPr lang="nl-NL" sz="1300" dirty="0"/>
            </a:br>
            <a:endParaRPr lang="en-US" sz="13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2CA5076D-958C-C6CC-7ECC-EDBE7723B8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9BF3DB91-26CB-94E7-EE6F-AD342419A09C}"/>
              </a:ext>
            </a:extLst>
          </p:cNvPr>
          <p:cNvPicPr>
            <a:picLocks noChangeAspect="1"/>
          </p:cNvPicPr>
          <p:nvPr/>
        </p:nvPicPr>
        <p:blipFill>
          <a:blip r:embed="rId2"/>
          <a:stretch>
            <a:fillRect/>
          </a:stretch>
        </p:blipFill>
        <p:spPr>
          <a:xfrm>
            <a:off x="7254130" y="3792867"/>
            <a:ext cx="4220307" cy="2817056"/>
          </a:xfrm>
          <a:prstGeom prst="rect">
            <a:avLst/>
          </a:prstGeom>
        </p:spPr>
      </p:pic>
      <p:sp>
        <p:nvSpPr>
          <p:cNvPr id="17" name="Rectangle 16">
            <a:extLst>
              <a:ext uri="{FF2B5EF4-FFF2-40B4-BE49-F238E27FC236}">
                <a16:creationId xmlns:a16="http://schemas.microsoft.com/office/drawing/2014/main" id="{C1182B39-89AD-54FA-0A6B-BC31099A60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26AD8865-5787-971C-7037-9EEA64AD8012}"/>
              </a:ext>
            </a:extLst>
          </p:cNvPr>
          <p:cNvPicPr>
            <a:picLocks noChangeAspect="1"/>
          </p:cNvPicPr>
          <p:nvPr/>
        </p:nvPicPr>
        <p:blipFill>
          <a:blip r:embed="rId3"/>
          <a:stretch>
            <a:fillRect/>
          </a:stretch>
        </p:blipFill>
        <p:spPr>
          <a:xfrm>
            <a:off x="7254130" y="561762"/>
            <a:ext cx="4220307" cy="2743200"/>
          </a:xfrm>
          <a:prstGeom prst="rect">
            <a:avLst/>
          </a:prstGeom>
        </p:spPr>
      </p:pic>
    </p:spTree>
    <p:extLst>
      <p:ext uri="{BB962C8B-B14F-4D97-AF65-F5344CB8AC3E}">
        <p14:creationId xmlns:p14="http://schemas.microsoft.com/office/powerpoint/2010/main" val="1462736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Freeform: Shape 32">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5" name="Freeform: Shape 34">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C9D9BE64-9E0A-4F9F-4399-D01F24A7893F}"/>
              </a:ext>
            </a:extLst>
          </p:cNvPr>
          <p:cNvSpPr>
            <a:spLocks noGrp="1"/>
          </p:cNvSpPr>
          <p:nvPr>
            <p:ph type="title"/>
          </p:nvPr>
        </p:nvSpPr>
        <p:spPr>
          <a:xfrm>
            <a:off x="489098" y="1106034"/>
            <a:ext cx="5019074" cy="4014606"/>
          </a:xfrm>
        </p:spPr>
        <p:txBody>
          <a:bodyPr vert="horz" lIns="91440" tIns="45720" rIns="91440" bIns="45720" rtlCol="0" anchor="b">
            <a:normAutofit/>
          </a:bodyPr>
          <a:lstStyle/>
          <a:p>
            <a:r>
              <a:rPr lang="en-US" sz="4000" b="1" dirty="0">
                <a:latin typeface="ADLaM Display" panose="02010000000000000000" pitchFamily="2" charset="0"/>
                <a:ea typeface="ADLaM Display" panose="02010000000000000000" pitchFamily="2" charset="0"/>
                <a:cs typeface="ADLaM Display" panose="02010000000000000000" pitchFamily="2" charset="0"/>
              </a:rPr>
              <a:t>Wat </a:t>
            </a:r>
            <a:r>
              <a:rPr lang="en-US" sz="4000" b="1" dirty="0" err="1">
                <a:latin typeface="ADLaM Display" panose="02010000000000000000" pitchFamily="2" charset="0"/>
                <a:ea typeface="ADLaM Display" panose="02010000000000000000" pitchFamily="2" charset="0"/>
                <a:cs typeface="ADLaM Display" panose="02010000000000000000" pitchFamily="2" charset="0"/>
              </a:rPr>
              <a:t>kwam</a:t>
            </a:r>
            <a:r>
              <a:rPr lang="en-US" sz="4000" b="1" dirty="0">
                <a:latin typeface="ADLaM Display" panose="02010000000000000000" pitchFamily="2" charset="0"/>
                <a:ea typeface="ADLaM Display" panose="02010000000000000000" pitchFamily="2" charset="0"/>
                <a:cs typeface="ADLaM Display" panose="02010000000000000000" pitchFamily="2" charset="0"/>
              </a:rPr>
              <a:t> </a:t>
            </a:r>
            <a:r>
              <a:rPr lang="en-US" sz="4000" b="1" dirty="0" err="1">
                <a:latin typeface="ADLaM Display" panose="02010000000000000000" pitchFamily="2" charset="0"/>
                <a:ea typeface="ADLaM Display" panose="02010000000000000000" pitchFamily="2" charset="0"/>
                <a:cs typeface="ADLaM Display" panose="02010000000000000000" pitchFamily="2" charset="0"/>
              </a:rPr>
              <a:t>eerst</a:t>
            </a:r>
            <a:r>
              <a:rPr lang="en-US" sz="4000" b="1" dirty="0">
                <a:latin typeface="ADLaM Display" panose="02010000000000000000" pitchFamily="2" charset="0"/>
                <a:ea typeface="ADLaM Display" panose="02010000000000000000" pitchFamily="2" charset="0"/>
                <a:cs typeface="ADLaM Display" panose="02010000000000000000" pitchFamily="2" charset="0"/>
              </a:rPr>
              <a:t>?</a:t>
            </a:r>
            <a:br>
              <a:rPr lang="en-US" sz="4000" b="1" dirty="0">
                <a:latin typeface="ADLaM Display" panose="02010000000000000000" pitchFamily="2" charset="0"/>
                <a:ea typeface="ADLaM Display" panose="02010000000000000000" pitchFamily="2" charset="0"/>
                <a:cs typeface="ADLaM Display" panose="02010000000000000000" pitchFamily="2" charset="0"/>
              </a:rPr>
            </a:br>
            <a:br>
              <a:rPr lang="en-US" sz="4000" b="1" dirty="0">
                <a:latin typeface="ADLaM Display" panose="02010000000000000000" pitchFamily="2" charset="0"/>
                <a:ea typeface="ADLaM Display" panose="02010000000000000000" pitchFamily="2" charset="0"/>
                <a:cs typeface="ADLaM Display" panose="02010000000000000000" pitchFamily="2" charset="0"/>
              </a:rPr>
            </a:br>
            <a:r>
              <a:rPr lang="en-US" sz="4000" b="1" dirty="0">
                <a:latin typeface="ADLaM Display" panose="02010000000000000000" pitchFamily="2" charset="0"/>
                <a:ea typeface="ADLaM Display" panose="02010000000000000000" pitchFamily="2" charset="0"/>
                <a:cs typeface="ADLaM Display" panose="02010000000000000000" pitchFamily="2" charset="0"/>
              </a:rPr>
              <a:t>A. </a:t>
            </a:r>
            <a:r>
              <a:rPr lang="en-US" sz="4000" b="1" dirty="0" err="1">
                <a:latin typeface="ADLaM Display" panose="02010000000000000000" pitchFamily="2" charset="0"/>
                <a:ea typeface="ADLaM Display" panose="02010000000000000000" pitchFamily="2" charset="0"/>
                <a:cs typeface="ADLaM Display" panose="02010000000000000000" pitchFamily="2" charset="0"/>
              </a:rPr>
              <a:t>gloeilamp</a:t>
            </a:r>
            <a:br>
              <a:rPr lang="en-US" sz="4000" b="1" dirty="0">
                <a:latin typeface="ADLaM Display" panose="02010000000000000000" pitchFamily="2" charset="0"/>
                <a:ea typeface="ADLaM Display" panose="02010000000000000000" pitchFamily="2" charset="0"/>
                <a:cs typeface="ADLaM Display" panose="02010000000000000000" pitchFamily="2" charset="0"/>
              </a:rPr>
            </a:br>
            <a:br>
              <a:rPr lang="en-US" sz="4000" b="1" dirty="0">
                <a:latin typeface="ADLaM Display" panose="02010000000000000000" pitchFamily="2" charset="0"/>
                <a:ea typeface="ADLaM Display" panose="02010000000000000000" pitchFamily="2" charset="0"/>
                <a:cs typeface="ADLaM Display" panose="02010000000000000000" pitchFamily="2" charset="0"/>
              </a:rPr>
            </a:br>
            <a:r>
              <a:rPr lang="en-US" sz="4000" b="1" dirty="0">
                <a:latin typeface="ADLaM Display" panose="02010000000000000000" pitchFamily="2" charset="0"/>
                <a:ea typeface="ADLaM Display" panose="02010000000000000000" pitchFamily="2" charset="0"/>
                <a:cs typeface="ADLaM Display" panose="02010000000000000000" pitchFamily="2" charset="0"/>
              </a:rPr>
              <a:t>B. </a:t>
            </a:r>
            <a:r>
              <a:rPr lang="en-US" sz="4000" b="1" dirty="0" err="1">
                <a:latin typeface="ADLaM Display" panose="02010000000000000000" pitchFamily="2" charset="0"/>
                <a:ea typeface="ADLaM Display" panose="02010000000000000000" pitchFamily="2" charset="0"/>
                <a:cs typeface="ADLaM Display" panose="02010000000000000000" pitchFamily="2" charset="0"/>
              </a:rPr>
              <a:t>telefoon</a:t>
            </a:r>
            <a:br>
              <a:rPr lang="en-US" sz="3000" dirty="0"/>
            </a:br>
            <a:br>
              <a:rPr lang="en-US" sz="3000" dirty="0"/>
            </a:br>
            <a:endParaRPr lang="en-US" sz="3000" dirty="0"/>
          </a:p>
        </p:txBody>
      </p:sp>
      <p:sp>
        <p:nvSpPr>
          <p:cNvPr id="37" name="Rectangle 3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52F0C241-ADA0-FE87-DDFD-DC8949814BC6}"/>
              </a:ext>
            </a:extLst>
          </p:cNvPr>
          <p:cNvPicPr>
            <a:picLocks noChangeAspect="1"/>
          </p:cNvPicPr>
          <p:nvPr/>
        </p:nvPicPr>
        <p:blipFill>
          <a:blip r:embed="rId2"/>
          <a:stretch>
            <a:fillRect/>
          </a:stretch>
        </p:blipFill>
        <p:spPr>
          <a:xfrm>
            <a:off x="7983744" y="625683"/>
            <a:ext cx="2729484" cy="2743200"/>
          </a:xfrm>
          <a:prstGeom prst="rect">
            <a:avLst/>
          </a:prstGeom>
        </p:spPr>
      </p:pic>
      <p:sp>
        <p:nvSpPr>
          <p:cNvPr id="39" name="Rectangle 3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58074681-7541-1546-94A2-63C37B721AFA}"/>
              </a:ext>
            </a:extLst>
          </p:cNvPr>
          <p:cNvPicPr>
            <a:picLocks noChangeAspect="1"/>
          </p:cNvPicPr>
          <p:nvPr/>
        </p:nvPicPr>
        <p:blipFill>
          <a:blip r:embed="rId3"/>
          <a:stretch>
            <a:fillRect/>
          </a:stretch>
        </p:blipFill>
        <p:spPr>
          <a:xfrm>
            <a:off x="7549668" y="3550309"/>
            <a:ext cx="3597639" cy="2743200"/>
          </a:xfrm>
          <a:prstGeom prst="rect">
            <a:avLst/>
          </a:prstGeom>
        </p:spPr>
      </p:pic>
    </p:spTree>
    <p:extLst>
      <p:ext uri="{BB962C8B-B14F-4D97-AF65-F5344CB8AC3E}">
        <p14:creationId xmlns:p14="http://schemas.microsoft.com/office/powerpoint/2010/main" val="26934036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4B4E98-7DBF-2EF8-0CE6-2A5A32264F32}"/>
            </a:ext>
          </a:extLst>
        </p:cNvPr>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49564947-E495-CAAF-6F4D-55522F8282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Freeform: Shape 32">
            <a:extLst>
              <a:ext uri="{FF2B5EF4-FFF2-40B4-BE49-F238E27FC236}">
                <a16:creationId xmlns:a16="http://schemas.microsoft.com/office/drawing/2014/main" id="{0A4E5FCF-9E8A-17C9-97E3-6C879718CF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5" name="Freeform: Shape 34">
            <a:extLst>
              <a:ext uri="{FF2B5EF4-FFF2-40B4-BE49-F238E27FC236}">
                <a16:creationId xmlns:a16="http://schemas.microsoft.com/office/drawing/2014/main" id="{F7C4E1FA-C9C0-3B71-93CD-B5B647A241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C0FFFB7B-5573-A86D-95FE-455C42AD0D2F}"/>
              </a:ext>
            </a:extLst>
          </p:cNvPr>
          <p:cNvSpPr>
            <a:spLocks noGrp="1"/>
          </p:cNvSpPr>
          <p:nvPr>
            <p:ph type="title"/>
          </p:nvPr>
        </p:nvSpPr>
        <p:spPr>
          <a:xfrm>
            <a:off x="489098" y="1106033"/>
            <a:ext cx="5019074" cy="5636512"/>
          </a:xfrm>
        </p:spPr>
        <p:txBody>
          <a:bodyPr vert="horz" lIns="91440" tIns="45720" rIns="91440" bIns="45720" rtlCol="0" anchor="b">
            <a:normAutofit/>
          </a:bodyPr>
          <a:lstStyle/>
          <a:p>
            <a:r>
              <a:rPr lang="en-US" sz="4000" b="1" dirty="0">
                <a:latin typeface="ADLaM Display" panose="02010000000000000000" pitchFamily="2" charset="0"/>
                <a:ea typeface="ADLaM Display" panose="02010000000000000000" pitchFamily="2" charset="0"/>
                <a:cs typeface="ADLaM Display" panose="02010000000000000000" pitchFamily="2" charset="0"/>
              </a:rPr>
              <a:t>Wat </a:t>
            </a:r>
            <a:r>
              <a:rPr lang="en-US" sz="4000" b="1" dirty="0" err="1">
                <a:latin typeface="ADLaM Display" panose="02010000000000000000" pitchFamily="2" charset="0"/>
                <a:ea typeface="ADLaM Display" panose="02010000000000000000" pitchFamily="2" charset="0"/>
                <a:cs typeface="ADLaM Display" panose="02010000000000000000" pitchFamily="2" charset="0"/>
              </a:rPr>
              <a:t>kwam</a:t>
            </a:r>
            <a:r>
              <a:rPr lang="en-US" sz="4000" b="1" dirty="0">
                <a:latin typeface="ADLaM Display" panose="02010000000000000000" pitchFamily="2" charset="0"/>
                <a:ea typeface="ADLaM Display" panose="02010000000000000000" pitchFamily="2" charset="0"/>
                <a:cs typeface="ADLaM Display" panose="02010000000000000000" pitchFamily="2" charset="0"/>
              </a:rPr>
              <a:t> </a:t>
            </a:r>
            <a:r>
              <a:rPr lang="en-US" sz="4000" b="1" dirty="0" err="1">
                <a:latin typeface="ADLaM Display" panose="02010000000000000000" pitchFamily="2" charset="0"/>
                <a:ea typeface="ADLaM Display" panose="02010000000000000000" pitchFamily="2" charset="0"/>
                <a:cs typeface="ADLaM Display" panose="02010000000000000000" pitchFamily="2" charset="0"/>
              </a:rPr>
              <a:t>eerst</a:t>
            </a:r>
            <a:r>
              <a:rPr lang="en-US" sz="4000" b="1" dirty="0">
                <a:latin typeface="ADLaM Display" panose="02010000000000000000" pitchFamily="2" charset="0"/>
                <a:ea typeface="ADLaM Display" panose="02010000000000000000" pitchFamily="2" charset="0"/>
                <a:cs typeface="ADLaM Display" panose="02010000000000000000" pitchFamily="2" charset="0"/>
              </a:rPr>
              <a:t>?</a:t>
            </a:r>
            <a:br>
              <a:rPr lang="en-US" sz="4000" b="1" dirty="0">
                <a:latin typeface="ADLaM Display" panose="02010000000000000000" pitchFamily="2" charset="0"/>
                <a:ea typeface="ADLaM Display" panose="02010000000000000000" pitchFamily="2" charset="0"/>
                <a:cs typeface="ADLaM Display" panose="02010000000000000000" pitchFamily="2" charset="0"/>
              </a:rPr>
            </a:br>
            <a:br>
              <a:rPr lang="en-US" sz="4000" b="1" dirty="0">
                <a:latin typeface="ADLaM Display" panose="02010000000000000000" pitchFamily="2" charset="0"/>
                <a:ea typeface="ADLaM Display" panose="02010000000000000000" pitchFamily="2" charset="0"/>
                <a:cs typeface="ADLaM Display" panose="02010000000000000000" pitchFamily="2" charset="0"/>
              </a:rPr>
            </a:br>
            <a:r>
              <a:rPr lang="en-US" sz="4000" b="1" dirty="0">
                <a:latin typeface="ADLaM Display" panose="02010000000000000000" pitchFamily="2" charset="0"/>
                <a:ea typeface="ADLaM Display" panose="02010000000000000000" pitchFamily="2" charset="0"/>
                <a:cs typeface="ADLaM Display" panose="02010000000000000000" pitchFamily="2" charset="0"/>
              </a:rPr>
              <a:t>A. </a:t>
            </a:r>
            <a:r>
              <a:rPr lang="en-US" sz="4000" b="1" dirty="0" err="1">
                <a:latin typeface="ADLaM Display" panose="02010000000000000000" pitchFamily="2" charset="0"/>
                <a:ea typeface="ADLaM Display" panose="02010000000000000000" pitchFamily="2" charset="0"/>
                <a:cs typeface="ADLaM Display" panose="02010000000000000000" pitchFamily="2" charset="0"/>
              </a:rPr>
              <a:t>gloeilamp</a:t>
            </a:r>
            <a:r>
              <a:rPr lang="en-US" sz="4000" b="1" dirty="0">
                <a:latin typeface="ADLaM Display" panose="02010000000000000000" pitchFamily="2" charset="0"/>
                <a:ea typeface="ADLaM Display" panose="02010000000000000000" pitchFamily="2" charset="0"/>
                <a:cs typeface="ADLaM Display" panose="02010000000000000000" pitchFamily="2" charset="0"/>
              </a:rPr>
              <a:t> </a:t>
            </a:r>
            <a:r>
              <a:rPr lang="en-US" sz="2000" b="1" dirty="0">
                <a:latin typeface="ADLaM Display" panose="02010000000000000000" pitchFamily="2" charset="0"/>
                <a:ea typeface="ADLaM Display" panose="02010000000000000000" pitchFamily="2" charset="0"/>
                <a:cs typeface="ADLaM Display" panose="02010000000000000000" pitchFamily="2" charset="0"/>
              </a:rPr>
              <a:t>(</a:t>
            </a:r>
            <a:r>
              <a:rPr lang="nl-NL" sz="2200" dirty="0">
                <a:latin typeface="ADLaM Display" panose="02010000000000000000" pitchFamily="2" charset="0"/>
                <a:ea typeface="ADLaM Display" panose="02010000000000000000" pitchFamily="2" charset="0"/>
                <a:cs typeface="ADLaM Display" panose="02010000000000000000" pitchFamily="2" charset="0"/>
              </a:rPr>
              <a:t>De eerste commercieel succesvolle gloeilamp, met een gloeidraad van koolstof, werd in 1879 gepatenteerd)</a:t>
            </a:r>
            <a:br>
              <a:rPr lang="en-US" sz="4000" b="1" dirty="0">
                <a:latin typeface="ADLaM Display" panose="02010000000000000000" pitchFamily="2" charset="0"/>
                <a:ea typeface="ADLaM Display" panose="02010000000000000000" pitchFamily="2" charset="0"/>
                <a:cs typeface="ADLaM Display" panose="02010000000000000000" pitchFamily="2" charset="0"/>
              </a:rPr>
            </a:br>
            <a:br>
              <a:rPr lang="en-US" sz="4000" b="1" dirty="0">
                <a:latin typeface="ADLaM Display" panose="02010000000000000000" pitchFamily="2" charset="0"/>
                <a:ea typeface="ADLaM Display" panose="02010000000000000000" pitchFamily="2" charset="0"/>
                <a:cs typeface="ADLaM Display" panose="02010000000000000000" pitchFamily="2" charset="0"/>
              </a:rPr>
            </a:br>
            <a:r>
              <a:rPr lang="en-US" sz="4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a:t>
            </a:r>
            <a:r>
              <a:rPr lang="en-US" sz="4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telefoon</a:t>
            </a:r>
            <a:r>
              <a:rPr lang="en-US" sz="4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2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2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 telefoon was er eerst; de eerste versie werd al rond 1860 uitgevonden)</a:t>
            </a:r>
            <a:br>
              <a:rPr lang="en-US"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br>
              <a:rPr lang="en-US" sz="3000" dirty="0"/>
            </a:br>
            <a:endParaRPr lang="en-US" sz="3000" dirty="0"/>
          </a:p>
        </p:txBody>
      </p:sp>
      <p:sp>
        <p:nvSpPr>
          <p:cNvPr id="37" name="Rectangle 36">
            <a:extLst>
              <a:ext uri="{FF2B5EF4-FFF2-40B4-BE49-F238E27FC236}">
                <a16:creationId xmlns:a16="http://schemas.microsoft.com/office/drawing/2014/main" id="{29588CFD-9783-3FB5-5C11-5DE6911104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C88AEDF1-9CC9-9B50-712A-21D04993100E}"/>
              </a:ext>
            </a:extLst>
          </p:cNvPr>
          <p:cNvPicPr>
            <a:picLocks noChangeAspect="1"/>
          </p:cNvPicPr>
          <p:nvPr/>
        </p:nvPicPr>
        <p:blipFill>
          <a:blip r:embed="rId2"/>
          <a:stretch>
            <a:fillRect/>
          </a:stretch>
        </p:blipFill>
        <p:spPr>
          <a:xfrm>
            <a:off x="7983744" y="625683"/>
            <a:ext cx="2729484" cy="2743200"/>
          </a:xfrm>
          <a:prstGeom prst="rect">
            <a:avLst/>
          </a:prstGeom>
        </p:spPr>
      </p:pic>
      <p:sp>
        <p:nvSpPr>
          <p:cNvPr id="39" name="Rectangle 38">
            <a:extLst>
              <a:ext uri="{FF2B5EF4-FFF2-40B4-BE49-F238E27FC236}">
                <a16:creationId xmlns:a16="http://schemas.microsoft.com/office/drawing/2014/main" id="{8BA716CE-63A2-13A5-7339-FD31AF8571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C07507E2-102D-5857-3898-AA8AF934FB84}"/>
              </a:ext>
            </a:extLst>
          </p:cNvPr>
          <p:cNvPicPr>
            <a:picLocks noChangeAspect="1"/>
          </p:cNvPicPr>
          <p:nvPr/>
        </p:nvPicPr>
        <p:blipFill>
          <a:blip r:embed="rId3"/>
          <a:stretch>
            <a:fillRect/>
          </a:stretch>
        </p:blipFill>
        <p:spPr>
          <a:xfrm>
            <a:off x="7549668" y="3550309"/>
            <a:ext cx="3597639" cy="2743200"/>
          </a:xfrm>
          <a:prstGeom prst="rect">
            <a:avLst/>
          </a:prstGeom>
        </p:spPr>
      </p:pic>
    </p:spTree>
    <p:extLst>
      <p:ext uri="{BB962C8B-B14F-4D97-AF65-F5344CB8AC3E}">
        <p14:creationId xmlns:p14="http://schemas.microsoft.com/office/powerpoint/2010/main" val="16196658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B7A3BEC-AE15-9A5F-A09D-F6E55697080B}"/>
              </a:ext>
            </a:extLst>
          </p:cNvPr>
          <p:cNvSpPr>
            <a:spLocks noGrp="1"/>
          </p:cNvSpPr>
          <p:nvPr>
            <p:ph type="title"/>
          </p:nvPr>
        </p:nvSpPr>
        <p:spPr>
          <a:xfrm>
            <a:off x="489098" y="1106034"/>
            <a:ext cx="5019074" cy="3853893"/>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Trein</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Tram</a:t>
            </a:r>
            <a:br>
              <a:rPr lang="en-US" sz="3400" dirty="0"/>
            </a:br>
            <a:endParaRPr lang="en-US" sz="3400" dirty="0"/>
          </a:p>
        </p:txBody>
      </p:sp>
      <p:sp>
        <p:nvSpPr>
          <p:cNvPr id="22"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CE5FC391-3DB4-2297-B1EB-F9D2125D59FD}"/>
              </a:ext>
            </a:extLst>
          </p:cNvPr>
          <p:cNvPicPr>
            <a:picLocks noChangeAspect="1"/>
          </p:cNvPicPr>
          <p:nvPr/>
        </p:nvPicPr>
        <p:blipFill>
          <a:blip r:embed="rId2"/>
          <a:stretch>
            <a:fillRect/>
          </a:stretch>
        </p:blipFill>
        <p:spPr>
          <a:xfrm>
            <a:off x="7293655" y="625683"/>
            <a:ext cx="4109662" cy="2743200"/>
          </a:xfrm>
          <a:prstGeom prst="rect">
            <a:avLst/>
          </a:prstGeom>
        </p:spPr>
      </p:pic>
      <p:sp>
        <p:nvSpPr>
          <p:cNvPr id="23"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6E3F05C5-E338-9F6C-90D1-4430318463CB}"/>
              </a:ext>
            </a:extLst>
          </p:cNvPr>
          <p:cNvPicPr>
            <a:picLocks noChangeAspect="1"/>
          </p:cNvPicPr>
          <p:nvPr/>
        </p:nvPicPr>
        <p:blipFill>
          <a:blip r:embed="rId3"/>
          <a:stretch>
            <a:fillRect/>
          </a:stretch>
        </p:blipFill>
        <p:spPr>
          <a:xfrm>
            <a:off x="7062487" y="3550309"/>
            <a:ext cx="4572000" cy="2743200"/>
          </a:xfrm>
          <a:prstGeom prst="rect">
            <a:avLst/>
          </a:prstGeom>
        </p:spPr>
      </p:pic>
    </p:spTree>
    <p:extLst>
      <p:ext uri="{BB962C8B-B14F-4D97-AF65-F5344CB8AC3E}">
        <p14:creationId xmlns:p14="http://schemas.microsoft.com/office/powerpoint/2010/main" val="2883338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F7C51F0-5536-79E0-0122-1DDE88BBA50F}"/>
            </a:ext>
          </a:extLst>
        </p:cNvPr>
        <p:cNvGrpSpPr/>
        <p:nvPr/>
      </p:nvGrpSpPr>
      <p:grpSpPr>
        <a:xfrm>
          <a:off x="0" y="0"/>
          <a:ext cx="0" cy="0"/>
          <a:chOff x="0" y="0"/>
          <a:chExt cx="0" cy="0"/>
        </a:xfrm>
      </p:grpSpPr>
      <p:sp useBgFill="1">
        <p:nvSpPr>
          <p:cNvPr id="19" name="Rectangle 8">
            <a:extLst>
              <a:ext uri="{FF2B5EF4-FFF2-40B4-BE49-F238E27FC236}">
                <a16:creationId xmlns:a16="http://schemas.microsoft.com/office/drawing/2014/main" id="{61EAB598-44E1-85D5-3FCD-0BD0B39AD5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Freeform: Shape 10">
            <a:extLst>
              <a:ext uri="{FF2B5EF4-FFF2-40B4-BE49-F238E27FC236}">
                <a16:creationId xmlns:a16="http://schemas.microsoft.com/office/drawing/2014/main" id="{9C79E2FA-9AF4-54EB-DC1C-D31EE0CF6B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12">
            <a:extLst>
              <a:ext uri="{FF2B5EF4-FFF2-40B4-BE49-F238E27FC236}">
                <a16:creationId xmlns:a16="http://schemas.microsoft.com/office/drawing/2014/main" id="{FB58C190-0BE0-A6EB-C6E5-A93EDB08F6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0D95C690-7B53-74AE-7E3A-0576C6A67B00}"/>
              </a:ext>
            </a:extLst>
          </p:cNvPr>
          <p:cNvSpPr>
            <a:spLocks noGrp="1"/>
          </p:cNvSpPr>
          <p:nvPr>
            <p:ph type="title"/>
          </p:nvPr>
        </p:nvSpPr>
        <p:spPr>
          <a:xfrm>
            <a:off x="489098" y="1106034"/>
            <a:ext cx="5019074" cy="4796926"/>
          </a:xfrm>
        </p:spPr>
        <p:txBody>
          <a:bodyPr vert="horz" lIns="91440" tIns="45720" rIns="91440" bIns="45720" rtlCol="0" anchor="b">
            <a:normAutofit fontScale="90000"/>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4900" dirty="0">
                <a:latin typeface="ADLaM Display" panose="02010000000000000000" pitchFamily="2" charset="0"/>
                <a:ea typeface="ADLaM Display" panose="02010000000000000000" pitchFamily="2" charset="0"/>
                <a:cs typeface="ADLaM Display" panose="02010000000000000000" pitchFamily="2" charset="0"/>
              </a:rPr>
            </a:br>
            <a:br>
              <a:rPr lang="en-US" sz="4900" dirty="0">
                <a:latin typeface="ADLaM Display" panose="02010000000000000000" pitchFamily="2" charset="0"/>
                <a:ea typeface="ADLaM Display" panose="02010000000000000000" pitchFamily="2" charset="0"/>
                <a:cs typeface="ADLaM Display" panose="02010000000000000000" pitchFamily="2" charset="0"/>
              </a:rPr>
            </a:br>
            <a:r>
              <a:rPr lang="en-US"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A.Trein</a:t>
            </a:r>
            <a:r>
              <a:rPr lang="nl-NL" sz="2200" dirty="0">
                <a:solidFill>
                  <a:srgbClr val="FF0000"/>
                </a:solidFill>
              </a:rPr>
              <a:t> </a:t>
            </a:r>
            <a:r>
              <a:rPr lang="nl-NL" sz="2700" b="1" dirty="0">
                <a:solidFill>
                  <a:srgbClr val="FF0000"/>
                </a:solidFill>
              </a:rPr>
              <a:t>(</a:t>
            </a:r>
            <a:r>
              <a:rPr lang="nl-NL" sz="2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 trein was eerst, met de eerste commerciële stoomtrein in 1825 in Engeland en de eerste passagierstrein in 1830. De eerste paardentram in Nederland reed pas in 1864.)</a:t>
            </a:r>
            <a:br>
              <a:rPr lang="en-US" sz="4900" dirty="0">
                <a:latin typeface="ADLaM Display" panose="02010000000000000000" pitchFamily="2" charset="0"/>
                <a:ea typeface="ADLaM Display" panose="02010000000000000000" pitchFamily="2" charset="0"/>
                <a:cs typeface="ADLaM Display" panose="02010000000000000000" pitchFamily="2" charset="0"/>
              </a:rPr>
            </a:br>
            <a:br>
              <a:rPr lang="en-US" sz="4900" dirty="0">
                <a:latin typeface="ADLaM Display" panose="02010000000000000000" pitchFamily="2" charset="0"/>
                <a:ea typeface="ADLaM Display" panose="02010000000000000000" pitchFamily="2" charset="0"/>
                <a:cs typeface="ADLaM Display" panose="02010000000000000000" pitchFamily="2" charset="0"/>
              </a:rPr>
            </a:br>
            <a:r>
              <a:rPr lang="en-US" dirty="0" err="1">
                <a:latin typeface="ADLaM Display" panose="02010000000000000000" pitchFamily="2" charset="0"/>
                <a:ea typeface="ADLaM Display" panose="02010000000000000000" pitchFamily="2" charset="0"/>
                <a:cs typeface="ADLaM Display" panose="02010000000000000000" pitchFamily="2" charset="0"/>
              </a:rPr>
              <a:t>B.Tram</a:t>
            </a:r>
            <a:br>
              <a:rPr lang="en-US" sz="3400" dirty="0"/>
            </a:br>
            <a:endParaRPr lang="en-US" sz="3400" dirty="0"/>
          </a:p>
        </p:txBody>
      </p:sp>
      <p:sp>
        <p:nvSpPr>
          <p:cNvPr id="22" name="Rectangle 14">
            <a:extLst>
              <a:ext uri="{FF2B5EF4-FFF2-40B4-BE49-F238E27FC236}">
                <a16:creationId xmlns:a16="http://schemas.microsoft.com/office/drawing/2014/main" id="{625B36F1-55F8-90B8-B0BA-C5F973400B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9EB4E34B-8792-7836-7ED8-9C2C9DBAC70A}"/>
              </a:ext>
            </a:extLst>
          </p:cNvPr>
          <p:cNvPicPr>
            <a:picLocks noChangeAspect="1"/>
          </p:cNvPicPr>
          <p:nvPr/>
        </p:nvPicPr>
        <p:blipFill>
          <a:blip r:embed="rId2"/>
          <a:stretch>
            <a:fillRect/>
          </a:stretch>
        </p:blipFill>
        <p:spPr>
          <a:xfrm>
            <a:off x="7293655" y="625683"/>
            <a:ext cx="4109662" cy="2743200"/>
          </a:xfrm>
          <a:prstGeom prst="rect">
            <a:avLst/>
          </a:prstGeom>
        </p:spPr>
      </p:pic>
      <p:sp>
        <p:nvSpPr>
          <p:cNvPr id="23" name="Rectangle 16">
            <a:extLst>
              <a:ext uri="{FF2B5EF4-FFF2-40B4-BE49-F238E27FC236}">
                <a16:creationId xmlns:a16="http://schemas.microsoft.com/office/drawing/2014/main" id="{6AB55726-5A47-803E-5983-1A10CF8828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03F56DB1-13B2-84E7-1F2F-FB8C9FC79C9D}"/>
              </a:ext>
            </a:extLst>
          </p:cNvPr>
          <p:cNvPicPr>
            <a:picLocks noChangeAspect="1"/>
          </p:cNvPicPr>
          <p:nvPr/>
        </p:nvPicPr>
        <p:blipFill>
          <a:blip r:embed="rId3"/>
          <a:stretch>
            <a:fillRect/>
          </a:stretch>
        </p:blipFill>
        <p:spPr>
          <a:xfrm>
            <a:off x="7062487" y="3550309"/>
            <a:ext cx="4572000" cy="2743200"/>
          </a:xfrm>
          <a:prstGeom prst="rect">
            <a:avLst/>
          </a:prstGeom>
        </p:spPr>
      </p:pic>
    </p:spTree>
    <p:extLst>
      <p:ext uri="{BB962C8B-B14F-4D97-AF65-F5344CB8AC3E}">
        <p14:creationId xmlns:p14="http://schemas.microsoft.com/office/powerpoint/2010/main" val="38832989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8">
            <a:extLst>
              <a:ext uri="{FF2B5EF4-FFF2-40B4-BE49-F238E27FC236}">
                <a16:creationId xmlns:a16="http://schemas.microsoft.com/office/drawing/2014/main" id="{1D50F262-343C-4101-AB3C-9DA1072F73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buitenshuis, hemel, boom, wolk&#10;&#10;Door AI gegenereerde inhoud is mogelijk onjuist.">
            <a:extLst>
              <a:ext uri="{FF2B5EF4-FFF2-40B4-BE49-F238E27FC236}">
                <a16:creationId xmlns:a16="http://schemas.microsoft.com/office/drawing/2014/main" id="{FB689E44-42A4-2A28-B701-67651F9D62CD}"/>
              </a:ext>
            </a:extLst>
          </p:cNvPr>
          <p:cNvPicPr>
            <a:picLocks noChangeAspect="1"/>
          </p:cNvPicPr>
          <p:nvPr/>
        </p:nvPicPr>
        <p:blipFill>
          <a:blip r:embed="rId2"/>
          <a:srcRect l="19547" r="18880" b="1"/>
          <a:stretch>
            <a:fillRect/>
          </a:stretch>
        </p:blipFill>
        <p:spPr>
          <a:xfrm>
            <a:off x="7816130" y="-2"/>
            <a:ext cx="4375870" cy="6858000"/>
          </a:xfrm>
          <a:custGeom>
            <a:avLst/>
            <a:gdLst/>
            <a:ahLst/>
            <a:cxnLst/>
            <a:rect l="l" t="t" r="r" b="b"/>
            <a:pathLst>
              <a:path w="4375870" h="6858000">
                <a:moveTo>
                  <a:pt x="4441" y="0"/>
                </a:moveTo>
                <a:lnTo>
                  <a:pt x="4375870" y="0"/>
                </a:lnTo>
                <a:lnTo>
                  <a:pt x="4375870" y="23"/>
                </a:lnTo>
                <a:lnTo>
                  <a:pt x="4375870"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3" name="Afbeelding 2" descr="Afbeelding met hemel, buitenshuis, gebouw, zwart-wit&#10;&#10;Door AI gegenereerde inhoud is mogelijk onjuist.">
            <a:extLst>
              <a:ext uri="{FF2B5EF4-FFF2-40B4-BE49-F238E27FC236}">
                <a16:creationId xmlns:a16="http://schemas.microsoft.com/office/drawing/2014/main" id="{409FB781-8694-5CE1-BE7F-204D4E0AB96C}"/>
              </a:ext>
            </a:extLst>
          </p:cNvPr>
          <p:cNvPicPr>
            <a:picLocks noChangeAspect="1"/>
          </p:cNvPicPr>
          <p:nvPr/>
        </p:nvPicPr>
        <p:blipFill>
          <a:blip r:embed="rId3"/>
          <a:srcRect l="3590"/>
          <a:stretch>
            <a:fillRect/>
          </a:stretch>
        </p:blipFill>
        <p:spPr>
          <a:xfrm>
            <a:off x="3595404" y="33"/>
            <a:ext cx="4942298" cy="6857999"/>
          </a:xfrm>
          <a:custGeom>
            <a:avLst/>
            <a:gdLst/>
            <a:ahLst/>
            <a:cxnLst/>
            <a:rect l="l" t="t" r="r" b="b"/>
            <a:pathLst>
              <a:path w="4942298" h="6857999">
                <a:moveTo>
                  <a:pt x="0" y="0"/>
                </a:moveTo>
                <a:lnTo>
                  <a:pt x="4164238" y="0"/>
                </a:lnTo>
                <a:lnTo>
                  <a:pt x="4271743" y="210478"/>
                </a:lnTo>
                <a:cubicBezTo>
                  <a:pt x="4695097" y="1127919"/>
                  <a:pt x="4942298" y="2233909"/>
                  <a:pt x="4942298" y="3424428"/>
                </a:cubicBezTo>
                <a:cubicBezTo>
                  <a:pt x="4942298" y="4614948"/>
                  <a:pt x="4695097" y="5720938"/>
                  <a:pt x="4271743" y="6638378"/>
                </a:cubicBezTo>
                <a:lnTo>
                  <a:pt x="4159568" y="6857999"/>
                </a:lnTo>
                <a:lnTo>
                  <a:pt x="49488" y="6857999"/>
                </a:lnTo>
                <a:lnTo>
                  <a:pt x="119616" y="6721637"/>
                </a:lnTo>
                <a:cubicBezTo>
                  <a:pt x="540124" y="5863919"/>
                  <a:pt x="796416" y="4724528"/>
                  <a:pt x="796416" y="3474162"/>
                </a:cubicBezTo>
                <a:cubicBezTo>
                  <a:pt x="796416" y="2140439"/>
                  <a:pt x="504812" y="932979"/>
                  <a:pt x="33352" y="58950"/>
                </a:cubicBezTo>
                <a:close/>
              </a:path>
            </a:pathLst>
          </a:custGeom>
        </p:spPr>
      </p:pic>
      <p:sp useBgFill="1">
        <p:nvSpPr>
          <p:cNvPr id="20" name="Freeform: Shape 10">
            <a:extLst>
              <a:ext uri="{FF2B5EF4-FFF2-40B4-BE49-F238E27FC236}">
                <a16:creationId xmlns:a16="http://schemas.microsoft.com/office/drawing/2014/main" id="{6A0924B3-0260-445E-AFD7-9533C0D1B3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12">
            <a:extLst>
              <a:ext uri="{FF2B5EF4-FFF2-40B4-BE49-F238E27FC236}">
                <a16:creationId xmlns:a16="http://schemas.microsoft.com/office/drawing/2014/main" id="{7C34E8CB-B972-4A94-8469-315C10C2A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E1EAAA10-CC50-FBDF-708D-3891267E0D45}"/>
              </a:ext>
            </a:extLst>
          </p:cNvPr>
          <p:cNvSpPr>
            <a:spLocks noGrp="1"/>
          </p:cNvSpPr>
          <p:nvPr>
            <p:ph type="title"/>
          </p:nvPr>
        </p:nvSpPr>
        <p:spPr>
          <a:xfrm>
            <a:off x="438913" y="1511588"/>
            <a:ext cx="3430958" cy="3476047"/>
          </a:xfrm>
        </p:spPr>
        <p:txBody>
          <a:bodyPr vert="horz" lIns="91440" tIns="45720" rIns="91440" bIns="45720" rtlCol="0" anchor="b">
            <a:normAutofit fontScale="90000"/>
          </a:bodyPr>
          <a:lstStyle/>
          <a:p>
            <a:r>
              <a:rPr lang="en-US" b="1" kern="1200" dirty="0">
                <a:solidFill>
                  <a:schemeClr val="tx1"/>
                </a:solidFill>
                <a:latin typeface="+mj-lt"/>
                <a:ea typeface="+mj-ea"/>
                <a:cs typeface="+mj-cs"/>
              </a:rPr>
              <a:t>Wat </a:t>
            </a:r>
            <a:r>
              <a:rPr lang="en-US" b="1" kern="1200" dirty="0" err="1">
                <a:solidFill>
                  <a:schemeClr val="tx1"/>
                </a:solidFill>
                <a:latin typeface="+mj-lt"/>
                <a:ea typeface="+mj-ea"/>
                <a:cs typeface="+mj-cs"/>
              </a:rPr>
              <a:t>kwam</a:t>
            </a:r>
            <a:r>
              <a:rPr lang="en-US" b="1" kern="1200" dirty="0">
                <a:solidFill>
                  <a:schemeClr val="tx1"/>
                </a:solidFill>
                <a:latin typeface="+mj-lt"/>
                <a:ea typeface="+mj-ea"/>
                <a:cs typeface="+mj-cs"/>
              </a:rPr>
              <a:t> </a:t>
            </a:r>
            <a:r>
              <a:rPr lang="en-US" b="1" kern="1200" dirty="0" err="1">
                <a:solidFill>
                  <a:schemeClr val="tx1"/>
                </a:solidFill>
                <a:latin typeface="+mj-lt"/>
                <a:ea typeface="+mj-ea"/>
                <a:cs typeface="+mj-cs"/>
              </a:rPr>
              <a:t>eerst</a:t>
            </a:r>
            <a:r>
              <a:rPr lang="en-US" b="1" kern="1200" dirty="0">
                <a:solidFill>
                  <a:schemeClr val="tx1"/>
                </a:solidFill>
                <a:latin typeface="+mj-lt"/>
                <a:ea typeface="+mj-ea"/>
                <a:cs typeface="+mj-cs"/>
              </a:rPr>
              <a:t>?</a:t>
            </a:r>
            <a:br>
              <a:rPr lang="en-US" b="1" kern="1200" dirty="0">
                <a:solidFill>
                  <a:schemeClr val="tx1"/>
                </a:solidFill>
                <a:latin typeface="+mj-lt"/>
                <a:ea typeface="+mj-ea"/>
                <a:cs typeface="+mj-cs"/>
              </a:rPr>
            </a:br>
            <a:br>
              <a:rPr lang="en-US" b="1" kern="1200" dirty="0">
                <a:solidFill>
                  <a:schemeClr val="tx1"/>
                </a:solidFill>
                <a:latin typeface="+mj-lt"/>
                <a:ea typeface="+mj-ea"/>
                <a:cs typeface="+mj-cs"/>
              </a:rPr>
            </a:br>
            <a:r>
              <a:rPr lang="en-US" b="1" kern="1200" dirty="0">
                <a:solidFill>
                  <a:schemeClr val="tx1"/>
                </a:solidFill>
                <a:latin typeface="+mj-lt"/>
                <a:ea typeface="+mj-ea"/>
                <a:cs typeface="+mj-cs"/>
              </a:rPr>
              <a:t>A. </a:t>
            </a:r>
            <a:r>
              <a:rPr lang="en-US" b="1" kern="1200" dirty="0" err="1">
                <a:solidFill>
                  <a:schemeClr val="tx1"/>
                </a:solidFill>
                <a:latin typeface="+mj-lt"/>
                <a:ea typeface="+mj-ea"/>
                <a:cs typeface="+mj-cs"/>
              </a:rPr>
              <a:t>Atomium</a:t>
            </a:r>
            <a:br>
              <a:rPr lang="en-US" b="1" kern="1200" dirty="0">
                <a:solidFill>
                  <a:schemeClr val="tx1"/>
                </a:solidFill>
                <a:latin typeface="+mj-lt"/>
                <a:ea typeface="+mj-ea"/>
                <a:cs typeface="+mj-cs"/>
              </a:rPr>
            </a:br>
            <a:br>
              <a:rPr lang="en-US" b="1" kern="1200" dirty="0">
                <a:solidFill>
                  <a:schemeClr val="tx1"/>
                </a:solidFill>
                <a:latin typeface="+mj-lt"/>
                <a:ea typeface="+mj-ea"/>
                <a:cs typeface="+mj-cs"/>
              </a:rPr>
            </a:br>
            <a:r>
              <a:rPr lang="en-US" sz="4000" b="1" kern="1200" dirty="0">
                <a:latin typeface="ADLaM Display" panose="02010000000000000000" pitchFamily="2" charset="0"/>
                <a:ea typeface="ADLaM Display" panose="02010000000000000000" pitchFamily="2" charset="0"/>
                <a:cs typeface="ADLaM Display" panose="02010000000000000000" pitchFamily="2" charset="0"/>
              </a:rPr>
              <a:t>B. </a:t>
            </a:r>
            <a:r>
              <a:rPr lang="en-US" sz="4000" b="1" kern="1200" dirty="0" err="1">
                <a:latin typeface="ADLaM Display" panose="02010000000000000000" pitchFamily="2" charset="0"/>
                <a:ea typeface="ADLaM Display" panose="02010000000000000000" pitchFamily="2" charset="0"/>
                <a:cs typeface="ADLaM Display" panose="02010000000000000000" pitchFamily="2" charset="0"/>
              </a:rPr>
              <a:t>Eifeltoren</a:t>
            </a:r>
            <a:br>
              <a:rPr lang="en-US" sz="3400" b="1" kern="1200" dirty="0">
                <a:solidFill>
                  <a:schemeClr val="tx1"/>
                </a:solidFill>
                <a:latin typeface="+mj-lt"/>
                <a:ea typeface="+mj-ea"/>
                <a:cs typeface="+mj-cs"/>
              </a:rPr>
            </a:br>
            <a:endParaRPr lang="en-US" sz="3400" b="1" kern="1200" dirty="0">
              <a:solidFill>
                <a:schemeClr val="tx1"/>
              </a:solidFill>
              <a:latin typeface="+mj-lt"/>
              <a:ea typeface="+mj-ea"/>
              <a:cs typeface="+mj-cs"/>
            </a:endParaRPr>
          </a:p>
        </p:txBody>
      </p:sp>
      <p:sp>
        <p:nvSpPr>
          <p:cNvPr id="22" name="Rectangle 14">
            <a:extLst>
              <a:ext uri="{FF2B5EF4-FFF2-40B4-BE49-F238E27FC236}">
                <a16:creationId xmlns:a16="http://schemas.microsoft.com/office/drawing/2014/main" id="{114A821F-8663-46BA-8CC0-D4C44F639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23" name="Rectangle 16">
            <a:extLst>
              <a:ext uri="{FF2B5EF4-FFF2-40B4-BE49-F238E27FC236}">
                <a16:creationId xmlns:a16="http://schemas.microsoft.com/office/drawing/2014/main" id="{67EF550F-47CE-4FB2-9DAC-12AD835C8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6217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4C7C82D-821B-2654-C065-75F6C1C66AB1}"/>
            </a:ext>
          </a:extLst>
        </p:cNvPr>
        <p:cNvGrpSpPr/>
        <p:nvPr/>
      </p:nvGrpSpPr>
      <p:grpSpPr>
        <a:xfrm>
          <a:off x="0" y="0"/>
          <a:ext cx="0" cy="0"/>
          <a:chOff x="0" y="0"/>
          <a:chExt cx="0" cy="0"/>
        </a:xfrm>
      </p:grpSpPr>
      <p:sp useBgFill="1">
        <p:nvSpPr>
          <p:cNvPr id="19" name="Rectangle 8">
            <a:extLst>
              <a:ext uri="{FF2B5EF4-FFF2-40B4-BE49-F238E27FC236}">
                <a16:creationId xmlns:a16="http://schemas.microsoft.com/office/drawing/2014/main" id="{2BEE2C24-7F27-7DA4-328C-28161A6AA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descr="Afbeelding met buitenshuis, hemel, boom, wolk&#10;&#10;Door AI gegenereerde inhoud is mogelijk onjuist.">
            <a:extLst>
              <a:ext uri="{FF2B5EF4-FFF2-40B4-BE49-F238E27FC236}">
                <a16:creationId xmlns:a16="http://schemas.microsoft.com/office/drawing/2014/main" id="{60937FD7-C3BA-5254-4B0B-11AE585020FC}"/>
              </a:ext>
            </a:extLst>
          </p:cNvPr>
          <p:cNvPicPr>
            <a:picLocks noChangeAspect="1"/>
          </p:cNvPicPr>
          <p:nvPr/>
        </p:nvPicPr>
        <p:blipFill>
          <a:blip r:embed="rId2"/>
          <a:srcRect l="19547" r="18880" b="1"/>
          <a:stretch>
            <a:fillRect/>
          </a:stretch>
        </p:blipFill>
        <p:spPr>
          <a:xfrm>
            <a:off x="7816130" y="-2"/>
            <a:ext cx="4375870" cy="6858000"/>
          </a:xfrm>
          <a:custGeom>
            <a:avLst/>
            <a:gdLst/>
            <a:ahLst/>
            <a:cxnLst/>
            <a:rect l="l" t="t" r="r" b="b"/>
            <a:pathLst>
              <a:path w="4375870" h="6858000">
                <a:moveTo>
                  <a:pt x="4441" y="0"/>
                </a:moveTo>
                <a:lnTo>
                  <a:pt x="4375870" y="0"/>
                </a:lnTo>
                <a:lnTo>
                  <a:pt x="4375870" y="23"/>
                </a:lnTo>
                <a:lnTo>
                  <a:pt x="4375870"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p:spPr>
      </p:pic>
      <p:pic>
        <p:nvPicPr>
          <p:cNvPr id="3" name="Afbeelding 2" descr="Afbeelding met hemel, buitenshuis, gebouw, zwart-wit&#10;&#10;Door AI gegenereerde inhoud is mogelijk onjuist.">
            <a:extLst>
              <a:ext uri="{FF2B5EF4-FFF2-40B4-BE49-F238E27FC236}">
                <a16:creationId xmlns:a16="http://schemas.microsoft.com/office/drawing/2014/main" id="{57A1E421-6026-DEA5-A635-6817F8B00664}"/>
              </a:ext>
            </a:extLst>
          </p:cNvPr>
          <p:cNvPicPr>
            <a:picLocks noChangeAspect="1"/>
          </p:cNvPicPr>
          <p:nvPr/>
        </p:nvPicPr>
        <p:blipFill>
          <a:blip r:embed="rId3"/>
          <a:srcRect l="3590"/>
          <a:stretch>
            <a:fillRect/>
          </a:stretch>
        </p:blipFill>
        <p:spPr>
          <a:xfrm>
            <a:off x="3595404" y="33"/>
            <a:ext cx="4942298" cy="6857999"/>
          </a:xfrm>
          <a:custGeom>
            <a:avLst/>
            <a:gdLst/>
            <a:ahLst/>
            <a:cxnLst/>
            <a:rect l="l" t="t" r="r" b="b"/>
            <a:pathLst>
              <a:path w="4942298" h="6857999">
                <a:moveTo>
                  <a:pt x="0" y="0"/>
                </a:moveTo>
                <a:lnTo>
                  <a:pt x="4164238" y="0"/>
                </a:lnTo>
                <a:lnTo>
                  <a:pt x="4271743" y="210478"/>
                </a:lnTo>
                <a:cubicBezTo>
                  <a:pt x="4695097" y="1127919"/>
                  <a:pt x="4942298" y="2233909"/>
                  <a:pt x="4942298" y="3424428"/>
                </a:cubicBezTo>
                <a:cubicBezTo>
                  <a:pt x="4942298" y="4614948"/>
                  <a:pt x="4695097" y="5720938"/>
                  <a:pt x="4271743" y="6638378"/>
                </a:cubicBezTo>
                <a:lnTo>
                  <a:pt x="4159568" y="6857999"/>
                </a:lnTo>
                <a:lnTo>
                  <a:pt x="49488" y="6857999"/>
                </a:lnTo>
                <a:lnTo>
                  <a:pt x="119616" y="6721637"/>
                </a:lnTo>
                <a:cubicBezTo>
                  <a:pt x="540124" y="5863919"/>
                  <a:pt x="796416" y="4724528"/>
                  <a:pt x="796416" y="3474162"/>
                </a:cubicBezTo>
                <a:cubicBezTo>
                  <a:pt x="796416" y="2140439"/>
                  <a:pt x="504812" y="932979"/>
                  <a:pt x="33352" y="58950"/>
                </a:cubicBezTo>
                <a:close/>
              </a:path>
            </a:pathLst>
          </a:custGeom>
        </p:spPr>
      </p:pic>
      <p:sp useBgFill="1">
        <p:nvSpPr>
          <p:cNvPr id="20" name="Freeform: Shape 10">
            <a:extLst>
              <a:ext uri="{FF2B5EF4-FFF2-40B4-BE49-F238E27FC236}">
                <a16:creationId xmlns:a16="http://schemas.microsoft.com/office/drawing/2014/main" id="{B0A6DFB1-488C-9DF9-4383-3DFBC5EA2F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97136" cy="6858000"/>
          </a:xfrm>
          <a:custGeom>
            <a:avLst/>
            <a:gdLst>
              <a:gd name="connsiteX0" fmla="*/ 0 w 4397136"/>
              <a:gd name="connsiteY0" fmla="*/ 0 h 6858000"/>
              <a:gd name="connsiteX1" fmla="*/ 3599069 w 4397136"/>
              <a:gd name="connsiteY1" fmla="*/ 0 h 6858000"/>
              <a:gd name="connsiteX2" fmla="*/ 3634072 w 4397136"/>
              <a:gd name="connsiteY2" fmla="*/ 58977 h 6858000"/>
              <a:gd name="connsiteX3" fmla="*/ 4397136 w 4397136"/>
              <a:gd name="connsiteY3" fmla="*/ 3474189 h 6858000"/>
              <a:gd name="connsiteX4" fmla="*/ 3802221 w 4397136"/>
              <a:gd name="connsiteY4" fmla="*/ 6546415 h 6858000"/>
              <a:gd name="connsiteX5" fmla="*/ 3649466 w 4397136"/>
              <a:gd name="connsiteY5" fmla="*/ 6858000 h 6858000"/>
              <a:gd name="connsiteX6" fmla="*/ 0 w 43971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7136" h="6858000">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12">
            <a:extLst>
              <a:ext uri="{FF2B5EF4-FFF2-40B4-BE49-F238E27FC236}">
                <a16:creationId xmlns:a16="http://schemas.microsoft.com/office/drawing/2014/main" id="{21860206-A766-0D50-C734-88ECD1B589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386504" cy="6858000"/>
          </a:xfrm>
          <a:custGeom>
            <a:avLst/>
            <a:gdLst>
              <a:gd name="connsiteX0" fmla="*/ 0 w 4386504"/>
              <a:gd name="connsiteY0" fmla="*/ 0 h 6858000"/>
              <a:gd name="connsiteX1" fmla="*/ 3588437 w 4386504"/>
              <a:gd name="connsiteY1" fmla="*/ 0 h 6858000"/>
              <a:gd name="connsiteX2" fmla="*/ 3623440 w 4386504"/>
              <a:gd name="connsiteY2" fmla="*/ 58977 h 6858000"/>
              <a:gd name="connsiteX3" fmla="*/ 4386504 w 4386504"/>
              <a:gd name="connsiteY3" fmla="*/ 3474189 h 6858000"/>
              <a:gd name="connsiteX4" fmla="*/ 3791589 w 4386504"/>
              <a:gd name="connsiteY4" fmla="*/ 6546415 h 6858000"/>
              <a:gd name="connsiteX5" fmla="*/ 3638834 w 4386504"/>
              <a:gd name="connsiteY5" fmla="*/ 6858000 h 6858000"/>
              <a:gd name="connsiteX6" fmla="*/ 0 w 438650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6504" h="6858000">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A1C78085-9B41-F947-EC4E-4C508FCEB85C}"/>
              </a:ext>
            </a:extLst>
          </p:cNvPr>
          <p:cNvSpPr>
            <a:spLocks noGrp="1"/>
          </p:cNvSpPr>
          <p:nvPr>
            <p:ph type="title"/>
          </p:nvPr>
        </p:nvSpPr>
        <p:spPr>
          <a:xfrm>
            <a:off x="438913" y="1511588"/>
            <a:ext cx="3430958" cy="4852636"/>
          </a:xfrm>
        </p:spPr>
        <p:txBody>
          <a:bodyPr vert="horz" lIns="91440" tIns="45720" rIns="91440" bIns="45720" rtlCol="0" anchor="b">
            <a:normAutofit fontScale="90000"/>
          </a:bodyPr>
          <a:lstStyle/>
          <a:p>
            <a:r>
              <a:rPr lang="en-US" b="1" kern="1200" dirty="0">
                <a:solidFill>
                  <a:schemeClr val="tx1"/>
                </a:solidFill>
                <a:latin typeface="+mj-lt"/>
                <a:ea typeface="+mj-ea"/>
                <a:cs typeface="+mj-cs"/>
              </a:rPr>
              <a:t>Wat </a:t>
            </a:r>
            <a:r>
              <a:rPr lang="en-US" b="1" kern="1200" dirty="0" err="1">
                <a:solidFill>
                  <a:schemeClr val="tx1"/>
                </a:solidFill>
                <a:latin typeface="+mj-lt"/>
                <a:ea typeface="+mj-ea"/>
                <a:cs typeface="+mj-cs"/>
              </a:rPr>
              <a:t>kwam</a:t>
            </a:r>
            <a:r>
              <a:rPr lang="en-US" b="1" kern="1200" dirty="0">
                <a:solidFill>
                  <a:schemeClr val="tx1"/>
                </a:solidFill>
                <a:latin typeface="+mj-lt"/>
                <a:ea typeface="+mj-ea"/>
                <a:cs typeface="+mj-cs"/>
              </a:rPr>
              <a:t> </a:t>
            </a:r>
            <a:r>
              <a:rPr lang="en-US" b="1" kern="1200" dirty="0" err="1">
                <a:solidFill>
                  <a:schemeClr val="tx1"/>
                </a:solidFill>
                <a:latin typeface="+mj-lt"/>
                <a:ea typeface="+mj-ea"/>
                <a:cs typeface="+mj-cs"/>
              </a:rPr>
              <a:t>eerst</a:t>
            </a:r>
            <a:r>
              <a:rPr lang="en-US" b="1" kern="1200" dirty="0">
                <a:solidFill>
                  <a:schemeClr val="tx1"/>
                </a:solidFill>
                <a:latin typeface="+mj-lt"/>
                <a:ea typeface="+mj-ea"/>
                <a:cs typeface="+mj-cs"/>
              </a:rPr>
              <a:t>?</a:t>
            </a:r>
            <a:br>
              <a:rPr lang="en-US" b="1" kern="1200" dirty="0">
                <a:solidFill>
                  <a:schemeClr val="tx1"/>
                </a:solidFill>
                <a:latin typeface="+mj-lt"/>
                <a:ea typeface="+mj-ea"/>
                <a:cs typeface="+mj-cs"/>
              </a:rPr>
            </a:br>
            <a:br>
              <a:rPr lang="en-US" b="1" kern="1200" dirty="0">
                <a:solidFill>
                  <a:schemeClr val="tx1"/>
                </a:solidFill>
                <a:latin typeface="+mj-lt"/>
                <a:ea typeface="+mj-ea"/>
                <a:cs typeface="+mj-cs"/>
              </a:rPr>
            </a:br>
            <a:r>
              <a:rPr lang="en-US" b="1" kern="1200" dirty="0">
                <a:solidFill>
                  <a:schemeClr val="tx1"/>
                </a:solidFill>
                <a:latin typeface="+mj-lt"/>
                <a:ea typeface="+mj-ea"/>
                <a:cs typeface="+mj-cs"/>
              </a:rPr>
              <a:t>A. </a:t>
            </a:r>
            <a:r>
              <a:rPr lang="en-US" b="1" kern="1200" dirty="0" err="1">
                <a:solidFill>
                  <a:schemeClr val="tx1"/>
                </a:solidFill>
                <a:latin typeface="+mj-lt"/>
                <a:ea typeface="+mj-ea"/>
                <a:cs typeface="+mj-cs"/>
              </a:rPr>
              <a:t>Atomium</a:t>
            </a:r>
            <a:br>
              <a:rPr lang="en-US" b="1" kern="1200" dirty="0">
                <a:solidFill>
                  <a:schemeClr val="tx1"/>
                </a:solidFill>
                <a:latin typeface="+mj-lt"/>
                <a:ea typeface="+mj-ea"/>
                <a:cs typeface="+mj-cs"/>
              </a:rPr>
            </a:br>
            <a:br>
              <a:rPr lang="en-US" b="1" kern="1200" dirty="0">
                <a:solidFill>
                  <a:schemeClr val="tx1"/>
                </a:solidFill>
                <a:latin typeface="+mj-lt"/>
                <a:ea typeface="+mj-ea"/>
                <a:cs typeface="+mj-cs"/>
              </a:rPr>
            </a:br>
            <a:r>
              <a:rPr lang="en-US" sz="4000" b="1" kern="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a:t>
            </a:r>
            <a:r>
              <a:rPr lang="en-US" sz="4000" b="1" kern="12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Eifeltoren</a:t>
            </a:r>
            <a:r>
              <a:rPr lang="en-US" sz="4000" b="1" kern="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1300" b="1" kern="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1800" b="1" dirty="0">
                <a:solidFill>
                  <a:srgbClr val="FF0000"/>
                </a:solidFill>
              </a:rPr>
              <a:t>De Eiffeltoren kwam eerst; hij werd voltooid in 1889 voor de wereldtentoonstelling in Parijs, terwijl het </a:t>
            </a:r>
            <a:r>
              <a:rPr lang="nl-NL" sz="1800" b="1" dirty="0" err="1">
                <a:solidFill>
                  <a:srgbClr val="FF0000"/>
                </a:solidFill>
              </a:rPr>
              <a:t>Atomium</a:t>
            </a:r>
            <a:r>
              <a:rPr lang="nl-NL" sz="1800" b="1" dirty="0">
                <a:solidFill>
                  <a:srgbClr val="FF0000"/>
                </a:solidFill>
              </a:rPr>
              <a:t> in 1958 werd geopend voor de wereldtentoonstelling in Brussel.)</a:t>
            </a:r>
            <a:br>
              <a:rPr lang="en-US" sz="3600" b="1" kern="1200" dirty="0">
                <a:solidFill>
                  <a:schemeClr val="tx1"/>
                </a:solidFill>
                <a:latin typeface="+mj-lt"/>
                <a:ea typeface="+mj-ea"/>
                <a:cs typeface="+mj-cs"/>
              </a:rPr>
            </a:br>
            <a:endParaRPr lang="en-US" sz="3400" b="1" kern="1200" dirty="0">
              <a:solidFill>
                <a:schemeClr val="tx1"/>
              </a:solidFill>
              <a:latin typeface="+mj-lt"/>
              <a:ea typeface="+mj-ea"/>
              <a:cs typeface="+mj-cs"/>
            </a:endParaRPr>
          </a:p>
        </p:txBody>
      </p:sp>
      <p:sp>
        <p:nvSpPr>
          <p:cNvPr id="22" name="Rectangle 14">
            <a:extLst>
              <a:ext uri="{FF2B5EF4-FFF2-40B4-BE49-F238E27FC236}">
                <a16:creationId xmlns:a16="http://schemas.microsoft.com/office/drawing/2014/main" id="{65DA5DB9-FF69-1B8A-E2C4-519A609A9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23" name="Rectangle 16">
            <a:extLst>
              <a:ext uri="{FF2B5EF4-FFF2-40B4-BE49-F238E27FC236}">
                <a16:creationId xmlns:a16="http://schemas.microsoft.com/office/drawing/2014/main" id="{6A0509D2-12FA-D7B4-556B-C09FBF4AD5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4544568"/>
            <a:ext cx="341496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4339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234BCC6-39B9-47D9-8BF8-C665401AE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DD1C7E61-BEB4-059B-04D5-CF94DCDCFC7D}"/>
              </a:ext>
            </a:extLst>
          </p:cNvPr>
          <p:cNvPicPr>
            <a:picLocks noChangeAspect="1"/>
          </p:cNvPicPr>
          <p:nvPr/>
        </p:nvPicPr>
        <p:blipFill>
          <a:blip r:embed="rId2"/>
          <a:srcRect t="23737" r="-2" b="7289"/>
          <a:stretch>
            <a:fillRect/>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3" name="Afbeelding 2">
            <a:extLst>
              <a:ext uri="{FF2B5EF4-FFF2-40B4-BE49-F238E27FC236}">
                <a16:creationId xmlns:a16="http://schemas.microsoft.com/office/drawing/2014/main" id="{84B944A0-346C-930F-8648-CA475DFEB1FC}"/>
              </a:ext>
            </a:extLst>
          </p:cNvPr>
          <p:cNvPicPr>
            <a:picLocks noChangeAspect="1"/>
          </p:cNvPicPr>
          <p:nvPr/>
        </p:nvPicPr>
        <p:blipFill>
          <a:blip r:embed="rId3"/>
          <a:srcRect t="21677" r="-2" b="32283"/>
          <a:stretch>
            <a:fillRect/>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1" name="Freeform: Shape 10">
            <a:extLst>
              <a:ext uri="{FF2B5EF4-FFF2-40B4-BE49-F238E27FC236}">
                <a16:creationId xmlns:a16="http://schemas.microsoft.com/office/drawing/2014/main" id="{72A9CE9D-DAC3-40AF-B504-78A64A909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506D7452-6CDE-4381-86CE-07B2459383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8F111543-F776-02D9-2BE9-0AD0514F2851}"/>
              </a:ext>
            </a:extLst>
          </p:cNvPr>
          <p:cNvSpPr>
            <a:spLocks noGrp="1"/>
          </p:cNvSpPr>
          <p:nvPr>
            <p:ph type="title"/>
          </p:nvPr>
        </p:nvSpPr>
        <p:spPr>
          <a:xfrm>
            <a:off x="438912" y="1524659"/>
            <a:ext cx="5019074" cy="2918172"/>
          </a:xfrm>
        </p:spPr>
        <p:txBody>
          <a:bodyPr vert="horz" lIns="91440" tIns="45720" rIns="91440" bIns="45720" rtlCol="0" anchor="b">
            <a:normAutofit fontScale="90000"/>
          </a:bodyPr>
          <a:lstStyle/>
          <a:p>
            <a:r>
              <a:rPr lang="en-US" sz="4900" b="1" dirty="0"/>
              <a:t>W</a:t>
            </a:r>
            <a:r>
              <a:rPr lang="en-US" sz="4900" b="1" kern="1200" dirty="0">
                <a:solidFill>
                  <a:schemeClr val="tx1"/>
                </a:solidFill>
                <a:latin typeface="+mj-lt"/>
                <a:ea typeface="+mj-ea"/>
                <a:cs typeface="+mj-cs"/>
              </a:rPr>
              <a:t>at </a:t>
            </a:r>
            <a:r>
              <a:rPr lang="en-US" sz="4900" b="1" kern="1200" dirty="0" err="1">
                <a:solidFill>
                  <a:schemeClr val="tx1"/>
                </a:solidFill>
                <a:latin typeface="+mj-lt"/>
                <a:ea typeface="+mj-ea"/>
                <a:cs typeface="+mj-cs"/>
              </a:rPr>
              <a:t>kwam</a:t>
            </a:r>
            <a:r>
              <a:rPr lang="en-US" sz="4900" b="1" kern="1200" dirty="0">
                <a:solidFill>
                  <a:schemeClr val="tx1"/>
                </a:solidFill>
                <a:latin typeface="+mj-lt"/>
                <a:ea typeface="+mj-ea"/>
                <a:cs typeface="+mj-cs"/>
              </a:rPr>
              <a:t> </a:t>
            </a:r>
            <a:r>
              <a:rPr lang="en-US" sz="4900" b="1" kern="1200" dirty="0" err="1">
                <a:solidFill>
                  <a:schemeClr val="tx1"/>
                </a:solidFill>
                <a:latin typeface="+mj-lt"/>
                <a:ea typeface="+mj-ea"/>
                <a:cs typeface="+mj-cs"/>
              </a:rPr>
              <a:t>eerst</a:t>
            </a:r>
            <a:r>
              <a:rPr lang="en-US" sz="4900" b="1" kern="1200" dirty="0">
                <a:solidFill>
                  <a:schemeClr val="tx1"/>
                </a:solidFill>
                <a:latin typeface="+mj-lt"/>
                <a:ea typeface="+mj-ea"/>
                <a:cs typeface="+mj-cs"/>
              </a:rPr>
              <a:t>: </a:t>
            </a:r>
            <a:br>
              <a:rPr lang="en-US" sz="3800" b="1" kern="1200" dirty="0">
                <a:solidFill>
                  <a:schemeClr val="tx1"/>
                </a:solidFill>
                <a:latin typeface="+mj-lt"/>
                <a:ea typeface="+mj-ea"/>
                <a:cs typeface="+mj-cs"/>
              </a:rPr>
            </a:br>
            <a:br>
              <a:rPr lang="en-US" sz="3800" b="1" kern="1200" dirty="0">
                <a:solidFill>
                  <a:schemeClr val="tx1"/>
                </a:solidFill>
                <a:latin typeface="+mj-lt"/>
                <a:ea typeface="+mj-ea"/>
                <a:cs typeface="+mj-cs"/>
              </a:rPr>
            </a:br>
            <a:r>
              <a:rPr lang="en-US" sz="3800" b="1" kern="1200" dirty="0">
                <a:solidFill>
                  <a:schemeClr val="tx1"/>
                </a:solidFill>
                <a:latin typeface="+mj-lt"/>
                <a:ea typeface="+mj-ea"/>
                <a:cs typeface="+mj-cs"/>
              </a:rPr>
              <a:t>A. landing op de </a:t>
            </a:r>
            <a:r>
              <a:rPr lang="en-US" sz="3800" b="1" kern="1200" dirty="0" err="1">
                <a:solidFill>
                  <a:schemeClr val="tx1"/>
                </a:solidFill>
                <a:latin typeface="+mj-lt"/>
                <a:ea typeface="+mj-ea"/>
                <a:cs typeface="+mj-cs"/>
              </a:rPr>
              <a:t>maan</a:t>
            </a:r>
            <a:br>
              <a:rPr lang="en-US" sz="3800" b="1" kern="1200" dirty="0">
                <a:solidFill>
                  <a:schemeClr val="tx1"/>
                </a:solidFill>
                <a:latin typeface="+mj-lt"/>
                <a:ea typeface="+mj-ea"/>
                <a:cs typeface="+mj-cs"/>
              </a:rPr>
            </a:br>
            <a:br>
              <a:rPr lang="en-US" sz="3800" b="1" kern="1200" dirty="0">
                <a:solidFill>
                  <a:schemeClr val="tx1"/>
                </a:solidFill>
                <a:latin typeface="+mj-lt"/>
                <a:ea typeface="+mj-ea"/>
                <a:cs typeface="+mj-cs"/>
              </a:rPr>
            </a:br>
            <a:r>
              <a:rPr lang="en-US" sz="3800" b="1" kern="1200" dirty="0">
                <a:solidFill>
                  <a:schemeClr val="tx1"/>
                </a:solidFill>
                <a:latin typeface="+mj-lt"/>
                <a:ea typeface="+mj-ea"/>
                <a:cs typeface="+mj-cs"/>
              </a:rPr>
              <a:t>B. </a:t>
            </a:r>
            <a:r>
              <a:rPr lang="en-US" sz="3800" b="1" kern="1200" dirty="0" err="1">
                <a:solidFill>
                  <a:schemeClr val="tx1"/>
                </a:solidFill>
                <a:latin typeface="+mj-lt"/>
                <a:ea typeface="+mj-ea"/>
                <a:cs typeface="+mj-cs"/>
              </a:rPr>
              <a:t>lancering</a:t>
            </a:r>
            <a:r>
              <a:rPr lang="en-US" sz="3800" b="1" kern="1200" dirty="0">
                <a:solidFill>
                  <a:schemeClr val="tx1"/>
                </a:solidFill>
                <a:latin typeface="+mj-lt"/>
                <a:ea typeface="+mj-ea"/>
                <a:cs typeface="+mj-cs"/>
              </a:rPr>
              <a:t> </a:t>
            </a:r>
            <a:r>
              <a:rPr lang="en-US" sz="3800" b="1" kern="1200" dirty="0" err="1">
                <a:solidFill>
                  <a:schemeClr val="tx1"/>
                </a:solidFill>
                <a:latin typeface="+mj-lt"/>
                <a:ea typeface="+mj-ea"/>
                <a:cs typeface="+mj-cs"/>
              </a:rPr>
              <a:t>raket</a:t>
            </a:r>
            <a:r>
              <a:rPr lang="en-US" sz="3800" b="1" kern="1200" dirty="0">
                <a:solidFill>
                  <a:schemeClr val="tx1"/>
                </a:solidFill>
                <a:latin typeface="+mj-lt"/>
                <a:ea typeface="+mj-ea"/>
                <a:cs typeface="+mj-cs"/>
              </a:rPr>
              <a:t> </a:t>
            </a:r>
            <a:r>
              <a:rPr lang="en-US" sz="3800" b="1" kern="1200" dirty="0" err="1">
                <a:solidFill>
                  <a:schemeClr val="tx1"/>
                </a:solidFill>
                <a:latin typeface="+mj-lt"/>
                <a:ea typeface="+mj-ea"/>
                <a:cs typeface="+mj-cs"/>
              </a:rPr>
              <a:t>spoetnik</a:t>
            </a:r>
            <a:r>
              <a:rPr lang="en-US" sz="3800" b="1" kern="1200" dirty="0">
                <a:solidFill>
                  <a:schemeClr val="tx1"/>
                </a:solidFill>
                <a:latin typeface="+mj-lt"/>
                <a:ea typeface="+mj-ea"/>
                <a:cs typeface="+mj-cs"/>
              </a:rPr>
              <a:t>?</a:t>
            </a:r>
          </a:p>
        </p:txBody>
      </p:sp>
      <p:sp>
        <p:nvSpPr>
          <p:cNvPr id="15" name="Rectangle 14">
            <a:extLst>
              <a:ext uri="{FF2B5EF4-FFF2-40B4-BE49-F238E27FC236}">
                <a16:creationId xmlns:a16="http://schemas.microsoft.com/office/drawing/2014/main" id="{762DA937-8B55-4317-BD32-98D7AF30E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7" name="Rectangle 16">
            <a:extLst>
              <a:ext uri="{FF2B5EF4-FFF2-40B4-BE49-F238E27FC236}">
                <a16:creationId xmlns:a16="http://schemas.microsoft.com/office/drawing/2014/main" id="{C52EE5A8-045B-4D39-8ED1-51333408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68095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B6077788-0031-981D-3909-A78AF3ACAD1C}"/>
              </a:ext>
            </a:extLst>
          </p:cNvPr>
          <p:cNvSpPr>
            <a:spLocks noGrp="1"/>
          </p:cNvSpPr>
          <p:nvPr>
            <p:ph type="title"/>
          </p:nvPr>
        </p:nvSpPr>
        <p:spPr>
          <a:xfrm>
            <a:off x="489098" y="1106034"/>
            <a:ext cx="5019074" cy="3258005"/>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4800" b="1" dirty="0">
                <a:latin typeface="ADLaM Display" panose="02010000000000000000" pitchFamily="2" charset="0"/>
                <a:ea typeface="ADLaM Display" panose="02010000000000000000" pitchFamily="2" charset="0"/>
                <a:cs typeface="ADLaM Display" panose="02010000000000000000" pitchFamily="2" charset="0"/>
              </a:rPr>
            </a:br>
            <a:br>
              <a:rPr lang="en-US" sz="3600" dirty="0">
                <a:latin typeface="ADLaM Display" panose="02010000000000000000" pitchFamily="2" charset="0"/>
                <a:ea typeface="ADLaM Display" panose="02010000000000000000" pitchFamily="2" charset="0"/>
                <a:cs typeface="ADLaM Display" panose="02010000000000000000" pitchFamily="2" charset="0"/>
              </a:rPr>
            </a:br>
            <a:r>
              <a:rPr lang="en-US" sz="3600" dirty="0">
                <a:latin typeface="ADLaM Display" panose="02010000000000000000" pitchFamily="2" charset="0"/>
                <a:ea typeface="ADLaM Display" panose="02010000000000000000" pitchFamily="2" charset="0"/>
                <a:cs typeface="ADLaM Display" panose="02010000000000000000" pitchFamily="2" charset="0"/>
              </a:rPr>
              <a:t>A. COCA COLA</a:t>
            </a:r>
            <a:br>
              <a:rPr lang="en-US" sz="3600" dirty="0">
                <a:latin typeface="ADLaM Display" panose="02010000000000000000" pitchFamily="2" charset="0"/>
                <a:ea typeface="ADLaM Display" panose="02010000000000000000" pitchFamily="2" charset="0"/>
                <a:cs typeface="ADLaM Display" panose="02010000000000000000" pitchFamily="2" charset="0"/>
              </a:rPr>
            </a:br>
            <a:br>
              <a:rPr lang="en-US" sz="3600" dirty="0">
                <a:latin typeface="ADLaM Display" panose="02010000000000000000" pitchFamily="2" charset="0"/>
                <a:ea typeface="ADLaM Display" panose="02010000000000000000" pitchFamily="2" charset="0"/>
                <a:cs typeface="ADLaM Display" panose="02010000000000000000" pitchFamily="2" charset="0"/>
              </a:rPr>
            </a:br>
            <a:r>
              <a:rPr lang="en-US" sz="3600" dirty="0">
                <a:latin typeface="ADLaM Display" panose="02010000000000000000" pitchFamily="2" charset="0"/>
                <a:ea typeface="ADLaM Display" panose="02010000000000000000" pitchFamily="2" charset="0"/>
                <a:cs typeface="ADLaM Display" panose="02010000000000000000" pitchFamily="2" charset="0"/>
              </a:rPr>
              <a:t>B. FANTA</a:t>
            </a:r>
            <a:endParaRPr lang="en-US" sz="48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E4BEB0D7-780D-09F1-48CE-DC40F710B4AC}"/>
              </a:ext>
            </a:extLst>
          </p:cNvPr>
          <p:cNvPicPr>
            <a:picLocks noChangeAspect="1"/>
          </p:cNvPicPr>
          <p:nvPr/>
        </p:nvPicPr>
        <p:blipFill>
          <a:blip r:embed="rId2"/>
          <a:stretch>
            <a:fillRect/>
          </a:stretch>
        </p:blipFill>
        <p:spPr>
          <a:xfrm>
            <a:off x="7976886" y="625683"/>
            <a:ext cx="2743200"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9E3EC036-6EFE-CE77-2DFD-DD2DF0FCB03C}"/>
              </a:ext>
            </a:extLst>
          </p:cNvPr>
          <p:cNvPicPr>
            <a:picLocks noChangeAspect="1"/>
          </p:cNvPicPr>
          <p:nvPr/>
        </p:nvPicPr>
        <p:blipFill>
          <a:blip r:embed="rId3"/>
          <a:stretch>
            <a:fillRect/>
          </a:stretch>
        </p:blipFill>
        <p:spPr>
          <a:xfrm>
            <a:off x="7293656" y="3550309"/>
            <a:ext cx="4109663" cy="2743200"/>
          </a:xfrm>
          <a:prstGeom prst="rect">
            <a:avLst/>
          </a:prstGeom>
        </p:spPr>
      </p:pic>
    </p:spTree>
    <p:extLst>
      <p:ext uri="{BB962C8B-B14F-4D97-AF65-F5344CB8AC3E}">
        <p14:creationId xmlns:p14="http://schemas.microsoft.com/office/powerpoint/2010/main" val="1734287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88A2AAA-B0D8-F779-1D6C-E5FEA5A6F592}"/>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FBA7B0D-61DB-C7D1-05CB-2769884DD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AF20F9F3-5692-743C-8C4F-DE3BAA5222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DB986EBC-36F3-01BD-E896-5A134C6F41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B89F0376-4914-016E-8128-B915D6B75834}"/>
              </a:ext>
            </a:extLst>
          </p:cNvPr>
          <p:cNvSpPr>
            <a:spLocks noGrp="1"/>
          </p:cNvSpPr>
          <p:nvPr>
            <p:ph type="title"/>
          </p:nvPr>
        </p:nvSpPr>
        <p:spPr>
          <a:xfrm>
            <a:off x="489098" y="1106033"/>
            <a:ext cx="5019074" cy="4398840"/>
          </a:xfrm>
        </p:spPr>
        <p:txBody>
          <a:bodyPr vert="horz" lIns="91440" tIns="45720" rIns="91440" bIns="45720" rtlCol="0" anchor="b">
            <a:normAutofit fontScale="90000"/>
          </a:bodyPr>
          <a:lstStyle/>
          <a:p>
            <a:r>
              <a:rPr lang="en-US" sz="4900" dirty="0">
                <a:latin typeface="ADLaM Display" panose="02010000000000000000" pitchFamily="2" charset="0"/>
                <a:ea typeface="ADLaM Display" panose="02010000000000000000" pitchFamily="2" charset="0"/>
                <a:cs typeface="ADLaM Display" panose="02010000000000000000" pitchFamily="2" charset="0"/>
              </a:rPr>
              <a:t>Wat </a:t>
            </a:r>
            <a:r>
              <a:rPr lang="en-US" sz="49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900" dirty="0">
                <a:latin typeface="ADLaM Display" panose="02010000000000000000" pitchFamily="2" charset="0"/>
                <a:ea typeface="ADLaM Display" panose="02010000000000000000" pitchFamily="2" charset="0"/>
                <a:cs typeface="ADLaM Display" panose="02010000000000000000" pitchFamily="2" charset="0"/>
              </a:rPr>
              <a:t> </a:t>
            </a:r>
            <a:r>
              <a:rPr lang="en-US" sz="49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900" dirty="0">
                <a:latin typeface="ADLaM Display" panose="02010000000000000000" pitchFamily="2" charset="0"/>
                <a:ea typeface="ADLaM Display" panose="02010000000000000000" pitchFamily="2" charset="0"/>
                <a:cs typeface="ADLaM Display" panose="02010000000000000000" pitchFamily="2" charset="0"/>
              </a:rPr>
              <a:t>?</a:t>
            </a:r>
            <a:br>
              <a:rPr lang="en-US" sz="4900" b="1" dirty="0"/>
            </a:br>
            <a:br>
              <a:rPr lang="en-US" sz="4900" b="1" dirty="0"/>
            </a:br>
            <a:r>
              <a:rPr lang="en-US" sz="4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COCA COLA </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(Coca-Cola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werd</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als</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eerste</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gebrouwen</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namelijk</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in 1886 in de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Verenigde</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Staten. Fanta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werd</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pas later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ontwikkeld</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de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eerste</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versie</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werd</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in 1940 in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Duitsland</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gemaakt</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tijdens</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de Tweede </a:t>
            </a:r>
            <a:r>
              <a:rPr lang="en-US" sz="2000" b="1"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Wereldoorlog</a:t>
            </a:r>
            <a: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br>
              <a:rPr lang="en-US" sz="20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br>
              <a:rPr lang="en-US" sz="22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br>
              <a:rPr lang="en-US" sz="2200" dirty="0"/>
            </a:br>
            <a:r>
              <a:rPr lang="en-US" sz="4000" dirty="0">
                <a:latin typeface="ADLaM Display" panose="02010000000000000000" pitchFamily="2" charset="0"/>
                <a:ea typeface="ADLaM Display" panose="02010000000000000000" pitchFamily="2" charset="0"/>
                <a:cs typeface="ADLaM Display" panose="02010000000000000000" pitchFamily="2" charset="0"/>
              </a:rPr>
              <a:t>B. FANTA</a:t>
            </a:r>
            <a:endParaRPr lang="en-US" sz="22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3B5D92B6-E501-BA59-806B-EA0729556D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6B86E235-6F75-F02C-AFC2-F31B73A5697D}"/>
              </a:ext>
            </a:extLst>
          </p:cNvPr>
          <p:cNvPicPr>
            <a:picLocks noChangeAspect="1"/>
          </p:cNvPicPr>
          <p:nvPr/>
        </p:nvPicPr>
        <p:blipFill>
          <a:blip r:embed="rId2"/>
          <a:stretch>
            <a:fillRect/>
          </a:stretch>
        </p:blipFill>
        <p:spPr>
          <a:xfrm>
            <a:off x="7976886" y="625683"/>
            <a:ext cx="2743200" cy="2743200"/>
          </a:xfrm>
          <a:prstGeom prst="rect">
            <a:avLst/>
          </a:prstGeom>
        </p:spPr>
      </p:pic>
      <p:sp>
        <p:nvSpPr>
          <p:cNvPr id="17" name="Rectangle 16">
            <a:extLst>
              <a:ext uri="{FF2B5EF4-FFF2-40B4-BE49-F238E27FC236}">
                <a16:creationId xmlns:a16="http://schemas.microsoft.com/office/drawing/2014/main" id="{6D635E8F-4D61-9393-32B4-69523FB6FE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CD047DCC-3DCE-4087-AA8F-0C9FE5F4502F}"/>
              </a:ext>
            </a:extLst>
          </p:cNvPr>
          <p:cNvPicPr>
            <a:picLocks noChangeAspect="1"/>
          </p:cNvPicPr>
          <p:nvPr/>
        </p:nvPicPr>
        <p:blipFill>
          <a:blip r:embed="rId3"/>
          <a:stretch>
            <a:fillRect/>
          </a:stretch>
        </p:blipFill>
        <p:spPr>
          <a:xfrm>
            <a:off x="7293656" y="3550309"/>
            <a:ext cx="4109663" cy="2743200"/>
          </a:xfrm>
          <a:prstGeom prst="rect">
            <a:avLst/>
          </a:prstGeom>
        </p:spPr>
      </p:pic>
    </p:spTree>
    <p:extLst>
      <p:ext uri="{BB962C8B-B14F-4D97-AF65-F5344CB8AC3E}">
        <p14:creationId xmlns:p14="http://schemas.microsoft.com/office/powerpoint/2010/main" val="22663715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Freeform: Shape 17">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9">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C81EE92C-99D1-1F61-8455-FC5BFDB40C3D}"/>
              </a:ext>
            </a:extLst>
          </p:cNvPr>
          <p:cNvSpPr>
            <a:spLocks noGrp="1"/>
          </p:cNvSpPr>
          <p:nvPr>
            <p:ph type="title"/>
          </p:nvPr>
        </p:nvSpPr>
        <p:spPr>
          <a:xfrm>
            <a:off x="489098" y="1106033"/>
            <a:ext cx="5019074" cy="5751965"/>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a:t>
            </a:r>
            <a:r>
              <a:rPr lang="en-US" dirty="0" err="1">
                <a:latin typeface="ADLaM Display" panose="02010000000000000000" pitchFamily="2" charset="0"/>
                <a:ea typeface="ADLaM Display" panose="02010000000000000000" pitchFamily="2" charset="0"/>
                <a:cs typeface="ADLaM Display" panose="02010000000000000000" pitchFamily="2" charset="0"/>
              </a:rPr>
              <a:t>onderbroek</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voor</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vrouwen</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a:t>
            </a:r>
            <a:r>
              <a:rPr lang="en-US" dirty="0" err="1">
                <a:latin typeface="ADLaM Display" panose="02010000000000000000" pitchFamily="2" charset="0"/>
                <a:ea typeface="ADLaM Display" panose="02010000000000000000" pitchFamily="2" charset="0"/>
                <a:cs typeface="ADLaM Display" panose="02010000000000000000" pitchFamily="2" charset="0"/>
              </a:rPr>
              <a:t>onderbroek</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voor</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heren</a:t>
            </a:r>
            <a:br>
              <a:rPr lang="en-US" sz="2600" dirty="0"/>
            </a:br>
            <a:br>
              <a:rPr lang="en-US" sz="2600" dirty="0"/>
            </a:br>
            <a:br>
              <a:rPr lang="en-US" sz="2600" dirty="0"/>
            </a:br>
            <a:endParaRPr lang="en-US" sz="2600" dirty="0"/>
          </a:p>
        </p:txBody>
      </p:sp>
      <p:sp>
        <p:nvSpPr>
          <p:cNvPr id="22" name="Rectangle 2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0A047E95-C3D2-200F-0144-C07F6FA878CB}"/>
              </a:ext>
            </a:extLst>
          </p:cNvPr>
          <p:cNvPicPr>
            <a:picLocks noChangeAspect="1"/>
          </p:cNvPicPr>
          <p:nvPr/>
        </p:nvPicPr>
        <p:blipFill>
          <a:blip r:embed="rId2"/>
          <a:stretch>
            <a:fillRect/>
          </a:stretch>
        </p:blipFill>
        <p:spPr>
          <a:xfrm>
            <a:off x="8004318" y="625683"/>
            <a:ext cx="2688336" cy="2743200"/>
          </a:xfrm>
          <a:prstGeom prst="rect">
            <a:avLst/>
          </a:prstGeom>
        </p:spPr>
      </p:pic>
      <p:sp>
        <p:nvSpPr>
          <p:cNvPr id="24" name="Rectangle 2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3FD4002A-4B0A-E4F7-A178-553FD1058FE7}"/>
              </a:ext>
            </a:extLst>
          </p:cNvPr>
          <p:cNvPicPr>
            <a:picLocks noChangeAspect="1"/>
          </p:cNvPicPr>
          <p:nvPr/>
        </p:nvPicPr>
        <p:blipFill>
          <a:blip r:embed="rId3"/>
          <a:stretch>
            <a:fillRect/>
          </a:stretch>
        </p:blipFill>
        <p:spPr>
          <a:xfrm>
            <a:off x="7976887" y="3550309"/>
            <a:ext cx="2743200" cy="2743200"/>
          </a:xfrm>
          <a:prstGeom prst="rect">
            <a:avLst/>
          </a:prstGeom>
        </p:spPr>
      </p:pic>
    </p:spTree>
    <p:extLst>
      <p:ext uri="{BB962C8B-B14F-4D97-AF65-F5344CB8AC3E}">
        <p14:creationId xmlns:p14="http://schemas.microsoft.com/office/powerpoint/2010/main" val="15887170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5FDF1C-3C87-F07A-0994-2AF131B2E5CF}"/>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4A2EC61-759D-55A8-0DBC-23A62B8AA3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Freeform: Shape 17">
            <a:extLst>
              <a:ext uri="{FF2B5EF4-FFF2-40B4-BE49-F238E27FC236}">
                <a16:creationId xmlns:a16="http://schemas.microsoft.com/office/drawing/2014/main" id="{989765D1-7269-36C8-BB21-B36CF254C4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9">
            <a:extLst>
              <a:ext uri="{FF2B5EF4-FFF2-40B4-BE49-F238E27FC236}">
                <a16:creationId xmlns:a16="http://schemas.microsoft.com/office/drawing/2014/main" id="{9D868F9F-2DC9-5903-2A23-FC1236833D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676463C9-7737-1BCB-5BF0-F6B343D59CCC}"/>
              </a:ext>
            </a:extLst>
          </p:cNvPr>
          <p:cNvSpPr>
            <a:spLocks noGrp="1"/>
          </p:cNvSpPr>
          <p:nvPr>
            <p:ph type="title"/>
          </p:nvPr>
        </p:nvSpPr>
        <p:spPr>
          <a:xfrm>
            <a:off x="489098" y="1106033"/>
            <a:ext cx="5019074" cy="5507203"/>
          </a:xfrm>
        </p:spPr>
        <p:txBody>
          <a:bodyPr vert="horz" lIns="91440" tIns="45720" rIns="91440" bIns="45720" rtlCol="0" anchor="b">
            <a:normAutofit fontScale="90000"/>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a:t>
            </a:r>
            <a:r>
              <a:rPr lang="en-US" dirty="0" err="1">
                <a:latin typeface="ADLaM Display" panose="02010000000000000000" pitchFamily="2" charset="0"/>
                <a:ea typeface="ADLaM Display" panose="02010000000000000000" pitchFamily="2" charset="0"/>
                <a:cs typeface="ADLaM Display" panose="02010000000000000000" pitchFamily="2" charset="0"/>
              </a:rPr>
              <a:t>onderbroek</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voor</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vrouwen</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a:t>
            </a:r>
            <a:r>
              <a:rPr lang="en-US"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onderbroek</a:t>
            </a: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voor</a:t>
            </a: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heren</a:t>
            </a: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 mannenonderbroek in de vorm die we nu kennen, kwam eerst, geïntroduceerd in 1935 door Jockey, terwijl de moderne vrouwenonderbroek in 1850 op de markt kwam)</a:t>
            </a:r>
            <a:br>
              <a:rPr lang="en-US" sz="2600" dirty="0"/>
            </a:br>
            <a:br>
              <a:rPr lang="en-US" sz="2600" dirty="0"/>
            </a:br>
            <a:br>
              <a:rPr lang="en-US" sz="2600" dirty="0"/>
            </a:br>
            <a:endParaRPr lang="en-US" sz="2600" dirty="0"/>
          </a:p>
        </p:txBody>
      </p:sp>
      <p:sp>
        <p:nvSpPr>
          <p:cNvPr id="22" name="Rectangle 21">
            <a:extLst>
              <a:ext uri="{FF2B5EF4-FFF2-40B4-BE49-F238E27FC236}">
                <a16:creationId xmlns:a16="http://schemas.microsoft.com/office/drawing/2014/main" id="{DA952DC8-2058-B021-04C9-C1B10F9E14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05E7DB44-669A-3FF7-77BA-DAAF029CF954}"/>
              </a:ext>
            </a:extLst>
          </p:cNvPr>
          <p:cNvPicPr>
            <a:picLocks noChangeAspect="1"/>
          </p:cNvPicPr>
          <p:nvPr/>
        </p:nvPicPr>
        <p:blipFill>
          <a:blip r:embed="rId2"/>
          <a:stretch>
            <a:fillRect/>
          </a:stretch>
        </p:blipFill>
        <p:spPr>
          <a:xfrm>
            <a:off x="8004318" y="625683"/>
            <a:ext cx="2688336" cy="2743200"/>
          </a:xfrm>
          <a:prstGeom prst="rect">
            <a:avLst/>
          </a:prstGeom>
        </p:spPr>
      </p:pic>
      <p:sp>
        <p:nvSpPr>
          <p:cNvPr id="24" name="Rectangle 23">
            <a:extLst>
              <a:ext uri="{FF2B5EF4-FFF2-40B4-BE49-F238E27FC236}">
                <a16:creationId xmlns:a16="http://schemas.microsoft.com/office/drawing/2014/main" id="{F8CDDE8F-6143-37F5-A4BC-E772AD1289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5B85A5CE-10A7-4461-DD1E-ADD74BA5A31C}"/>
              </a:ext>
            </a:extLst>
          </p:cNvPr>
          <p:cNvPicPr>
            <a:picLocks noChangeAspect="1"/>
          </p:cNvPicPr>
          <p:nvPr/>
        </p:nvPicPr>
        <p:blipFill>
          <a:blip r:embed="rId3"/>
          <a:stretch>
            <a:fillRect/>
          </a:stretch>
        </p:blipFill>
        <p:spPr>
          <a:xfrm>
            <a:off x="7976887" y="3550309"/>
            <a:ext cx="2743200" cy="2743200"/>
          </a:xfrm>
          <a:prstGeom prst="rect">
            <a:avLst/>
          </a:prstGeom>
        </p:spPr>
      </p:pic>
    </p:spTree>
    <p:extLst>
      <p:ext uri="{BB962C8B-B14F-4D97-AF65-F5344CB8AC3E}">
        <p14:creationId xmlns:p14="http://schemas.microsoft.com/office/powerpoint/2010/main" val="3527874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3A5996CF-3728-744D-0C78-47EC0CAFEF7F}"/>
              </a:ext>
            </a:extLst>
          </p:cNvPr>
          <p:cNvSpPr>
            <a:spLocks noGrp="1"/>
          </p:cNvSpPr>
          <p:nvPr>
            <p:ph type="title"/>
          </p:nvPr>
        </p:nvSpPr>
        <p:spPr>
          <a:xfrm>
            <a:off x="489098" y="0"/>
            <a:ext cx="5464662" cy="4364039"/>
          </a:xfrm>
        </p:spPr>
        <p:txBody>
          <a:bodyPr vert="horz" lIns="91440" tIns="45720" rIns="91440" bIns="45720" rtlCol="0" anchor="b">
            <a:normAutofit/>
          </a:bodyPr>
          <a:lstStyle/>
          <a:p>
            <a:r>
              <a:rPr lang="en-US" sz="4000" dirty="0">
                <a:latin typeface="ADLaM Display" panose="02010000000000000000" pitchFamily="2" charset="0"/>
                <a:ea typeface="ADLaM Display" panose="02010000000000000000" pitchFamily="2" charset="0"/>
                <a:cs typeface="ADLaM Display" panose="02010000000000000000" pitchFamily="2" charset="0"/>
              </a:rPr>
              <a:t>Wat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000" dirty="0">
                <a:latin typeface="ADLaM Display" panose="02010000000000000000" pitchFamily="2" charset="0"/>
                <a:ea typeface="ADLaM Display" panose="02010000000000000000" pitchFamily="2" charset="0"/>
                <a:cs typeface="ADLaM Display" panose="02010000000000000000" pitchFamily="2" charset="0"/>
              </a:rPr>
              <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000" dirty="0">
                <a:latin typeface="ADLaM Display" panose="02010000000000000000" pitchFamily="2" charset="0"/>
                <a:ea typeface="ADLaM Display" panose="02010000000000000000" pitchFamily="2" charset="0"/>
                <a:cs typeface="ADLaM Display" panose="02010000000000000000" pitchFamily="2" charset="0"/>
              </a:rPr>
              <a:t>?</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Koning Albert I</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Koning Leopold II</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B47B47C8-2DEE-F912-32B7-AF74C7287970}"/>
              </a:ext>
            </a:extLst>
          </p:cNvPr>
          <p:cNvPicPr>
            <a:picLocks noChangeAspect="1"/>
          </p:cNvPicPr>
          <p:nvPr/>
        </p:nvPicPr>
        <p:blipFill>
          <a:blip r:embed="rId2"/>
          <a:stretch>
            <a:fillRect/>
          </a:stretch>
        </p:blipFill>
        <p:spPr>
          <a:xfrm>
            <a:off x="8487807" y="625683"/>
            <a:ext cx="1721358"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29A54BD3-D687-2ED8-DDCB-FDA77813418C}"/>
              </a:ext>
            </a:extLst>
          </p:cNvPr>
          <p:cNvPicPr>
            <a:picLocks noChangeAspect="1"/>
          </p:cNvPicPr>
          <p:nvPr/>
        </p:nvPicPr>
        <p:blipFill>
          <a:blip r:embed="rId3"/>
          <a:stretch>
            <a:fillRect/>
          </a:stretch>
        </p:blipFill>
        <p:spPr>
          <a:xfrm>
            <a:off x="8278639" y="3550309"/>
            <a:ext cx="2139696" cy="2743200"/>
          </a:xfrm>
          <a:prstGeom prst="rect">
            <a:avLst/>
          </a:prstGeom>
        </p:spPr>
      </p:pic>
    </p:spTree>
    <p:extLst>
      <p:ext uri="{BB962C8B-B14F-4D97-AF65-F5344CB8AC3E}">
        <p14:creationId xmlns:p14="http://schemas.microsoft.com/office/powerpoint/2010/main" val="1158520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EBE7D59-68C8-E711-9FB1-E08F6F5E52D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5E35B0-D6E9-D3B0-BE5B-5629D961CC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90485E6F-11BF-7314-2C9E-CA3C56E7E2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CCCA31DC-5B44-490A-E2EE-46C6CF1BE8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FC42F8DF-9D77-5A78-3E21-7A9C24470E76}"/>
              </a:ext>
            </a:extLst>
          </p:cNvPr>
          <p:cNvSpPr>
            <a:spLocks noGrp="1"/>
          </p:cNvSpPr>
          <p:nvPr>
            <p:ph type="title"/>
          </p:nvPr>
        </p:nvSpPr>
        <p:spPr>
          <a:xfrm>
            <a:off x="489098" y="0"/>
            <a:ext cx="5464662" cy="4364039"/>
          </a:xfrm>
        </p:spPr>
        <p:txBody>
          <a:bodyPr vert="horz" lIns="91440" tIns="45720" rIns="91440" bIns="45720" rtlCol="0" anchor="b">
            <a:normAutofit/>
          </a:bodyPr>
          <a:lstStyle/>
          <a:p>
            <a:r>
              <a:rPr lang="en-US" sz="4000" dirty="0">
                <a:latin typeface="ADLaM Display" panose="02010000000000000000" pitchFamily="2" charset="0"/>
                <a:ea typeface="ADLaM Display" panose="02010000000000000000" pitchFamily="2" charset="0"/>
                <a:cs typeface="ADLaM Display" panose="02010000000000000000" pitchFamily="2" charset="0"/>
              </a:rPr>
              <a:t>Wat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000" dirty="0">
                <a:latin typeface="ADLaM Display" panose="02010000000000000000" pitchFamily="2" charset="0"/>
                <a:ea typeface="ADLaM Display" panose="02010000000000000000" pitchFamily="2" charset="0"/>
                <a:cs typeface="ADLaM Display" panose="02010000000000000000" pitchFamily="2" charset="0"/>
              </a:rPr>
              <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000" dirty="0">
                <a:latin typeface="ADLaM Display" panose="02010000000000000000" pitchFamily="2" charset="0"/>
                <a:ea typeface="ADLaM Display" panose="02010000000000000000" pitchFamily="2" charset="0"/>
                <a:cs typeface="ADLaM Display" panose="02010000000000000000" pitchFamily="2" charset="0"/>
              </a:rPr>
              <a:t>?</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Koning Albert I </a:t>
            </a:r>
            <a:r>
              <a:rPr lang="en-US" sz="1400" dirty="0">
                <a:latin typeface="ADLaM Display" panose="02010000000000000000" pitchFamily="2" charset="0"/>
                <a:ea typeface="ADLaM Display" panose="02010000000000000000" pitchFamily="2" charset="0"/>
                <a:cs typeface="ADLaM Display" panose="02010000000000000000" pitchFamily="2" charset="0"/>
              </a:rPr>
              <a:t>(1901)</a:t>
            </a:r>
            <a:br>
              <a:rPr lang="en-US" sz="14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Koning Leopold II </a:t>
            </a:r>
            <a:r>
              <a:rPr lang="en-US"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(1835)</a:t>
            </a:r>
            <a:endPar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180327DC-6219-4C6E-0807-02DCE4A6F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47EEDF6B-03E3-5CFB-FE2E-C7CE2532D0B7}"/>
              </a:ext>
            </a:extLst>
          </p:cNvPr>
          <p:cNvPicPr>
            <a:picLocks noChangeAspect="1"/>
          </p:cNvPicPr>
          <p:nvPr/>
        </p:nvPicPr>
        <p:blipFill>
          <a:blip r:embed="rId2"/>
          <a:stretch>
            <a:fillRect/>
          </a:stretch>
        </p:blipFill>
        <p:spPr>
          <a:xfrm>
            <a:off x="8487807" y="625683"/>
            <a:ext cx="1721358" cy="2743200"/>
          </a:xfrm>
          <a:prstGeom prst="rect">
            <a:avLst/>
          </a:prstGeom>
        </p:spPr>
      </p:pic>
      <p:sp>
        <p:nvSpPr>
          <p:cNvPr id="17" name="Rectangle 16">
            <a:extLst>
              <a:ext uri="{FF2B5EF4-FFF2-40B4-BE49-F238E27FC236}">
                <a16:creationId xmlns:a16="http://schemas.microsoft.com/office/drawing/2014/main" id="{E8E6B4D2-A2A4-6C0A-E5F4-DA14B8DA4A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A6C1847C-6CEA-3E2C-68CF-13602D1AB3ED}"/>
              </a:ext>
            </a:extLst>
          </p:cNvPr>
          <p:cNvPicPr>
            <a:picLocks noChangeAspect="1"/>
          </p:cNvPicPr>
          <p:nvPr/>
        </p:nvPicPr>
        <p:blipFill>
          <a:blip r:embed="rId3"/>
          <a:stretch>
            <a:fillRect/>
          </a:stretch>
        </p:blipFill>
        <p:spPr>
          <a:xfrm>
            <a:off x="8278639" y="3550309"/>
            <a:ext cx="2139696" cy="2743200"/>
          </a:xfrm>
          <a:prstGeom prst="rect">
            <a:avLst/>
          </a:prstGeom>
        </p:spPr>
      </p:pic>
    </p:spTree>
    <p:extLst>
      <p:ext uri="{BB962C8B-B14F-4D97-AF65-F5344CB8AC3E}">
        <p14:creationId xmlns:p14="http://schemas.microsoft.com/office/powerpoint/2010/main" val="12113011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481AF2A2-18FF-A3C2-DF56-C0F0392A1BA7}"/>
              </a:ext>
            </a:extLst>
          </p:cNvPr>
          <p:cNvSpPr>
            <a:spLocks noGrp="1"/>
          </p:cNvSpPr>
          <p:nvPr>
            <p:ph type="title"/>
          </p:nvPr>
        </p:nvSpPr>
        <p:spPr>
          <a:xfrm>
            <a:off x="489098" y="1106034"/>
            <a:ext cx="5019074" cy="3386022"/>
          </a:xfrm>
        </p:spPr>
        <p:txBody>
          <a:bodyPr vert="horz" lIns="91440" tIns="45720" rIns="91440" bIns="45720" rtlCol="0" anchor="b">
            <a:normAutofit/>
          </a:bodyPr>
          <a:lstStyle/>
          <a:p>
            <a:r>
              <a:rPr lang="en-US" sz="4000" dirty="0">
                <a:latin typeface="ADLaM Display" panose="02010000000000000000" pitchFamily="2" charset="0"/>
                <a:ea typeface="ADLaM Display" panose="02010000000000000000" pitchFamily="2" charset="0"/>
                <a:cs typeface="ADLaM Display" panose="02010000000000000000" pitchFamily="2" charset="0"/>
              </a:rPr>
              <a:t>Wat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000" dirty="0">
                <a:latin typeface="ADLaM Display" panose="02010000000000000000" pitchFamily="2" charset="0"/>
                <a:ea typeface="ADLaM Display" panose="02010000000000000000" pitchFamily="2" charset="0"/>
                <a:cs typeface="ADLaM Display" panose="02010000000000000000" pitchFamily="2" charset="0"/>
              </a:rPr>
              <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000" dirty="0">
                <a:latin typeface="ADLaM Display" panose="02010000000000000000" pitchFamily="2" charset="0"/>
                <a:ea typeface="ADLaM Display" panose="02010000000000000000" pitchFamily="2" charset="0"/>
                <a:cs typeface="ADLaM Display" panose="02010000000000000000" pitchFamily="2" charset="0"/>
              </a:rPr>
              <a:t>?</a:t>
            </a:r>
            <a:br>
              <a:rPr lang="en-US" sz="3200" dirty="0">
                <a:latin typeface="ADLaM Display" panose="02010000000000000000" pitchFamily="2" charset="0"/>
                <a:ea typeface="ADLaM Display" panose="02010000000000000000" pitchFamily="2" charset="0"/>
                <a:cs typeface="ADLaM Display" panose="02010000000000000000" pitchFamily="2" charset="0"/>
              </a:rPr>
            </a:br>
            <a:br>
              <a:rPr lang="en-US" sz="3200" dirty="0">
                <a:latin typeface="ADLaM Display" panose="02010000000000000000" pitchFamily="2" charset="0"/>
                <a:ea typeface="ADLaM Display" panose="02010000000000000000" pitchFamily="2" charset="0"/>
                <a:cs typeface="ADLaM Display" panose="02010000000000000000" pitchFamily="2" charset="0"/>
              </a:rPr>
            </a:br>
            <a:r>
              <a:rPr lang="en-US" sz="3200" dirty="0">
                <a:latin typeface="ADLaM Display" panose="02010000000000000000" pitchFamily="2" charset="0"/>
                <a:ea typeface="ADLaM Display" panose="02010000000000000000" pitchFamily="2" charset="0"/>
                <a:cs typeface="ADLaM Display" panose="02010000000000000000" pitchFamily="2" charset="0"/>
              </a:rPr>
              <a:t>A. BELFORT BRUGGE</a:t>
            </a:r>
            <a:br>
              <a:rPr lang="en-US" sz="3200" dirty="0">
                <a:latin typeface="ADLaM Display" panose="02010000000000000000" pitchFamily="2" charset="0"/>
                <a:ea typeface="ADLaM Display" panose="02010000000000000000" pitchFamily="2" charset="0"/>
                <a:cs typeface="ADLaM Display" panose="02010000000000000000" pitchFamily="2" charset="0"/>
              </a:rPr>
            </a:br>
            <a:br>
              <a:rPr lang="en-US" sz="3200" dirty="0">
                <a:latin typeface="ADLaM Display" panose="02010000000000000000" pitchFamily="2" charset="0"/>
                <a:ea typeface="ADLaM Display" panose="02010000000000000000" pitchFamily="2" charset="0"/>
                <a:cs typeface="ADLaM Display" panose="02010000000000000000" pitchFamily="2" charset="0"/>
              </a:rPr>
            </a:br>
            <a:r>
              <a:rPr lang="en-US" sz="3200" dirty="0">
                <a:latin typeface="ADLaM Display" panose="02010000000000000000" pitchFamily="2" charset="0"/>
                <a:ea typeface="ADLaM Display" panose="02010000000000000000" pitchFamily="2" charset="0"/>
                <a:cs typeface="ADLaM Display" panose="02010000000000000000" pitchFamily="2" charset="0"/>
              </a:rPr>
              <a:t>B. STADSSCHOUWBURG 	BRUGGE</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2649C80E-3F7D-9B7E-58B2-665CB66231B2}"/>
              </a:ext>
            </a:extLst>
          </p:cNvPr>
          <p:cNvPicPr>
            <a:picLocks noChangeAspect="1"/>
          </p:cNvPicPr>
          <p:nvPr/>
        </p:nvPicPr>
        <p:blipFill>
          <a:blip r:embed="rId2"/>
          <a:stretch>
            <a:fillRect/>
          </a:stretch>
        </p:blipFill>
        <p:spPr>
          <a:xfrm>
            <a:off x="8436518" y="625683"/>
            <a:ext cx="1823936"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E52A4383-3F8F-5114-10D0-82A518BC2807}"/>
              </a:ext>
            </a:extLst>
          </p:cNvPr>
          <p:cNvPicPr>
            <a:picLocks noChangeAspect="1"/>
          </p:cNvPicPr>
          <p:nvPr/>
        </p:nvPicPr>
        <p:blipFill>
          <a:blip r:embed="rId3"/>
          <a:stretch>
            <a:fillRect/>
          </a:stretch>
        </p:blipFill>
        <p:spPr>
          <a:xfrm>
            <a:off x="6994071" y="3685840"/>
            <a:ext cx="4708833" cy="2472137"/>
          </a:xfrm>
          <a:prstGeom prst="rect">
            <a:avLst/>
          </a:prstGeom>
        </p:spPr>
      </p:pic>
    </p:spTree>
    <p:extLst>
      <p:ext uri="{BB962C8B-B14F-4D97-AF65-F5344CB8AC3E}">
        <p14:creationId xmlns:p14="http://schemas.microsoft.com/office/powerpoint/2010/main" val="3435886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03EE8EB-8110-9179-A9E8-39F99075DF61}"/>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0CF7713-BDAE-296C-B823-FB68A9B687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56CC7700-1A97-1F21-DF2C-7C3F824EF1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84B87F83-B9E9-43A8-18BC-BC62C87748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E9531056-FD7F-4247-5E29-54CA33B88E00}"/>
              </a:ext>
            </a:extLst>
          </p:cNvPr>
          <p:cNvSpPr>
            <a:spLocks noGrp="1"/>
          </p:cNvSpPr>
          <p:nvPr>
            <p:ph type="title"/>
          </p:nvPr>
        </p:nvSpPr>
        <p:spPr>
          <a:xfrm>
            <a:off x="489098" y="1106034"/>
            <a:ext cx="5019074" cy="3386022"/>
          </a:xfrm>
        </p:spPr>
        <p:txBody>
          <a:bodyPr vert="horz" lIns="91440" tIns="45720" rIns="91440" bIns="45720" rtlCol="0" anchor="b">
            <a:normAutofit/>
          </a:bodyPr>
          <a:lstStyle/>
          <a:p>
            <a:r>
              <a:rPr lang="en-US" sz="4000" dirty="0">
                <a:latin typeface="ADLaM Display" panose="02010000000000000000" pitchFamily="2" charset="0"/>
                <a:ea typeface="ADLaM Display" panose="02010000000000000000" pitchFamily="2" charset="0"/>
                <a:cs typeface="ADLaM Display" panose="02010000000000000000" pitchFamily="2" charset="0"/>
              </a:rPr>
              <a:t>Wat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000" dirty="0">
                <a:latin typeface="ADLaM Display" panose="02010000000000000000" pitchFamily="2" charset="0"/>
                <a:ea typeface="ADLaM Display" panose="02010000000000000000" pitchFamily="2" charset="0"/>
                <a:cs typeface="ADLaM Display" panose="02010000000000000000" pitchFamily="2" charset="0"/>
              </a:rPr>
              <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000" dirty="0">
                <a:latin typeface="ADLaM Display" panose="02010000000000000000" pitchFamily="2" charset="0"/>
                <a:ea typeface="ADLaM Display" panose="02010000000000000000" pitchFamily="2" charset="0"/>
                <a:cs typeface="ADLaM Display" panose="02010000000000000000" pitchFamily="2" charset="0"/>
              </a:rPr>
              <a:t>?</a:t>
            </a:r>
            <a:br>
              <a:rPr lang="en-US" sz="3200" dirty="0">
                <a:latin typeface="ADLaM Display" panose="02010000000000000000" pitchFamily="2" charset="0"/>
                <a:ea typeface="ADLaM Display" panose="02010000000000000000" pitchFamily="2" charset="0"/>
                <a:cs typeface="ADLaM Display" panose="02010000000000000000" pitchFamily="2" charset="0"/>
              </a:rPr>
            </a:br>
            <a:br>
              <a:rPr lang="en-US" sz="3200" dirty="0">
                <a:latin typeface="ADLaM Display" panose="02010000000000000000" pitchFamily="2" charset="0"/>
                <a:ea typeface="ADLaM Display" panose="02010000000000000000" pitchFamily="2" charset="0"/>
                <a:cs typeface="ADLaM Display" panose="02010000000000000000" pitchFamily="2" charset="0"/>
              </a:rPr>
            </a:br>
            <a:r>
              <a:rPr lang="en-US" sz="3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BELFORT BRUGGE </a:t>
            </a:r>
            <a:r>
              <a:rPr lang="en-US" sz="11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start bouw in 13e </a:t>
            </a:r>
            <a:r>
              <a:rPr lang="en-US" sz="11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eeuw</a:t>
            </a:r>
            <a:r>
              <a:rPr lang="en-US" sz="11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11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voltooid</a:t>
            </a:r>
            <a:r>
              <a:rPr lang="en-US" sz="11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in 15e </a:t>
            </a:r>
            <a:r>
              <a:rPr lang="en-US" sz="11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eeuw</a:t>
            </a:r>
            <a:r>
              <a:rPr lang="en-US" sz="11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3200" dirty="0">
                <a:latin typeface="ADLaM Display" panose="02010000000000000000" pitchFamily="2" charset="0"/>
                <a:ea typeface="ADLaM Display" panose="02010000000000000000" pitchFamily="2" charset="0"/>
                <a:cs typeface="ADLaM Display" panose="02010000000000000000" pitchFamily="2" charset="0"/>
              </a:rPr>
            </a:br>
            <a:r>
              <a:rPr lang="en-US" sz="3200" dirty="0">
                <a:latin typeface="ADLaM Display" panose="02010000000000000000" pitchFamily="2" charset="0"/>
                <a:ea typeface="ADLaM Display" panose="02010000000000000000" pitchFamily="2" charset="0"/>
                <a:cs typeface="ADLaM Display" panose="02010000000000000000" pitchFamily="2" charset="0"/>
              </a:rPr>
              <a:t>B. STADSSCHOUWBURG 	BRUGGE </a:t>
            </a:r>
            <a:r>
              <a:rPr lang="en-US" sz="1100" dirty="0">
                <a:latin typeface="ADLaM Display" panose="02010000000000000000" pitchFamily="2" charset="0"/>
                <a:ea typeface="ADLaM Display" panose="02010000000000000000" pitchFamily="2" charset="0"/>
                <a:cs typeface="ADLaM Display" panose="02010000000000000000" pitchFamily="2" charset="0"/>
              </a:rPr>
              <a:t>(</a:t>
            </a:r>
            <a:r>
              <a:rPr lang="en-US" sz="1100" dirty="0" err="1">
                <a:latin typeface="ADLaM Display" panose="02010000000000000000" pitchFamily="2" charset="0"/>
                <a:ea typeface="ADLaM Display" panose="02010000000000000000" pitchFamily="2" charset="0"/>
                <a:cs typeface="ADLaM Display" panose="02010000000000000000" pitchFamily="2" charset="0"/>
              </a:rPr>
              <a:t>gebouwd</a:t>
            </a:r>
            <a:r>
              <a:rPr lang="en-US" sz="1100" dirty="0">
                <a:latin typeface="ADLaM Display" panose="02010000000000000000" pitchFamily="2" charset="0"/>
                <a:ea typeface="ADLaM Display" panose="02010000000000000000" pitchFamily="2" charset="0"/>
                <a:cs typeface="ADLaM Display" panose="02010000000000000000" pitchFamily="2" charset="0"/>
              </a:rPr>
              <a:t> in 1869)</a:t>
            </a:r>
            <a:endParaRPr lang="en-US" sz="32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72244916-A709-2A9D-4D20-4F03148745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88C2D47E-2155-6BD5-3924-DD80B8B15206}"/>
              </a:ext>
            </a:extLst>
          </p:cNvPr>
          <p:cNvPicPr>
            <a:picLocks noChangeAspect="1"/>
          </p:cNvPicPr>
          <p:nvPr/>
        </p:nvPicPr>
        <p:blipFill>
          <a:blip r:embed="rId2"/>
          <a:stretch>
            <a:fillRect/>
          </a:stretch>
        </p:blipFill>
        <p:spPr>
          <a:xfrm>
            <a:off x="8436518" y="625683"/>
            <a:ext cx="1823936" cy="2743200"/>
          </a:xfrm>
          <a:prstGeom prst="rect">
            <a:avLst/>
          </a:prstGeom>
        </p:spPr>
      </p:pic>
      <p:sp>
        <p:nvSpPr>
          <p:cNvPr id="17" name="Rectangle 16">
            <a:extLst>
              <a:ext uri="{FF2B5EF4-FFF2-40B4-BE49-F238E27FC236}">
                <a16:creationId xmlns:a16="http://schemas.microsoft.com/office/drawing/2014/main" id="{0A1404CE-4E9F-D9F7-BCC0-42FE6AC097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27F7B4D7-AB0A-93EB-69B4-C06A20747CAF}"/>
              </a:ext>
            </a:extLst>
          </p:cNvPr>
          <p:cNvPicPr>
            <a:picLocks noChangeAspect="1"/>
          </p:cNvPicPr>
          <p:nvPr/>
        </p:nvPicPr>
        <p:blipFill>
          <a:blip r:embed="rId3"/>
          <a:stretch>
            <a:fillRect/>
          </a:stretch>
        </p:blipFill>
        <p:spPr>
          <a:xfrm>
            <a:off x="6994071" y="3685840"/>
            <a:ext cx="4708833" cy="2472137"/>
          </a:xfrm>
          <a:prstGeom prst="rect">
            <a:avLst/>
          </a:prstGeom>
        </p:spPr>
      </p:pic>
    </p:spTree>
    <p:extLst>
      <p:ext uri="{BB962C8B-B14F-4D97-AF65-F5344CB8AC3E}">
        <p14:creationId xmlns:p14="http://schemas.microsoft.com/office/powerpoint/2010/main" val="1549147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85E1A52-C095-3094-5335-ED0BD515014B}"/>
              </a:ext>
            </a:extLst>
          </p:cNvPr>
          <p:cNvSpPr>
            <a:spLocks noGrp="1"/>
          </p:cNvSpPr>
          <p:nvPr>
            <p:ph type="title"/>
          </p:nvPr>
        </p:nvSpPr>
        <p:spPr>
          <a:xfrm>
            <a:off x="489098" y="1106034"/>
            <a:ext cx="5019074" cy="4380366"/>
          </a:xfrm>
        </p:spPr>
        <p:txBody>
          <a:bodyPr vert="horz" lIns="91440" tIns="45720" rIns="91440" bIns="45720" rtlCol="0" anchor="b">
            <a:normAutofit/>
          </a:bodyPr>
          <a:lstStyle/>
          <a:p>
            <a:r>
              <a:rPr lang="en-US" sz="4800" dirty="0">
                <a:latin typeface="ADLaM Display" panose="02010000000000000000" pitchFamily="2" charset="0"/>
                <a:ea typeface="ADLaM Display" panose="02010000000000000000" pitchFamily="2" charset="0"/>
                <a:cs typeface="ADLaM Display" panose="02010000000000000000" pitchFamily="2" charset="0"/>
              </a:rPr>
              <a:t>Wat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800" dirty="0">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800" dirty="0">
                <a:latin typeface="ADLaM Display" panose="02010000000000000000" pitchFamily="2" charset="0"/>
                <a:ea typeface="ADLaM Display" panose="02010000000000000000" pitchFamily="2" charset="0"/>
                <a:cs typeface="ADLaM Display" panose="02010000000000000000" pitchFamily="2" charset="0"/>
              </a:rPr>
              <a:t>?</a:t>
            </a:r>
            <a:br>
              <a:rPr lang="en-US" sz="4800" dirty="0">
                <a:latin typeface="ADLaM Display" panose="02010000000000000000" pitchFamily="2" charset="0"/>
                <a:ea typeface="ADLaM Display" panose="02010000000000000000" pitchFamily="2" charset="0"/>
                <a:cs typeface="ADLaM Display" panose="02010000000000000000" pitchFamily="2" charset="0"/>
              </a:rPr>
            </a:br>
            <a:br>
              <a:rPr lang="en-US" sz="4800"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F 16</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F 35</a:t>
            </a:r>
            <a:endParaRPr lang="en-US" sz="48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D591F641-057E-D130-A523-DAD8C1520973}"/>
              </a:ext>
            </a:extLst>
          </p:cNvPr>
          <p:cNvPicPr>
            <a:picLocks noChangeAspect="1"/>
          </p:cNvPicPr>
          <p:nvPr/>
        </p:nvPicPr>
        <p:blipFill>
          <a:blip r:embed="rId2"/>
          <a:stretch>
            <a:fillRect/>
          </a:stretch>
        </p:blipFill>
        <p:spPr>
          <a:xfrm>
            <a:off x="7838181" y="3428999"/>
            <a:ext cx="3975652"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9C468DCC-0081-BC9E-9141-45F71A94ADAC}"/>
              </a:ext>
            </a:extLst>
          </p:cNvPr>
          <p:cNvPicPr>
            <a:picLocks noChangeAspect="1"/>
          </p:cNvPicPr>
          <p:nvPr/>
        </p:nvPicPr>
        <p:blipFill>
          <a:blip r:embed="rId3"/>
          <a:stretch>
            <a:fillRect/>
          </a:stretch>
        </p:blipFill>
        <p:spPr>
          <a:xfrm>
            <a:off x="7838181" y="238149"/>
            <a:ext cx="3975652" cy="2743200"/>
          </a:xfrm>
          <a:prstGeom prst="rect">
            <a:avLst/>
          </a:prstGeom>
        </p:spPr>
      </p:pic>
    </p:spTree>
    <p:extLst>
      <p:ext uri="{BB962C8B-B14F-4D97-AF65-F5344CB8AC3E}">
        <p14:creationId xmlns:p14="http://schemas.microsoft.com/office/powerpoint/2010/main" val="22722119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D15415-D15D-1CAD-9FF7-E06509F3FB7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DA76B76-ED6C-05BC-78A3-D0945292A5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1B6A2FD1-17B1-94FB-050A-F3BBAB94AA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D21346D1-398E-4FFE-13D5-92F85FFFE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1A3003CC-D43F-0B61-1E52-E542CC48CDEE}"/>
              </a:ext>
            </a:extLst>
          </p:cNvPr>
          <p:cNvSpPr>
            <a:spLocks noGrp="1"/>
          </p:cNvSpPr>
          <p:nvPr>
            <p:ph type="title"/>
          </p:nvPr>
        </p:nvSpPr>
        <p:spPr>
          <a:xfrm>
            <a:off x="489098" y="1106034"/>
            <a:ext cx="5019074" cy="4380366"/>
          </a:xfrm>
        </p:spPr>
        <p:txBody>
          <a:bodyPr vert="horz" lIns="91440" tIns="45720" rIns="91440" bIns="45720" rtlCol="0" anchor="b">
            <a:normAutofit/>
          </a:bodyPr>
          <a:lstStyle/>
          <a:p>
            <a:r>
              <a:rPr lang="en-US" sz="4800" dirty="0">
                <a:latin typeface="ADLaM Display" panose="02010000000000000000" pitchFamily="2" charset="0"/>
                <a:ea typeface="ADLaM Display" panose="02010000000000000000" pitchFamily="2" charset="0"/>
                <a:cs typeface="ADLaM Display" panose="02010000000000000000" pitchFamily="2" charset="0"/>
              </a:rPr>
              <a:t>Wat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800" dirty="0">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800" dirty="0">
                <a:latin typeface="ADLaM Display" panose="02010000000000000000" pitchFamily="2" charset="0"/>
                <a:ea typeface="ADLaM Display" panose="02010000000000000000" pitchFamily="2" charset="0"/>
                <a:cs typeface="ADLaM Display" panose="02010000000000000000" pitchFamily="2" charset="0"/>
              </a:rPr>
              <a:t>?</a:t>
            </a:r>
            <a:br>
              <a:rPr lang="en-US" sz="4800" dirty="0">
                <a:latin typeface="ADLaM Display" panose="02010000000000000000" pitchFamily="2" charset="0"/>
                <a:ea typeface="ADLaM Display" panose="02010000000000000000" pitchFamily="2" charset="0"/>
                <a:cs typeface="ADLaM Display" panose="02010000000000000000" pitchFamily="2" charset="0"/>
              </a:rPr>
            </a:br>
            <a:br>
              <a:rPr lang="en-US" sz="4800" dirty="0">
                <a:latin typeface="ADLaM Display" panose="02010000000000000000" pitchFamily="2" charset="0"/>
                <a:ea typeface="ADLaM Display" panose="02010000000000000000" pitchFamily="2" charset="0"/>
                <a:cs typeface="ADLaM Display" panose="02010000000000000000" pitchFamily="2" charset="0"/>
              </a:rPr>
            </a:b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F 16</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F 35</a:t>
            </a:r>
            <a:endParaRPr lang="en-US" sz="48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693F4F32-F7D4-A303-2AA9-DF0A4CA940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5A1BE058-C09D-FE4A-FE67-6E82AA2C2665}"/>
              </a:ext>
            </a:extLst>
          </p:cNvPr>
          <p:cNvPicPr>
            <a:picLocks noChangeAspect="1"/>
          </p:cNvPicPr>
          <p:nvPr/>
        </p:nvPicPr>
        <p:blipFill>
          <a:blip r:embed="rId2"/>
          <a:stretch>
            <a:fillRect/>
          </a:stretch>
        </p:blipFill>
        <p:spPr>
          <a:xfrm>
            <a:off x="7838181" y="3428999"/>
            <a:ext cx="3975652" cy="2743200"/>
          </a:xfrm>
          <a:prstGeom prst="rect">
            <a:avLst/>
          </a:prstGeom>
        </p:spPr>
      </p:pic>
      <p:sp>
        <p:nvSpPr>
          <p:cNvPr id="17" name="Rectangle 16">
            <a:extLst>
              <a:ext uri="{FF2B5EF4-FFF2-40B4-BE49-F238E27FC236}">
                <a16:creationId xmlns:a16="http://schemas.microsoft.com/office/drawing/2014/main" id="{A44EF6CA-1A50-2BB8-9A52-3E979F1D9D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91C17E0E-4260-0B20-6D9B-4F91ED51C7BB}"/>
              </a:ext>
            </a:extLst>
          </p:cNvPr>
          <p:cNvPicPr>
            <a:picLocks noChangeAspect="1"/>
          </p:cNvPicPr>
          <p:nvPr/>
        </p:nvPicPr>
        <p:blipFill>
          <a:blip r:embed="rId3"/>
          <a:stretch>
            <a:fillRect/>
          </a:stretch>
        </p:blipFill>
        <p:spPr>
          <a:xfrm>
            <a:off x="7838181" y="238149"/>
            <a:ext cx="3975652" cy="2743200"/>
          </a:xfrm>
          <a:prstGeom prst="rect">
            <a:avLst/>
          </a:prstGeom>
        </p:spPr>
      </p:pic>
    </p:spTree>
    <p:extLst>
      <p:ext uri="{BB962C8B-B14F-4D97-AF65-F5344CB8AC3E}">
        <p14:creationId xmlns:p14="http://schemas.microsoft.com/office/powerpoint/2010/main" val="1802610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BC146A-D100-E4D5-9A31-CC12C7E0879D}"/>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E28C8DC-AA03-7039-4FF0-F3643C856E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EF780B0A-BD9D-968B-214D-D005BEC79353}"/>
              </a:ext>
            </a:extLst>
          </p:cNvPr>
          <p:cNvPicPr>
            <a:picLocks noChangeAspect="1"/>
          </p:cNvPicPr>
          <p:nvPr/>
        </p:nvPicPr>
        <p:blipFill>
          <a:blip r:embed="rId2"/>
          <a:srcRect t="23737" r="-2" b="7289"/>
          <a:stretch>
            <a:fillRect/>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3" name="Afbeelding 2">
            <a:extLst>
              <a:ext uri="{FF2B5EF4-FFF2-40B4-BE49-F238E27FC236}">
                <a16:creationId xmlns:a16="http://schemas.microsoft.com/office/drawing/2014/main" id="{D5AB81C3-1369-5A68-D967-BED7314ABADD}"/>
              </a:ext>
            </a:extLst>
          </p:cNvPr>
          <p:cNvPicPr>
            <a:picLocks noChangeAspect="1"/>
          </p:cNvPicPr>
          <p:nvPr/>
        </p:nvPicPr>
        <p:blipFill>
          <a:blip r:embed="rId3"/>
          <a:srcRect t="21677" r="-2" b="32283"/>
          <a:stretch>
            <a:fillRect/>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1" name="Freeform: Shape 10">
            <a:extLst>
              <a:ext uri="{FF2B5EF4-FFF2-40B4-BE49-F238E27FC236}">
                <a16:creationId xmlns:a16="http://schemas.microsoft.com/office/drawing/2014/main" id="{8F89F2CB-F95C-4B77-73C9-2B93103FF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9AFD8D5C-1725-0D44-E454-D9A10B91EE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69A4BC9-16AA-4C58-AA1F-E52E0BE1E9DF}"/>
              </a:ext>
            </a:extLst>
          </p:cNvPr>
          <p:cNvSpPr>
            <a:spLocks noGrp="1"/>
          </p:cNvSpPr>
          <p:nvPr>
            <p:ph type="title"/>
          </p:nvPr>
        </p:nvSpPr>
        <p:spPr>
          <a:xfrm>
            <a:off x="438912" y="1524658"/>
            <a:ext cx="5019074" cy="2899885"/>
          </a:xfrm>
        </p:spPr>
        <p:txBody>
          <a:bodyPr vert="horz" lIns="91440" tIns="45720" rIns="91440" bIns="45720" rtlCol="0" anchor="b">
            <a:normAutofit fontScale="90000"/>
          </a:bodyPr>
          <a:lstStyle/>
          <a:p>
            <a:r>
              <a:rPr lang="en-US" sz="3800" b="1" kern="1200" dirty="0">
                <a:solidFill>
                  <a:schemeClr val="tx1"/>
                </a:solidFill>
                <a:latin typeface="+mj-lt"/>
                <a:ea typeface="+mj-ea"/>
                <a:cs typeface="+mj-cs"/>
              </a:rPr>
              <a:t>wat </a:t>
            </a:r>
            <a:r>
              <a:rPr lang="en-US" sz="3800" b="1" kern="1200" dirty="0" err="1">
                <a:solidFill>
                  <a:schemeClr val="tx1"/>
                </a:solidFill>
                <a:latin typeface="+mj-lt"/>
                <a:ea typeface="+mj-ea"/>
                <a:cs typeface="+mj-cs"/>
              </a:rPr>
              <a:t>kwam</a:t>
            </a:r>
            <a:r>
              <a:rPr lang="en-US" sz="3800" b="1" kern="1200" dirty="0">
                <a:solidFill>
                  <a:schemeClr val="tx1"/>
                </a:solidFill>
                <a:latin typeface="+mj-lt"/>
                <a:ea typeface="+mj-ea"/>
                <a:cs typeface="+mj-cs"/>
              </a:rPr>
              <a:t> </a:t>
            </a:r>
            <a:r>
              <a:rPr lang="en-US" sz="3800" b="1" kern="1200" dirty="0" err="1">
                <a:solidFill>
                  <a:schemeClr val="tx1"/>
                </a:solidFill>
                <a:latin typeface="+mj-lt"/>
                <a:ea typeface="+mj-ea"/>
                <a:cs typeface="+mj-cs"/>
              </a:rPr>
              <a:t>eerst</a:t>
            </a:r>
            <a:r>
              <a:rPr lang="en-US" sz="3800" b="1" kern="1200" dirty="0">
                <a:solidFill>
                  <a:schemeClr val="tx1"/>
                </a:solidFill>
                <a:latin typeface="+mj-lt"/>
                <a:ea typeface="+mj-ea"/>
                <a:cs typeface="+mj-cs"/>
              </a:rPr>
              <a:t>: </a:t>
            </a:r>
            <a:br>
              <a:rPr lang="en-US" sz="3800" b="1" kern="1200" dirty="0">
                <a:solidFill>
                  <a:schemeClr val="tx1"/>
                </a:solidFill>
                <a:latin typeface="+mj-lt"/>
                <a:ea typeface="+mj-ea"/>
                <a:cs typeface="+mj-cs"/>
              </a:rPr>
            </a:br>
            <a:br>
              <a:rPr lang="en-US" sz="3800" b="1" kern="1200" dirty="0">
                <a:solidFill>
                  <a:schemeClr val="tx1"/>
                </a:solidFill>
                <a:latin typeface="+mj-lt"/>
                <a:ea typeface="+mj-ea"/>
                <a:cs typeface="+mj-cs"/>
              </a:rPr>
            </a:br>
            <a:r>
              <a:rPr lang="en-US" sz="3800" b="1" kern="1200" dirty="0">
                <a:solidFill>
                  <a:schemeClr val="tx1"/>
                </a:solidFill>
                <a:latin typeface="+mj-lt"/>
                <a:ea typeface="+mj-ea"/>
                <a:cs typeface="+mj-cs"/>
              </a:rPr>
              <a:t>landing op de </a:t>
            </a:r>
            <a:r>
              <a:rPr lang="en-US" sz="3800" b="1" kern="1200" dirty="0" err="1">
                <a:solidFill>
                  <a:schemeClr val="tx1"/>
                </a:solidFill>
                <a:latin typeface="+mj-lt"/>
                <a:ea typeface="+mj-ea"/>
                <a:cs typeface="+mj-cs"/>
              </a:rPr>
              <a:t>maan</a:t>
            </a:r>
            <a:r>
              <a:rPr lang="en-US" sz="3800" b="1" kern="1200" dirty="0">
                <a:solidFill>
                  <a:schemeClr val="tx1"/>
                </a:solidFill>
                <a:latin typeface="+mj-lt"/>
                <a:ea typeface="+mj-ea"/>
                <a:cs typeface="+mj-cs"/>
              </a:rPr>
              <a:t> 1969</a:t>
            </a:r>
            <a:br>
              <a:rPr lang="en-US" sz="3800" b="1" kern="1200" dirty="0">
                <a:solidFill>
                  <a:schemeClr val="tx1"/>
                </a:solidFill>
                <a:latin typeface="+mj-lt"/>
                <a:ea typeface="+mj-ea"/>
                <a:cs typeface="+mj-cs"/>
              </a:rPr>
            </a:br>
            <a:br>
              <a:rPr lang="en-US" sz="3800" b="1" kern="1200" dirty="0">
                <a:solidFill>
                  <a:schemeClr val="tx1"/>
                </a:solidFill>
                <a:latin typeface="+mj-lt"/>
                <a:ea typeface="+mj-ea"/>
                <a:cs typeface="+mj-cs"/>
              </a:rPr>
            </a:br>
            <a:r>
              <a:rPr lang="en-US" sz="3800" b="1" kern="1200" dirty="0" err="1">
                <a:solidFill>
                  <a:srgbClr val="FF0000"/>
                </a:solidFill>
                <a:latin typeface="+mj-lt"/>
                <a:ea typeface="+mj-ea"/>
                <a:cs typeface="+mj-cs"/>
              </a:rPr>
              <a:t>lancering</a:t>
            </a:r>
            <a:r>
              <a:rPr lang="en-US" sz="3800" b="1" kern="1200" dirty="0">
                <a:solidFill>
                  <a:srgbClr val="FF0000"/>
                </a:solidFill>
                <a:latin typeface="+mj-lt"/>
                <a:ea typeface="+mj-ea"/>
                <a:cs typeface="+mj-cs"/>
              </a:rPr>
              <a:t> </a:t>
            </a:r>
            <a:r>
              <a:rPr lang="en-US" sz="3800" b="1" kern="1200" dirty="0" err="1">
                <a:solidFill>
                  <a:srgbClr val="FF0000"/>
                </a:solidFill>
                <a:latin typeface="+mj-lt"/>
                <a:ea typeface="+mj-ea"/>
                <a:cs typeface="+mj-cs"/>
              </a:rPr>
              <a:t>raket</a:t>
            </a:r>
            <a:r>
              <a:rPr lang="en-US" sz="3800" b="1" kern="1200" dirty="0">
                <a:solidFill>
                  <a:srgbClr val="FF0000"/>
                </a:solidFill>
                <a:latin typeface="+mj-lt"/>
                <a:ea typeface="+mj-ea"/>
                <a:cs typeface="+mj-cs"/>
              </a:rPr>
              <a:t> </a:t>
            </a:r>
            <a:r>
              <a:rPr lang="en-US" sz="3800" b="1" kern="1200" dirty="0" err="1">
                <a:solidFill>
                  <a:srgbClr val="FF0000"/>
                </a:solidFill>
                <a:latin typeface="+mj-lt"/>
                <a:ea typeface="+mj-ea"/>
                <a:cs typeface="+mj-cs"/>
              </a:rPr>
              <a:t>spoetnik</a:t>
            </a:r>
            <a:r>
              <a:rPr lang="en-US" sz="3800" b="1" kern="1200" dirty="0">
                <a:solidFill>
                  <a:srgbClr val="FF0000"/>
                </a:solidFill>
                <a:latin typeface="+mj-lt"/>
                <a:ea typeface="+mj-ea"/>
                <a:cs typeface="+mj-cs"/>
              </a:rPr>
              <a:t>? 1957</a:t>
            </a:r>
          </a:p>
        </p:txBody>
      </p:sp>
      <p:sp>
        <p:nvSpPr>
          <p:cNvPr id="15" name="Rectangle 14">
            <a:extLst>
              <a:ext uri="{FF2B5EF4-FFF2-40B4-BE49-F238E27FC236}">
                <a16:creationId xmlns:a16="http://schemas.microsoft.com/office/drawing/2014/main" id="{B3F3FD75-B970-D87C-476B-79B615643B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7" name="Rectangle 16">
            <a:extLst>
              <a:ext uri="{FF2B5EF4-FFF2-40B4-BE49-F238E27FC236}">
                <a16:creationId xmlns:a16="http://schemas.microsoft.com/office/drawing/2014/main" id="{7B16D27A-432D-5D40-0883-ED06D78DAF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39588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Freeform: Shape 22">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5" name="Freeform: Shape 24">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1AE8CF3F-E4EA-A857-6FA4-9391BDCC86D9}"/>
              </a:ext>
            </a:extLst>
          </p:cNvPr>
          <p:cNvSpPr>
            <a:spLocks noGrp="1"/>
          </p:cNvSpPr>
          <p:nvPr>
            <p:ph type="title"/>
          </p:nvPr>
        </p:nvSpPr>
        <p:spPr>
          <a:xfrm>
            <a:off x="489098" y="1106034"/>
            <a:ext cx="5019074" cy="544716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3600" dirty="0">
                <a:latin typeface="ADLaM Display" panose="02010000000000000000" pitchFamily="2" charset="0"/>
                <a:ea typeface="ADLaM Display" panose="02010000000000000000" pitchFamily="2" charset="0"/>
                <a:cs typeface="ADLaM Display" panose="02010000000000000000" pitchFamily="2" charset="0"/>
              </a:rPr>
            </a:br>
            <a:br>
              <a:rPr lang="en-US" sz="36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a:t>
            </a:r>
            <a:r>
              <a:rPr lang="en-US" sz="4000" dirty="0" err="1">
                <a:latin typeface="ADLaM Display" panose="02010000000000000000" pitchFamily="2" charset="0"/>
                <a:ea typeface="ADLaM Display" panose="02010000000000000000" pitchFamily="2" charset="0"/>
                <a:cs typeface="ADLaM Display" panose="02010000000000000000" pitchFamily="2" charset="0"/>
              </a:rPr>
              <a:t>Eurosong</a:t>
            </a:r>
            <a:r>
              <a:rPr lang="en-US" sz="4000" dirty="0">
                <a:latin typeface="ADLaM Display" panose="02010000000000000000" pitchFamily="2" charset="0"/>
                <a:ea typeface="ADLaM Display" panose="02010000000000000000" pitchFamily="2" charset="0"/>
                <a:cs typeface="ADLaM Display" panose="02010000000000000000" pitchFamily="2" charset="0"/>
              </a:rPr>
              <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winnaar</a:t>
            </a:r>
            <a:r>
              <a:rPr lang="en-US" sz="4000" dirty="0">
                <a:latin typeface="ADLaM Display" panose="02010000000000000000" pitchFamily="2" charset="0"/>
                <a:ea typeface="ADLaM Display" panose="02010000000000000000" pitchFamily="2" charset="0"/>
                <a:cs typeface="ADLaM Display" panose="02010000000000000000" pitchFamily="2" charset="0"/>
              </a:rPr>
              <a:t> Sandra Kim</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a:t>
            </a:r>
            <a:r>
              <a:rPr lang="en-US" sz="4000" dirty="0" err="1">
                <a:latin typeface="ADLaM Display" panose="02010000000000000000" pitchFamily="2" charset="0"/>
                <a:ea typeface="ADLaM Display" panose="02010000000000000000" pitchFamily="2" charset="0"/>
                <a:cs typeface="ADLaM Display" panose="02010000000000000000" pitchFamily="2" charset="0"/>
              </a:rPr>
              <a:t>Eurosong</a:t>
            </a:r>
            <a:r>
              <a:rPr lang="en-US" sz="4000" dirty="0">
                <a:latin typeface="ADLaM Display" panose="02010000000000000000" pitchFamily="2" charset="0"/>
                <a:ea typeface="ADLaM Display" panose="02010000000000000000" pitchFamily="2" charset="0"/>
                <a:cs typeface="ADLaM Display" panose="02010000000000000000" pitchFamily="2" charset="0"/>
              </a:rPr>
              <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winnaar</a:t>
            </a:r>
            <a:r>
              <a:rPr lang="en-US" sz="4000" dirty="0">
                <a:latin typeface="ADLaM Display" panose="02010000000000000000" pitchFamily="2" charset="0"/>
                <a:ea typeface="ADLaM Display" panose="02010000000000000000" pitchFamily="2" charset="0"/>
                <a:cs typeface="ADLaM Display" panose="02010000000000000000" pitchFamily="2" charset="0"/>
              </a:rPr>
              <a:t> Johnny Logan </a:t>
            </a:r>
            <a:endParaRPr lang="en-US" sz="36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27" name="Rectangle 2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4D48AA71-5C5E-BC75-6E71-F2513E0C44F7}"/>
              </a:ext>
            </a:extLst>
          </p:cNvPr>
          <p:cNvPicPr>
            <a:picLocks noChangeAspect="1"/>
          </p:cNvPicPr>
          <p:nvPr/>
        </p:nvPicPr>
        <p:blipFill>
          <a:blip r:embed="rId2"/>
          <a:stretch>
            <a:fillRect/>
          </a:stretch>
        </p:blipFill>
        <p:spPr>
          <a:xfrm>
            <a:off x="9246886" y="3897203"/>
            <a:ext cx="2743200" cy="2743200"/>
          </a:xfrm>
          <a:prstGeom prst="rect">
            <a:avLst/>
          </a:prstGeom>
        </p:spPr>
      </p:pic>
      <p:sp>
        <p:nvSpPr>
          <p:cNvPr id="29" name="Rectangle 2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A1991355-D1FD-FE32-D98E-3D9A4815D9CA}"/>
              </a:ext>
            </a:extLst>
          </p:cNvPr>
          <p:cNvPicPr>
            <a:picLocks noChangeAspect="1"/>
          </p:cNvPicPr>
          <p:nvPr/>
        </p:nvPicPr>
        <p:blipFill>
          <a:blip r:embed="rId3"/>
          <a:stretch>
            <a:fillRect/>
          </a:stretch>
        </p:blipFill>
        <p:spPr>
          <a:xfrm>
            <a:off x="6692423" y="808009"/>
            <a:ext cx="3265714" cy="2743200"/>
          </a:xfrm>
          <a:prstGeom prst="rect">
            <a:avLst/>
          </a:prstGeom>
        </p:spPr>
      </p:pic>
    </p:spTree>
    <p:extLst>
      <p:ext uri="{BB962C8B-B14F-4D97-AF65-F5344CB8AC3E}">
        <p14:creationId xmlns:p14="http://schemas.microsoft.com/office/powerpoint/2010/main" val="13286079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1A00F3E-33FD-A1CF-3234-9102326C5C94}"/>
            </a:ext>
          </a:extLst>
        </p:cNvPr>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805D3B38-9DC3-A22B-2F66-ABC51C1010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Freeform: Shape 22">
            <a:extLst>
              <a:ext uri="{FF2B5EF4-FFF2-40B4-BE49-F238E27FC236}">
                <a16:creationId xmlns:a16="http://schemas.microsoft.com/office/drawing/2014/main" id="{E5EEA1E3-0F50-FAA5-00F5-A841752B5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5" name="Freeform: Shape 24">
            <a:extLst>
              <a:ext uri="{FF2B5EF4-FFF2-40B4-BE49-F238E27FC236}">
                <a16:creationId xmlns:a16="http://schemas.microsoft.com/office/drawing/2014/main" id="{F5E33D34-BBE0-F3CB-A2DA-653FCD1C05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C7674169-3565-30B7-FFC0-0AE088FE5113}"/>
              </a:ext>
            </a:extLst>
          </p:cNvPr>
          <p:cNvSpPr>
            <a:spLocks noGrp="1"/>
          </p:cNvSpPr>
          <p:nvPr>
            <p:ph type="title"/>
          </p:nvPr>
        </p:nvSpPr>
        <p:spPr>
          <a:xfrm>
            <a:off x="489098" y="1106034"/>
            <a:ext cx="5019074" cy="544716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3600" dirty="0">
                <a:latin typeface="ADLaM Display" panose="02010000000000000000" pitchFamily="2" charset="0"/>
                <a:ea typeface="ADLaM Display" panose="02010000000000000000" pitchFamily="2" charset="0"/>
                <a:cs typeface="ADLaM Display" panose="02010000000000000000" pitchFamily="2" charset="0"/>
              </a:rPr>
            </a:br>
            <a:br>
              <a:rPr lang="en-US" sz="36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a:t>
            </a:r>
            <a:r>
              <a:rPr lang="en-US" sz="4000" dirty="0" err="1">
                <a:latin typeface="ADLaM Display" panose="02010000000000000000" pitchFamily="2" charset="0"/>
                <a:ea typeface="ADLaM Display" panose="02010000000000000000" pitchFamily="2" charset="0"/>
                <a:cs typeface="ADLaM Display" panose="02010000000000000000" pitchFamily="2" charset="0"/>
              </a:rPr>
              <a:t>Eurosong</a:t>
            </a:r>
            <a:r>
              <a:rPr lang="en-US" sz="4000" dirty="0">
                <a:latin typeface="ADLaM Display" panose="02010000000000000000" pitchFamily="2" charset="0"/>
                <a:ea typeface="ADLaM Display" panose="02010000000000000000" pitchFamily="2" charset="0"/>
                <a:cs typeface="ADLaM Display" panose="02010000000000000000" pitchFamily="2" charset="0"/>
              </a:rPr>
              <a:t> </a:t>
            </a:r>
            <a:r>
              <a:rPr lang="en-US" sz="4000" dirty="0" err="1">
                <a:latin typeface="ADLaM Display" panose="02010000000000000000" pitchFamily="2" charset="0"/>
                <a:ea typeface="ADLaM Display" panose="02010000000000000000" pitchFamily="2" charset="0"/>
                <a:cs typeface="ADLaM Display" panose="02010000000000000000" pitchFamily="2" charset="0"/>
              </a:rPr>
              <a:t>winnaar</a:t>
            </a:r>
            <a:r>
              <a:rPr lang="en-US" sz="4000" dirty="0">
                <a:latin typeface="ADLaM Display" panose="02010000000000000000" pitchFamily="2" charset="0"/>
                <a:ea typeface="ADLaM Display" panose="02010000000000000000" pitchFamily="2" charset="0"/>
                <a:cs typeface="ADLaM Display" panose="02010000000000000000" pitchFamily="2" charset="0"/>
              </a:rPr>
              <a:t> Sandra Kim </a:t>
            </a:r>
            <a:r>
              <a:rPr lang="en-US" sz="1200" dirty="0">
                <a:latin typeface="ADLaM Display" panose="02010000000000000000" pitchFamily="2" charset="0"/>
                <a:ea typeface="ADLaM Display" panose="02010000000000000000" pitchFamily="2" charset="0"/>
                <a:cs typeface="ADLaM Display" panose="02010000000000000000" pitchFamily="2" charset="0"/>
              </a:rPr>
              <a:t>(1989 met J’ </a:t>
            </a:r>
            <a:r>
              <a:rPr lang="en-US" sz="1200" dirty="0" err="1">
                <a:latin typeface="ADLaM Display" panose="02010000000000000000" pitchFamily="2" charset="0"/>
                <a:ea typeface="ADLaM Display" panose="02010000000000000000" pitchFamily="2" charset="0"/>
                <a:cs typeface="ADLaM Display" panose="02010000000000000000" pitchFamily="2" charset="0"/>
              </a:rPr>
              <a:t>aime</a:t>
            </a:r>
            <a:r>
              <a:rPr lang="en-US" sz="1200" dirty="0">
                <a:latin typeface="ADLaM Display" panose="02010000000000000000" pitchFamily="2" charset="0"/>
                <a:ea typeface="ADLaM Display" panose="02010000000000000000" pitchFamily="2" charset="0"/>
                <a:cs typeface="ADLaM Display" panose="02010000000000000000" pitchFamily="2" charset="0"/>
              </a:rPr>
              <a:t> la vie)</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a:t>
            </a:r>
            <a:r>
              <a:rPr lang="en-US" sz="40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Eurosong</a:t>
            </a: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40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winnaar</a:t>
            </a: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Johnny Logan </a:t>
            </a:r>
            <a:r>
              <a:rPr lang="en-US" sz="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( 1987 met Hold me now)</a:t>
            </a:r>
            <a:endParaRPr lang="en-US" sz="3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27" name="Rectangle 26">
            <a:extLst>
              <a:ext uri="{FF2B5EF4-FFF2-40B4-BE49-F238E27FC236}">
                <a16:creationId xmlns:a16="http://schemas.microsoft.com/office/drawing/2014/main" id="{BEF4E310-3CD6-9F9D-02F2-C7BFDF33EE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EB0BF481-2120-1DEC-5867-00E42E261655}"/>
              </a:ext>
            </a:extLst>
          </p:cNvPr>
          <p:cNvPicPr>
            <a:picLocks noChangeAspect="1"/>
          </p:cNvPicPr>
          <p:nvPr/>
        </p:nvPicPr>
        <p:blipFill>
          <a:blip r:embed="rId2"/>
          <a:stretch>
            <a:fillRect/>
          </a:stretch>
        </p:blipFill>
        <p:spPr>
          <a:xfrm>
            <a:off x="9246886" y="3897203"/>
            <a:ext cx="2743200" cy="2743200"/>
          </a:xfrm>
          <a:prstGeom prst="rect">
            <a:avLst/>
          </a:prstGeom>
        </p:spPr>
      </p:pic>
      <p:sp>
        <p:nvSpPr>
          <p:cNvPr id="29" name="Rectangle 28">
            <a:extLst>
              <a:ext uri="{FF2B5EF4-FFF2-40B4-BE49-F238E27FC236}">
                <a16:creationId xmlns:a16="http://schemas.microsoft.com/office/drawing/2014/main" id="{194D567F-540D-41D8-25A3-3126E15386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39E7BCB5-4777-031B-86AE-0D941E8426DB}"/>
              </a:ext>
            </a:extLst>
          </p:cNvPr>
          <p:cNvPicPr>
            <a:picLocks noChangeAspect="1"/>
          </p:cNvPicPr>
          <p:nvPr/>
        </p:nvPicPr>
        <p:blipFill>
          <a:blip r:embed="rId3"/>
          <a:stretch>
            <a:fillRect/>
          </a:stretch>
        </p:blipFill>
        <p:spPr>
          <a:xfrm>
            <a:off x="6692423" y="808009"/>
            <a:ext cx="3265714" cy="2743200"/>
          </a:xfrm>
          <a:prstGeom prst="rect">
            <a:avLst/>
          </a:prstGeom>
        </p:spPr>
      </p:pic>
    </p:spTree>
    <p:extLst>
      <p:ext uri="{BB962C8B-B14F-4D97-AF65-F5344CB8AC3E}">
        <p14:creationId xmlns:p14="http://schemas.microsoft.com/office/powerpoint/2010/main" val="11634533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CAE32572-1C9D-E92D-0292-D6B372E1B1B2}"/>
              </a:ext>
            </a:extLst>
          </p:cNvPr>
          <p:cNvSpPr>
            <a:spLocks noGrp="1"/>
          </p:cNvSpPr>
          <p:nvPr>
            <p:ph type="title"/>
          </p:nvPr>
        </p:nvSpPr>
        <p:spPr>
          <a:xfrm>
            <a:off x="489098" y="1106034"/>
            <a:ext cx="5019074" cy="425844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4200" dirty="0">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r>
              <a:rPr lang="en-US" sz="4200" dirty="0">
                <a:latin typeface="ADLaM Display" panose="02010000000000000000" pitchFamily="2" charset="0"/>
                <a:ea typeface="ADLaM Display" panose="02010000000000000000" pitchFamily="2" charset="0"/>
                <a:cs typeface="ADLaM Display" panose="02010000000000000000" pitchFamily="2" charset="0"/>
              </a:rPr>
              <a:t>A. Jommeke</a:t>
            </a:r>
            <a:br>
              <a:rPr lang="en-US" sz="4200" dirty="0">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r>
              <a:rPr lang="en-US" sz="4200" dirty="0">
                <a:latin typeface="ADLaM Display" panose="02010000000000000000" pitchFamily="2" charset="0"/>
                <a:ea typeface="ADLaM Display" panose="02010000000000000000" pitchFamily="2" charset="0"/>
                <a:cs typeface="ADLaM Display" panose="02010000000000000000" pitchFamily="2" charset="0"/>
              </a:rPr>
              <a:t>B. Suske </a:t>
            </a:r>
            <a:r>
              <a:rPr lang="en-US" sz="4200" dirty="0" err="1">
                <a:latin typeface="ADLaM Display" panose="02010000000000000000" pitchFamily="2" charset="0"/>
                <a:ea typeface="ADLaM Display" panose="02010000000000000000" pitchFamily="2" charset="0"/>
                <a:cs typeface="ADLaM Display" panose="02010000000000000000" pitchFamily="2" charset="0"/>
              </a:rPr>
              <a:t>en</a:t>
            </a:r>
            <a:r>
              <a:rPr lang="en-US" sz="4200" dirty="0">
                <a:latin typeface="ADLaM Display" panose="02010000000000000000" pitchFamily="2" charset="0"/>
                <a:ea typeface="ADLaM Display" panose="02010000000000000000" pitchFamily="2" charset="0"/>
                <a:cs typeface="ADLaM Display" panose="02010000000000000000" pitchFamily="2" charset="0"/>
              </a:rPr>
              <a:t> Wiske</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CC663BEA-564A-FC20-2DF6-45183B589528}"/>
              </a:ext>
            </a:extLst>
          </p:cNvPr>
          <p:cNvPicPr>
            <a:picLocks noChangeAspect="1"/>
          </p:cNvPicPr>
          <p:nvPr/>
        </p:nvPicPr>
        <p:blipFill>
          <a:blip r:embed="rId2"/>
          <a:stretch>
            <a:fillRect/>
          </a:stretch>
        </p:blipFill>
        <p:spPr>
          <a:xfrm>
            <a:off x="8402082" y="625683"/>
            <a:ext cx="1892808"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8C906AF6-5FEA-0A43-67EF-F87526302476}"/>
              </a:ext>
            </a:extLst>
          </p:cNvPr>
          <p:cNvPicPr>
            <a:picLocks noChangeAspect="1"/>
          </p:cNvPicPr>
          <p:nvPr/>
        </p:nvPicPr>
        <p:blipFill>
          <a:blip r:embed="rId3"/>
          <a:stretch>
            <a:fillRect/>
          </a:stretch>
        </p:blipFill>
        <p:spPr>
          <a:xfrm>
            <a:off x="8381509" y="3550309"/>
            <a:ext cx="1933956" cy="2743200"/>
          </a:xfrm>
          <a:prstGeom prst="rect">
            <a:avLst/>
          </a:prstGeom>
        </p:spPr>
      </p:pic>
    </p:spTree>
    <p:extLst>
      <p:ext uri="{BB962C8B-B14F-4D97-AF65-F5344CB8AC3E}">
        <p14:creationId xmlns:p14="http://schemas.microsoft.com/office/powerpoint/2010/main" val="12385088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FFEEB55-5B77-1075-1AF2-088418994BE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79B54F9-098E-F1F9-D5D6-E3B28DBCFF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67BEACDD-6979-EB62-F173-CFA50CC358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3A2CE674-9BBE-5382-18FC-8C3F5A2720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079F21C9-5E7C-8B6A-7AAF-61F77FB81663}"/>
              </a:ext>
            </a:extLst>
          </p:cNvPr>
          <p:cNvSpPr>
            <a:spLocks noGrp="1"/>
          </p:cNvSpPr>
          <p:nvPr>
            <p:ph type="title"/>
          </p:nvPr>
        </p:nvSpPr>
        <p:spPr>
          <a:xfrm>
            <a:off x="489098" y="230910"/>
            <a:ext cx="7020066" cy="5588000"/>
          </a:xfrm>
        </p:spPr>
        <p:txBody>
          <a:bodyPr vert="horz" lIns="91440" tIns="45720" rIns="91440" bIns="45720" rtlCol="0" anchor="b">
            <a:normAutofit/>
          </a:bodyPr>
          <a:lstStyle/>
          <a:p>
            <a:pPr>
              <a:lnSpc>
                <a:spcPts val="1800"/>
              </a:lnSpc>
              <a:spcAft>
                <a:spcPts val="750"/>
              </a:spcAft>
            </a:pPr>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sz="1600" dirty="0">
                <a:latin typeface="ADLaM Display" panose="02010000000000000000" pitchFamily="2" charset="0"/>
                <a:ea typeface="ADLaM Display" panose="02010000000000000000" pitchFamily="2" charset="0"/>
                <a:cs typeface="ADLaM Display" panose="02010000000000000000" pitchFamily="2" charset="0"/>
              </a:rPr>
            </a:br>
            <a:br>
              <a:rPr lang="en-US" sz="1600" dirty="0">
                <a:latin typeface="ADLaM Display" panose="02010000000000000000" pitchFamily="2" charset="0"/>
                <a:ea typeface="ADLaM Display" panose="02010000000000000000" pitchFamily="2" charset="0"/>
                <a:cs typeface="ADLaM Display" panose="02010000000000000000" pitchFamily="2" charset="0"/>
              </a:rPr>
            </a:br>
            <a:br>
              <a:rPr lang="nl-NL" b="1" dirty="0">
                <a:solidFill>
                  <a:srgbClr val="001D35"/>
                </a:solidFill>
                <a:latin typeface="Google Sans"/>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r>
              <a:rPr lang="en-US" sz="4200" dirty="0">
                <a:latin typeface="ADLaM Display" panose="02010000000000000000" pitchFamily="2" charset="0"/>
                <a:ea typeface="ADLaM Display" panose="02010000000000000000" pitchFamily="2" charset="0"/>
                <a:cs typeface="ADLaM Display" panose="02010000000000000000" pitchFamily="2" charset="0"/>
              </a:rPr>
              <a:t>A</a:t>
            </a:r>
            <a:r>
              <a:rPr lang="en-US" sz="1200" dirty="0">
                <a:latin typeface="ADLaM Display" panose="02010000000000000000" pitchFamily="2" charset="0"/>
                <a:ea typeface="ADLaM Display" panose="02010000000000000000" pitchFamily="2" charset="0"/>
                <a:cs typeface="ADLaM Display" panose="02010000000000000000" pitchFamily="2" charset="0"/>
              </a:rPr>
              <a:t>. </a:t>
            </a:r>
            <a:r>
              <a:rPr lang="en-US" dirty="0">
                <a:latin typeface="ADLaM Display" panose="02010000000000000000" pitchFamily="2" charset="0"/>
                <a:ea typeface="ADLaM Display" panose="02010000000000000000" pitchFamily="2" charset="0"/>
                <a:cs typeface="ADLaM Display" panose="02010000000000000000" pitchFamily="2" charset="0"/>
              </a:rPr>
              <a:t>Jommeke </a:t>
            </a:r>
            <a:r>
              <a:rPr lang="en-US" sz="1600" dirty="0">
                <a:latin typeface="ADLaM Display" panose="02010000000000000000" pitchFamily="2" charset="0"/>
                <a:ea typeface="ADLaM Display" panose="02010000000000000000" pitchFamily="2" charset="0"/>
                <a:cs typeface="ADLaM Display" panose="02010000000000000000" pitchFamily="2" charset="0"/>
              </a:rPr>
              <a:t>(</a:t>
            </a:r>
            <a:r>
              <a:rPr lang="nl-NL" sz="1600" b="1" dirty="0">
                <a:solidFill>
                  <a:srgbClr val="001D35"/>
                </a:solidFill>
                <a:latin typeface="Google Sans"/>
              </a:rPr>
              <a:t>Eerste publicatie op 30 oktober 1955.)</a:t>
            </a:r>
            <a:br>
              <a:rPr lang="en-US" sz="4200" dirty="0">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br>
              <a:rPr lang="en-US" sz="4200" dirty="0">
                <a:latin typeface="ADLaM Display" panose="02010000000000000000" pitchFamily="2" charset="0"/>
                <a:ea typeface="ADLaM Display" panose="02010000000000000000" pitchFamily="2" charset="0"/>
                <a:cs typeface="ADLaM Display" panose="02010000000000000000" pitchFamily="2" charset="0"/>
              </a:rPr>
            </a:br>
            <a:r>
              <a:rPr lang="en-US" sz="4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Suske </a:t>
            </a:r>
            <a:r>
              <a:rPr lang="en-US" sz="42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en</a:t>
            </a:r>
            <a:r>
              <a:rPr lang="en-US" sz="4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Wiske</a:t>
            </a:r>
            <a:br>
              <a:rPr lang="en-US" sz="4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br>
              <a:rPr lang="en-US" sz="18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en-US" sz="18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1600" b="1" dirty="0">
                <a:solidFill>
                  <a:srgbClr val="FF0000"/>
                </a:solidFill>
                <a:latin typeface="Google Sans"/>
              </a:rPr>
              <a:t>Suske en </a:t>
            </a:r>
            <a:r>
              <a:rPr lang="nl-NL" sz="1600" b="1" dirty="0" err="1">
                <a:solidFill>
                  <a:srgbClr val="FF0000"/>
                </a:solidFill>
                <a:latin typeface="Google Sans"/>
              </a:rPr>
              <a:t>Wiske</a:t>
            </a:r>
            <a:r>
              <a:rPr lang="nl-NL" sz="1600" b="1" dirty="0">
                <a:solidFill>
                  <a:srgbClr val="FF0000"/>
                </a:solidFill>
                <a:latin typeface="Google Sans"/>
              </a:rPr>
              <a:t> strips kwamen als eerste uit, in 1945, terwijl </a:t>
            </a:r>
            <a:r>
              <a:rPr lang="nl-NL" sz="1600" b="1" dirty="0" err="1">
                <a:solidFill>
                  <a:srgbClr val="FF0000"/>
                </a:solidFill>
                <a:latin typeface="Google Sans"/>
              </a:rPr>
              <a:t>Jommeke</a:t>
            </a:r>
            <a:r>
              <a:rPr lang="nl-NL" sz="1600" b="1" dirty="0">
                <a:solidFill>
                  <a:srgbClr val="FF0000"/>
                </a:solidFill>
                <a:latin typeface="Google Sans"/>
              </a:rPr>
              <a:t> strips pas in 1955 verschenen. Suske en </a:t>
            </a:r>
            <a:r>
              <a:rPr lang="nl-NL" sz="1600" b="1" dirty="0" err="1">
                <a:solidFill>
                  <a:srgbClr val="FF0000"/>
                </a:solidFill>
                <a:latin typeface="Google Sans"/>
              </a:rPr>
              <a:t>Wiske</a:t>
            </a:r>
            <a:r>
              <a:rPr lang="nl-NL" sz="1600" b="1" dirty="0">
                <a:solidFill>
                  <a:srgbClr val="FF0000"/>
                </a:solidFill>
                <a:latin typeface="Google Sans"/>
              </a:rPr>
              <a:t> begon onder de titel "</a:t>
            </a:r>
            <a:r>
              <a:rPr lang="nl-NL" sz="1600" b="1" dirty="0" err="1">
                <a:solidFill>
                  <a:srgbClr val="FF0000"/>
                </a:solidFill>
                <a:latin typeface="Google Sans"/>
              </a:rPr>
              <a:t>Rikki</a:t>
            </a:r>
            <a:r>
              <a:rPr lang="nl-NL" sz="1600" b="1" dirty="0">
                <a:solidFill>
                  <a:srgbClr val="FF0000"/>
                </a:solidFill>
                <a:latin typeface="Google Sans"/>
              </a:rPr>
              <a:t> en </a:t>
            </a:r>
            <a:r>
              <a:rPr lang="nl-NL" sz="1600" b="1" dirty="0" err="1">
                <a:solidFill>
                  <a:srgbClr val="FF0000"/>
                </a:solidFill>
                <a:latin typeface="Google Sans"/>
              </a:rPr>
              <a:t>Wiske</a:t>
            </a:r>
            <a:r>
              <a:rPr lang="nl-NL" sz="1600" b="1" dirty="0">
                <a:solidFill>
                  <a:srgbClr val="FF0000"/>
                </a:solidFill>
                <a:latin typeface="Google Sans"/>
              </a:rPr>
              <a:t>" in maart 1945. Jef </a:t>
            </a:r>
            <a:r>
              <a:rPr lang="nl-NL" sz="1600" b="1" dirty="0" err="1">
                <a:solidFill>
                  <a:srgbClr val="FF0000"/>
                </a:solidFill>
                <a:latin typeface="Google Sans"/>
              </a:rPr>
              <a:t>Nys</a:t>
            </a:r>
            <a:r>
              <a:rPr lang="nl-NL" sz="1600" b="1" dirty="0">
                <a:solidFill>
                  <a:srgbClr val="FF0000"/>
                </a:solidFill>
                <a:latin typeface="Google Sans"/>
              </a:rPr>
              <a:t>' </a:t>
            </a:r>
            <a:r>
              <a:rPr lang="nl-NL" sz="1600" b="1" dirty="0" err="1">
                <a:solidFill>
                  <a:srgbClr val="FF0000"/>
                </a:solidFill>
                <a:latin typeface="Google Sans"/>
              </a:rPr>
              <a:t>Jommeke</a:t>
            </a:r>
            <a:r>
              <a:rPr lang="nl-NL" sz="1600" b="1" dirty="0">
                <a:solidFill>
                  <a:srgbClr val="FF0000"/>
                </a:solidFill>
                <a:latin typeface="Google Sans"/>
              </a:rPr>
              <a:t> debuteerde in oktober 1955 in het katholieke weekblad "Kerkelijk Leven". </a:t>
            </a:r>
            <a:br>
              <a:rPr lang="nl-NL" sz="1600" b="1" dirty="0">
                <a:solidFill>
                  <a:srgbClr val="FF0000"/>
                </a:solidFill>
                <a:latin typeface="Google Sans"/>
              </a:rPr>
            </a:br>
            <a:r>
              <a:rPr lang="nl-NL" sz="1600" b="1" dirty="0">
                <a:solidFill>
                  <a:srgbClr val="FF0000"/>
                </a:solidFill>
                <a:latin typeface="Google Sans"/>
              </a:rPr>
              <a:t>Suske en </a:t>
            </a:r>
            <a:r>
              <a:rPr lang="nl-NL" sz="1600" b="1" dirty="0" err="1">
                <a:solidFill>
                  <a:srgbClr val="FF0000"/>
                </a:solidFill>
                <a:latin typeface="Google Sans"/>
              </a:rPr>
              <a:t>Wiske</a:t>
            </a:r>
            <a:r>
              <a:rPr lang="nl-NL" sz="1600" b="1" dirty="0">
                <a:solidFill>
                  <a:srgbClr val="FF0000"/>
                </a:solidFill>
                <a:latin typeface="Google Sans"/>
              </a:rPr>
              <a:t> : Eerste publicatie op 30 maart 1945.)</a:t>
            </a:r>
            <a:br>
              <a:rPr lang="nl-NL" sz="1600" b="1" dirty="0">
                <a:solidFill>
                  <a:srgbClr val="001D35"/>
                </a:solidFill>
                <a:latin typeface="Google Sans"/>
              </a:rPr>
            </a:br>
            <a:br>
              <a:rPr lang="en-US" sz="4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endParaRPr lang="en-US" sz="4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72CFEA18-9906-3CAE-FAAB-74E4A0D3C0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BD380DA1-7445-2F28-3BDE-7DA4FA6912E4}"/>
              </a:ext>
            </a:extLst>
          </p:cNvPr>
          <p:cNvPicPr>
            <a:picLocks noChangeAspect="1"/>
          </p:cNvPicPr>
          <p:nvPr/>
        </p:nvPicPr>
        <p:blipFill>
          <a:blip r:embed="rId2"/>
          <a:stretch>
            <a:fillRect/>
          </a:stretch>
        </p:blipFill>
        <p:spPr>
          <a:xfrm>
            <a:off x="8402082" y="151874"/>
            <a:ext cx="2219736" cy="3217009"/>
          </a:xfrm>
          <a:prstGeom prst="rect">
            <a:avLst/>
          </a:prstGeom>
        </p:spPr>
      </p:pic>
      <p:sp>
        <p:nvSpPr>
          <p:cNvPr id="17" name="Rectangle 16">
            <a:extLst>
              <a:ext uri="{FF2B5EF4-FFF2-40B4-BE49-F238E27FC236}">
                <a16:creationId xmlns:a16="http://schemas.microsoft.com/office/drawing/2014/main" id="{F0745EE7-F77D-84F0-8015-8F466D28A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4892C9DB-6E02-3363-C100-96A2A3DDF160}"/>
              </a:ext>
            </a:extLst>
          </p:cNvPr>
          <p:cNvPicPr>
            <a:picLocks noChangeAspect="1"/>
          </p:cNvPicPr>
          <p:nvPr/>
        </p:nvPicPr>
        <p:blipFill>
          <a:blip r:embed="rId3"/>
          <a:stretch>
            <a:fillRect/>
          </a:stretch>
        </p:blipFill>
        <p:spPr>
          <a:xfrm>
            <a:off x="8381508" y="3550309"/>
            <a:ext cx="2219735" cy="3148560"/>
          </a:xfrm>
          <a:prstGeom prst="rect">
            <a:avLst/>
          </a:prstGeom>
        </p:spPr>
      </p:pic>
    </p:spTree>
    <p:extLst>
      <p:ext uri="{BB962C8B-B14F-4D97-AF65-F5344CB8AC3E}">
        <p14:creationId xmlns:p14="http://schemas.microsoft.com/office/powerpoint/2010/main" val="15966088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234BCC6-39B9-47D9-8BF8-C665401AE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72A9CE9D-DAC3-40AF-B504-78A64A909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506D7452-6CDE-4381-86CE-07B2459383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DDF50D57-BFFD-8E9C-7117-22FB206728E9}"/>
              </a:ext>
            </a:extLst>
          </p:cNvPr>
          <p:cNvSpPr>
            <a:spLocks noGrp="1"/>
          </p:cNvSpPr>
          <p:nvPr>
            <p:ph type="title"/>
          </p:nvPr>
        </p:nvSpPr>
        <p:spPr>
          <a:xfrm>
            <a:off x="438912" y="625683"/>
            <a:ext cx="5019074" cy="4899321"/>
          </a:xfrm>
        </p:spPr>
        <p:txBody>
          <a:bodyPr vert="horz" lIns="91440" tIns="45720" rIns="91440" bIns="45720" rtlCol="0" anchor="b">
            <a:normAutofit/>
          </a:bodyPr>
          <a:lstStyle/>
          <a:p>
            <a: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Wat </a:t>
            </a:r>
            <a:r>
              <a:rPr lang="en-US" sz="54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kwam</a:t>
            </a:r>
            <a: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 </a:t>
            </a:r>
            <a:r>
              <a:rPr lang="en-US" sz="54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eerst</a:t>
            </a:r>
            <a: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t>
            </a:r>
            <a:b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b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r>
              <a:rPr lang="en-US" sz="48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 Kip</a:t>
            </a:r>
            <a:br>
              <a:rPr lang="en-US" sz="48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br>
              <a:rPr lang="en-US" sz="48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r>
              <a:rPr lang="en-US" sz="48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B. Ei</a:t>
            </a:r>
            <a:endPar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762DA937-8B55-4317-BD32-98D7AF30E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7" name="Rectangle 16">
            <a:extLst>
              <a:ext uri="{FF2B5EF4-FFF2-40B4-BE49-F238E27FC236}">
                <a16:creationId xmlns:a16="http://schemas.microsoft.com/office/drawing/2014/main" id="{C52EE5A8-045B-4D39-8ED1-51333408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6E3BD91F-A131-47BD-A08E-A5B3F6049523}"/>
              </a:ext>
            </a:extLst>
          </p:cNvPr>
          <p:cNvPicPr>
            <a:picLocks noChangeAspect="1"/>
          </p:cNvPicPr>
          <p:nvPr/>
        </p:nvPicPr>
        <p:blipFill>
          <a:blip r:embed="rId2"/>
          <a:stretch>
            <a:fillRect/>
          </a:stretch>
        </p:blipFill>
        <p:spPr>
          <a:xfrm>
            <a:off x="6413357" y="1456868"/>
            <a:ext cx="5461287" cy="3944263"/>
          </a:xfrm>
          <a:prstGeom prst="rect">
            <a:avLst/>
          </a:prstGeom>
        </p:spPr>
      </p:pic>
    </p:spTree>
    <p:extLst>
      <p:ext uri="{BB962C8B-B14F-4D97-AF65-F5344CB8AC3E}">
        <p14:creationId xmlns:p14="http://schemas.microsoft.com/office/powerpoint/2010/main" val="8812069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7658F8F-8389-6FF0-0500-FC5F2CC136E6}"/>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4D75C3C-B1C2-D8FD-CDE5-83DEBD8D66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4969F367-DE5F-F556-D901-A9743AF8C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0C039882-E8B4-0CB0-6745-15F6FED2BB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012F6AC2-432F-A68B-E549-DB75D11E4A3F}"/>
              </a:ext>
            </a:extLst>
          </p:cNvPr>
          <p:cNvSpPr>
            <a:spLocks noGrp="1"/>
          </p:cNvSpPr>
          <p:nvPr>
            <p:ph type="title"/>
          </p:nvPr>
        </p:nvSpPr>
        <p:spPr>
          <a:xfrm>
            <a:off x="460959" y="625683"/>
            <a:ext cx="5019074" cy="6698938"/>
          </a:xfrm>
        </p:spPr>
        <p:txBody>
          <a:bodyPr vert="horz" lIns="91440" tIns="45720" rIns="91440" bIns="45720" rtlCol="0" anchor="b">
            <a:normAutofit fontScale="90000"/>
          </a:bodyPr>
          <a:lstStyle/>
          <a:p>
            <a: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Wat </a:t>
            </a:r>
            <a:r>
              <a:rPr lang="en-US" sz="54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kwam</a:t>
            </a:r>
            <a: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 </a:t>
            </a:r>
            <a:r>
              <a:rPr lang="en-US" sz="54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eerst</a:t>
            </a:r>
            <a: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t>
            </a:r>
            <a:b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br>
              <a:rPr lang="en-US" sz="54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r>
              <a:rPr lang="en-US" sz="48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 Kip</a:t>
            </a:r>
            <a:br>
              <a:rPr lang="en-US" sz="48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br>
              <a:rPr lang="en-US" sz="48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r>
              <a:rPr lang="en-US" sz="4800" kern="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Ei </a:t>
            </a:r>
            <a:r>
              <a:rPr lang="en-US" sz="1200" kern="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Het ei kwam eerst. Eieren, in de meest algemene zin, bestaan al miljoenen jaren en werden gelegd door vissen, amfibieën en reptielen voordat de kip bestond. Als de vraag specifiek gaat over het eerste kippenei, dan kwam het ei dat het eerste "echte" kip was voort uit een bijna-kip, vanwege een genetische mutatie, wat betekent dat het ei er nog steeds was vóór de kip. </a:t>
            </a:r>
            <a:br>
              <a:rPr lang="nl-NL" dirty="0"/>
            </a:br>
            <a:br>
              <a:rPr lang="nl-NL" dirty="0"/>
            </a:br>
            <a:endParaRPr lang="en-US" sz="5400" kern="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1AF70CC0-E99E-FFFF-556D-B533E68EC1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7" name="Rectangle 16">
            <a:extLst>
              <a:ext uri="{FF2B5EF4-FFF2-40B4-BE49-F238E27FC236}">
                <a16:creationId xmlns:a16="http://schemas.microsoft.com/office/drawing/2014/main" id="{C60505B5-C681-F748-C871-A886D29608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Afbeelding 4">
            <a:extLst>
              <a:ext uri="{FF2B5EF4-FFF2-40B4-BE49-F238E27FC236}">
                <a16:creationId xmlns:a16="http://schemas.microsoft.com/office/drawing/2014/main" id="{0F89BA5D-5E0F-73A9-24BE-AB91DA20449E}"/>
              </a:ext>
            </a:extLst>
          </p:cNvPr>
          <p:cNvPicPr>
            <a:picLocks noChangeAspect="1"/>
          </p:cNvPicPr>
          <p:nvPr/>
        </p:nvPicPr>
        <p:blipFill>
          <a:blip r:embed="rId2"/>
          <a:stretch>
            <a:fillRect/>
          </a:stretch>
        </p:blipFill>
        <p:spPr>
          <a:xfrm>
            <a:off x="6413357" y="1456868"/>
            <a:ext cx="5461287" cy="3944263"/>
          </a:xfrm>
          <a:prstGeom prst="rect">
            <a:avLst/>
          </a:prstGeom>
        </p:spPr>
      </p:pic>
    </p:spTree>
    <p:extLst>
      <p:ext uri="{BB962C8B-B14F-4D97-AF65-F5344CB8AC3E}">
        <p14:creationId xmlns:p14="http://schemas.microsoft.com/office/powerpoint/2010/main" val="1990539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7CE01B5A-E3FA-430D-86F9-6584AE3DC1DC}"/>
              </a:ext>
            </a:extLst>
          </p:cNvPr>
          <p:cNvSpPr>
            <a:spLocks noGrp="1"/>
          </p:cNvSpPr>
          <p:nvPr>
            <p:ph type="title"/>
          </p:nvPr>
        </p:nvSpPr>
        <p:spPr>
          <a:xfrm>
            <a:off x="489098" y="1106034"/>
            <a:ext cx="5019074" cy="465468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3400" dirty="0">
                <a:latin typeface="ADLaM Display" panose="02010000000000000000" pitchFamily="2" charset="0"/>
                <a:ea typeface="ADLaM Display" panose="02010000000000000000" pitchFamily="2" charset="0"/>
                <a:cs typeface="ADLaM Display" panose="02010000000000000000" pitchFamily="2" charset="0"/>
              </a:rPr>
            </a:br>
            <a:br>
              <a:rPr lang="en-US" sz="34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a:t>
            </a:r>
            <a:r>
              <a:rPr lang="en-US" sz="4000" dirty="0" err="1">
                <a:latin typeface="ADLaM Display" panose="02010000000000000000" pitchFamily="2" charset="0"/>
                <a:ea typeface="ADLaM Display" panose="02010000000000000000" pitchFamily="2" charset="0"/>
                <a:cs typeface="ADLaM Display" panose="02010000000000000000" pitchFamily="2" charset="0"/>
              </a:rPr>
              <a:t>Geboorte</a:t>
            </a:r>
            <a:r>
              <a:rPr lang="en-US" sz="4000" dirty="0">
                <a:latin typeface="ADLaM Display" panose="02010000000000000000" pitchFamily="2" charset="0"/>
                <a:ea typeface="ADLaM Display" panose="02010000000000000000" pitchFamily="2" charset="0"/>
                <a:cs typeface="ADLaM Display" panose="02010000000000000000" pitchFamily="2" charset="0"/>
              </a:rPr>
              <a:t> Prins Gabriël </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a:t>
            </a:r>
            <a:r>
              <a:rPr lang="en-US" sz="4000" dirty="0" err="1">
                <a:latin typeface="ADLaM Display" panose="02010000000000000000" pitchFamily="2" charset="0"/>
                <a:ea typeface="ADLaM Display" panose="02010000000000000000" pitchFamily="2" charset="0"/>
                <a:cs typeface="ADLaM Display" panose="02010000000000000000" pitchFamily="2" charset="0"/>
              </a:rPr>
              <a:t>Geboorte</a:t>
            </a:r>
            <a:r>
              <a:rPr lang="en-US" sz="4000" dirty="0">
                <a:latin typeface="ADLaM Display" panose="02010000000000000000" pitchFamily="2" charset="0"/>
                <a:ea typeface="ADLaM Display" panose="02010000000000000000" pitchFamily="2" charset="0"/>
                <a:cs typeface="ADLaM Display" panose="02010000000000000000" pitchFamily="2" charset="0"/>
              </a:rPr>
              <a:t> Prins 	Emmanuel</a:t>
            </a:r>
            <a:endParaRPr lang="en-US" sz="34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AA3516AE-D29A-8D10-8EEB-C89CE5E21867}"/>
              </a:ext>
            </a:extLst>
          </p:cNvPr>
          <p:cNvPicPr>
            <a:picLocks noChangeAspect="1"/>
          </p:cNvPicPr>
          <p:nvPr/>
        </p:nvPicPr>
        <p:blipFill>
          <a:blip r:embed="rId2"/>
          <a:stretch>
            <a:fillRect/>
          </a:stretch>
        </p:blipFill>
        <p:spPr>
          <a:xfrm flipH="1">
            <a:off x="8534542" y="325435"/>
            <a:ext cx="2316337" cy="3470168"/>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6A45D3AA-6907-49F6-4D65-1D1807A2D371}"/>
              </a:ext>
            </a:extLst>
          </p:cNvPr>
          <p:cNvPicPr>
            <a:picLocks noChangeAspect="1"/>
          </p:cNvPicPr>
          <p:nvPr/>
        </p:nvPicPr>
        <p:blipFill>
          <a:blip r:embed="rId3"/>
          <a:stretch>
            <a:fillRect/>
          </a:stretch>
        </p:blipFill>
        <p:spPr>
          <a:xfrm>
            <a:off x="7433331" y="3955201"/>
            <a:ext cx="4269571" cy="2743200"/>
          </a:xfrm>
          <a:prstGeom prst="rect">
            <a:avLst/>
          </a:prstGeom>
        </p:spPr>
      </p:pic>
    </p:spTree>
    <p:extLst>
      <p:ext uri="{BB962C8B-B14F-4D97-AF65-F5344CB8AC3E}">
        <p14:creationId xmlns:p14="http://schemas.microsoft.com/office/powerpoint/2010/main" val="3785596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808CD6B-00E1-5627-448A-FC30C0E8EFB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6410810-0BD5-E7D1-7E02-5850C1DD1F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F598529C-E095-A3CE-C642-F87176291E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312C2776-0F6E-EE96-EE4D-945965FFCD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FCCC9815-132B-1DBA-20A6-8F855C42EBEF}"/>
              </a:ext>
            </a:extLst>
          </p:cNvPr>
          <p:cNvSpPr>
            <a:spLocks noGrp="1"/>
          </p:cNvSpPr>
          <p:nvPr>
            <p:ph type="title"/>
          </p:nvPr>
        </p:nvSpPr>
        <p:spPr>
          <a:xfrm>
            <a:off x="489098" y="1106034"/>
            <a:ext cx="5019074" cy="465468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3400" dirty="0">
                <a:latin typeface="ADLaM Display" panose="02010000000000000000" pitchFamily="2" charset="0"/>
                <a:ea typeface="ADLaM Display" panose="02010000000000000000" pitchFamily="2" charset="0"/>
                <a:cs typeface="ADLaM Display" panose="02010000000000000000" pitchFamily="2" charset="0"/>
              </a:rPr>
            </a:br>
            <a:br>
              <a:rPr lang="en-US" sz="3400" dirty="0">
                <a:latin typeface="ADLaM Display" panose="02010000000000000000" pitchFamily="2" charset="0"/>
                <a:ea typeface="ADLaM Display" panose="02010000000000000000" pitchFamily="2" charset="0"/>
                <a:cs typeface="ADLaM Display" panose="02010000000000000000" pitchFamily="2" charset="0"/>
              </a:rPr>
            </a:b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a:t>
            </a:r>
            <a:r>
              <a:rPr lang="en-US" sz="40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Geboorte</a:t>
            </a: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Prins Gabriël </a:t>
            </a:r>
            <a:r>
              <a:rPr lang="en-US"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(2003)</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a:t>
            </a:r>
            <a:r>
              <a:rPr lang="en-US" sz="4000" dirty="0" err="1">
                <a:latin typeface="ADLaM Display" panose="02010000000000000000" pitchFamily="2" charset="0"/>
                <a:ea typeface="ADLaM Display" panose="02010000000000000000" pitchFamily="2" charset="0"/>
                <a:cs typeface="ADLaM Display" panose="02010000000000000000" pitchFamily="2" charset="0"/>
              </a:rPr>
              <a:t>Geboorte</a:t>
            </a:r>
            <a:r>
              <a:rPr lang="en-US" sz="4000" dirty="0">
                <a:latin typeface="ADLaM Display" panose="02010000000000000000" pitchFamily="2" charset="0"/>
                <a:ea typeface="ADLaM Display" panose="02010000000000000000" pitchFamily="2" charset="0"/>
                <a:cs typeface="ADLaM Display" panose="02010000000000000000" pitchFamily="2" charset="0"/>
              </a:rPr>
              <a:t> Prins 	Emmanuel </a:t>
            </a:r>
            <a:r>
              <a:rPr lang="en-US" sz="1400" dirty="0">
                <a:latin typeface="ADLaM Display" panose="02010000000000000000" pitchFamily="2" charset="0"/>
                <a:ea typeface="ADLaM Display" panose="02010000000000000000" pitchFamily="2" charset="0"/>
                <a:cs typeface="ADLaM Display" panose="02010000000000000000" pitchFamily="2" charset="0"/>
              </a:rPr>
              <a:t>(2005)</a:t>
            </a:r>
            <a:endParaRPr lang="en-US" sz="34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F1BCBBBC-EF1F-1A50-6B58-DD35BB24A9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00A9F584-28AF-7E62-8A51-345F20DF2F5D}"/>
              </a:ext>
            </a:extLst>
          </p:cNvPr>
          <p:cNvPicPr>
            <a:picLocks noChangeAspect="1"/>
          </p:cNvPicPr>
          <p:nvPr/>
        </p:nvPicPr>
        <p:blipFill>
          <a:blip r:embed="rId2"/>
          <a:stretch>
            <a:fillRect/>
          </a:stretch>
        </p:blipFill>
        <p:spPr>
          <a:xfrm flipH="1">
            <a:off x="8534542" y="325435"/>
            <a:ext cx="2316337" cy="3470168"/>
          </a:xfrm>
          <a:prstGeom prst="rect">
            <a:avLst/>
          </a:prstGeom>
        </p:spPr>
      </p:pic>
      <p:sp>
        <p:nvSpPr>
          <p:cNvPr id="17" name="Rectangle 16">
            <a:extLst>
              <a:ext uri="{FF2B5EF4-FFF2-40B4-BE49-F238E27FC236}">
                <a16:creationId xmlns:a16="http://schemas.microsoft.com/office/drawing/2014/main" id="{F5AA299B-AC2A-A5DA-13B3-E5949E5036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5F777429-6024-44B1-C489-FA83EEB38EFF}"/>
              </a:ext>
            </a:extLst>
          </p:cNvPr>
          <p:cNvPicPr>
            <a:picLocks noChangeAspect="1"/>
          </p:cNvPicPr>
          <p:nvPr/>
        </p:nvPicPr>
        <p:blipFill>
          <a:blip r:embed="rId3"/>
          <a:stretch>
            <a:fillRect/>
          </a:stretch>
        </p:blipFill>
        <p:spPr>
          <a:xfrm>
            <a:off x="7433331" y="3955201"/>
            <a:ext cx="4269571" cy="2743200"/>
          </a:xfrm>
          <a:prstGeom prst="rect">
            <a:avLst/>
          </a:prstGeom>
        </p:spPr>
      </p:pic>
    </p:spTree>
    <p:extLst>
      <p:ext uri="{BB962C8B-B14F-4D97-AF65-F5344CB8AC3E}">
        <p14:creationId xmlns:p14="http://schemas.microsoft.com/office/powerpoint/2010/main" val="41113728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94B909CD-34C7-98A4-1152-EFBD42EF85C4}"/>
              </a:ext>
            </a:extLst>
          </p:cNvPr>
          <p:cNvSpPr>
            <a:spLocks noGrp="1"/>
          </p:cNvSpPr>
          <p:nvPr>
            <p:ph type="title"/>
          </p:nvPr>
        </p:nvSpPr>
        <p:spPr>
          <a:xfrm>
            <a:off x="489098" y="771988"/>
            <a:ext cx="5019074" cy="3793220"/>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Maan</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Zon</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BB57E153-A384-1897-8098-8C694FEE88B2}"/>
              </a:ext>
            </a:extLst>
          </p:cNvPr>
          <p:cNvPicPr>
            <a:picLocks noChangeAspect="1"/>
          </p:cNvPicPr>
          <p:nvPr/>
        </p:nvPicPr>
        <p:blipFill>
          <a:blip r:embed="rId2"/>
          <a:stretch>
            <a:fillRect/>
          </a:stretch>
        </p:blipFill>
        <p:spPr>
          <a:xfrm>
            <a:off x="7382035" y="625683"/>
            <a:ext cx="3932903"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D4A087D1-EEBC-AF8A-A6EA-437ACDA59309}"/>
              </a:ext>
            </a:extLst>
          </p:cNvPr>
          <p:cNvPicPr>
            <a:picLocks noChangeAspect="1"/>
          </p:cNvPicPr>
          <p:nvPr/>
        </p:nvPicPr>
        <p:blipFill>
          <a:blip r:embed="rId3"/>
          <a:stretch>
            <a:fillRect/>
          </a:stretch>
        </p:blipFill>
        <p:spPr>
          <a:xfrm>
            <a:off x="7382035" y="3647439"/>
            <a:ext cx="3926496" cy="2483509"/>
          </a:xfrm>
          <a:prstGeom prst="rect">
            <a:avLst/>
          </a:prstGeom>
        </p:spPr>
      </p:pic>
    </p:spTree>
    <p:extLst>
      <p:ext uri="{BB962C8B-B14F-4D97-AF65-F5344CB8AC3E}">
        <p14:creationId xmlns:p14="http://schemas.microsoft.com/office/powerpoint/2010/main" val="26923771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25B1B61-73A7-929A-581A-D421476D6E04}"/>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194581A-07E8-8A07-9334-90E27C2C9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E4F5682E-AA30-D2C0-A620-A99F108878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E2480F6E-81A8-591C-5517-8F82574AE7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175EBAB3-BAB4-475F-E564-4437F9741A52}"/>
              </a:ext>
            </a:extLst>
          </p:cNvPr>
          <p:cNvSpPr>
            <a:spLocks noGrp="1"/>
          </p:cNvSpPr>
          <p:nvPr>
            <p:ph type="title"/>
          </p:nvPr>
        </p:nvSpPr>
        <p:spPr>
          <a:xfrm>
            <a:off x="489098" y="771988"/>
            <a:ext cx="5019074" cy="6450848"/>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Maan </a:t>
            </a:r>
            <a:r>
              <a:rPr lang="en-US" sz="1400" dirty="0">
                <a:latin typeface="ADLaM Display" panose="02010000000000000000" pitchFamily="2" charset="0"/>
                <a:ea typeface="ADLaM Display" panose="02010000000000000000" pitchFamily="2" charset="0"/>
                <a:cs typeface="ADLaM Display" panose="02010000000000000000" pitchFamily="2" charset="0"/>
              </a:rPr>
              <a:t>(</a:t>
            </a:r>
            <a:r>
              <a:rPr lang="nl-NL" sz="1400" dirty="0">
                <a:latin typeface="ADLaM Display" panose="02010000000000000000" pitchFamily="2" charset="0"/>
                <a:ea typeface="ADLaM Display" panose="02010000000000000000" pitchFamily="2" charset="0"/>
                <a:cs typeface="ADLaM Display" panose="02010000000000000000" pitchFamily="2" charset="0"/>
              </a:rPr>
              <a:t>Ongeveer 4,5 miljard jaar geleden, nadat de aarde al bestond.)</a:t>
            </a:r>
            <a:br>
              <a:rPr lang="en-US" sz="1400"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Zon </a:t>
            </a:r>
            <a:r>
              <a:rPr lang="en-US" sz="14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14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 zon kwam eerst. De zon ontstond ongeveer 4,6 miljard jaar geleden uit een waterstofnevel, en niet veel later, ongeveer 4,5 miljard jaar geleden, vormden de planeten van ons zonnestelsel zich uit het overgebleven stof en gas. De aarde was een van die planeten en de maan ontstond kort na de aarde zelf door een grote inslag. </a:t>
            </a:r>
            <a:br>
              <a:rPr lang="nl-NL" sz="14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nl-NL" sz="14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Zon:</a:t>
            </a:r>
            <a:r>
              <a:rPr lang="nl-NL" sz="14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Ongeveer 4,6 miljard jaar geleden.</a:t>
            </a:r>
            <a:br>
              <a:rPr lang="nl-NL" sz="14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br>
              <a:rPr lang="nl-NL" dirty="0"/>
            </a:br>
            <a:endPar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289355D6-643E-D9E1-8402-A813E975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A40603E1-6B1C-A572-8917-8176C0B617BF}"/>
              </a:ext>
            </a:extLst>
          </p:cNvPr>
          <p:cNvPicPr>
            <a:picLocks noChangeAspect="1"/>
          </p:cNvPicPr>
          <p:nvPr/>
        </p:nvPicPr>
        <p:blipFill>
          <a:blip r:embed="rId2"/>
          <a:stretch>
            <a:fillRect/>
          </a:stretch>
        </p:blipFill>
        <p:spPr>
          <a:xfrm>
            <a:off x="7382035" y="625683"/>
            <a:ext cx="3932903" cy="2743200"/>
          </a:xfrm>
          <a:prstGeom prst="rect">
            <a:avLst/>
          </a:prstGeom>
        </p:spPr>
      </p:pic>
      <p:sp>
        <p:nvSpPr>
          <p:cNvPr id="17" name="Rectangle 16">
            <a:extLst>
              <a:ext uri="{FF2B5EF4-FFF2-40B4-BE49-F238E27FC236}">
                <a16:creationId xmlns:a16="http://schemas.microsoft.com/office/drawing/2014/main" id="{F744DE2A-89E4-1B96-028C-2F30665DCE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03B9CB44-9661-25DC-F8EF-0C3D45A144B0}"/>
              </a:ext>
            </a:extLst>
          </p:cNvPr>
          <p:cNvPicPr>
            <a:picLocks noChangeAspect="1"/>
          </p:cNvPicPr>
          <p:nvPr/>
        </p:nvPicPr>
        <p:blipFill>
          <a:blip r:embed="rId3"/>
          <a:stretch>
            <a:fillRect/>
          </a:stretch>
        </p:blipFill>
        <p:spPr>
          <a:xfrm>
            <a:off x="7382035" y="3647439"/>
            <a:ext cx="3926496" cy="2483509"/>
          </a:xfrm>
          <a:prstGeom prst="rect">
            <a:avLst/>
          </a:prstGeom>
        </p:spPr>
      </p:pic>
    </p:spTree>
    <p:extLst>
      <p:ext uri="{BB962C8B-B14F-4D97-AF65-F5344CB8AC3E}">
        <p14:creationId xmlns:p14="http://schemas.microsoft.com/office/powerpoint/2010/main" val="2750093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A597D97-203B-498B-95D3-E90DC961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5A53D934-2A57-D6D0-CD53-680CC04A8D0B}"/>
              </a:ext>
            </a:extLst>
          </p:cNvPr>
          <p:cNvPicPr>
            <a:picLocks noChangeAspect="1"/>
          </p:cNvPicPr>
          <p:nvPr/>
        </p:nvPicPr>
        <p:blipFill>
          <a:blip r:embed="rId2"/>
          <a:srcRect t="18355" b="20004"/>
          <a:stretch>
            <a:fillRect/>
          </a:stretch>
        </p:blipFill>
        <p:spPr>
          <a:xfrm>
            <a:off x="4267201" y="10"/>
            <a:ext cx="7924800" cy="3383270"/>
          </a:xfrm>
          <a:prstGeom prst="rect">
            <a:avLst/>
          </a:prstGeom>
        </p:spPr>
      </p:pic>
      <p:pic>
        <p:nvPicPr>
          <p:cNvPr id="4" name="Afbeelding 3">
            <a:extLst>
              <a:ext uri="{FF2B5EF4-FFF2-40B4-BE49-F238E27FC236}">
                <a16:creationId xmlns:a16="http://schemas.microsoft.com/office/drawing/2014/main" id="{C2C9DFD5-918C-6163-D046-B1CA2DF5F947}"/>
              </a:ext>
            </a:extLst>
          </p:cNvPr>
          <p:cNvPicPr>
            <a:picLocks noChangeAspect="1"/>
          </p:cNvPicPr>
          <p:nvPr/>
        </p:nvPicPr>
        <p:blipFill>
          <a:blip r:embed="rId3"/>
          <a:srcRect t="3109" r="2" b="7339"/>
          <a:stretch>
            <a:fillRect/>
          </a:stretch>
        </p:blipFill>
        <p:spPr>
          <a:xfrm>
            <a:off x="4650916" y="3474720"/>
            <a:ext cx="7555832" cy="3383280"/>
          </a:xfrm>
          <a:prstGeom prst="rect">
            <a:avLst/>
          </a:prstGeom>
        </p:spPr>
      </p:pic>
      <p:sp useBgFill="1">
        <p:nvSpPr>
          <p:cNvPr id="12" name="Freeform: Shape 11">
            <a:extLst>
              <a:ext uri="{FF2B5EF4-FFF2-40B4-BE49-F238E27FC236}">
                <a16:creationId xmlns:a16="http://schemas.microsoft.com/office/drawing/2014/main" id="{6A6EF10E-DF41-4BD3-8EB4-6F646531D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44272" cy="6858000"/>
          </a:xfrm>
          <a:custGeom>
            <a:avLst/>
            <a:gdLst>
              <a:gd name="connsiteX0" fmla="*/ 0 w 6244272"/>
              <a:gd name="connsiteY0" fmla="*/ 0 h 6858000"/>
              <a:gd name="connsiteX1" fmla="*/ 732568 w 6244272"/>
              <a:gd name="connsiteY1" fmla="*/ 0 h 6858000"/>
              <a:gd name="connsiteX2" fmla="*/ 947849 w 6244272"/>
              <a:gd name="connsiteY2" fmla="*/ 0 h 6858000"/>
              <a:gd name="connsiteX3" fmla="*/ 1823619 w 6244272"/>
              <a:gd name="connsiteY3" fmla="*/ 0 h 6858000"/>
              <a:gd name="connsiteX4" fmla="*/ 5235673 w 6244272"/>
              <a:gd name="connsiteY4" fmla="*/ 0 h 6858000"/>
              <a:gd name="connsiteX5" fmla="*/ 4933297 w 6244272"/>
              <a:gd name="connsiteY5" fmla="*/ 110269 h 6858000"/>
              <a:gd name="connsiteX6" fmla="*/ 4976910 w 6244272"/>
              <a:gd name="connsiteY6" fmla="*/ 135168 h 6858000"/>
              <a:gd name="connsiteX7" fmla="*/ 5238580 w 6244272"/>
              <a:gd name="connsiteY7" fmla="*/ 71141 h 6858000"/>
              <a:gd name="connsiteX8" fmla="*/ 5290914 w 6244272"/>
              <a:gd name="connsiteY8" fmla="*/ 88927 h 6858000"/>
              <a:gd name="connsiteX9" fmla="*/ 5264747 w 6244272"/>
              <a:gd name="connsiteY9" fmla="*/ 163625 h 6858000"/>
              <a:gd name="connsiteX10" fmla="*/ 5151357 w 6244272"/>
              <a:gd name="connsiteY10" fmla="*/ 192082 h 6858000"/>
              <a:gd name="connsiteX11" fmla="*/ 4974002 w 6244272"/>
              <a:gd name="connsiteY11" fmla="*/ 373491 h 6858000"/>
              <a:gd name="connsiteX12" fmla="*/ 5241488 w 6244272"/>
              <a:gd name="connsiteY12" fmla="*/ 352148 h 6858000"/>
              <a:gd name="connsiteX13" fmla="*/ 5288007 w 6244272"/>
              <a:gd name="connsiteY13" fmla="*/ 394834 h 6858000"/>
              <a:gd name="connsiteX14" fmla="*/ 5305452 w 6244272"/>
              <a:gd name="connsiteY14" fmla="*/ 451747 h 6858000"/>
              <a:gd name="connsiteX15" fmla="*/ 5383953 w 6244272"/>
              <a:gd name="connsiteY15" fmla="*/ 359262 h 6858000"/>
              <a:gd name="connsiteX16" fmla="*/ 5450825 w 6244272"/>
              <a:gd name="connsiteY16" fmla="*/ 334364 h 6858000"/>
              <a:gd name="connsiteX17" fmla="*/ 5471177 w 6244272"/>
              <a:gd name="connsiteY17" fmla="*/ 416176 h 6858000"/>
              <a:gd name="connsiteX18" fmla="*/ 5410121 w 6244272"/>
              <a:gd name="connsiteY18" fmla="*/ 505101 h 6858000"/>
              <a:gd name="connsiteX19" fmla="*/ 5247303 w 6244272"/>
              <a:gd name="connsiteY19" fmla="*/ 558458 h 6858000"/>
              <a:gd name="connsiteX20" fmla="*/ 5421750 w 6244272"/>
              <a:gd name="connsiteY20" fmla="*/ 558458 h 6858000"/>
              <a:gd name="connsiteX21" fmla="*/ 5622364 w 6244272"/>
              <a:gd name="connsiteY21" fmla="*/ 522887 h 6858000"/>
              <a:gd name="connsiteX22" fmla="*/ 5834608 w 6244272"/>
              <a:gd name="connsiteY22" fmla="*/ 533558 h 6858000"/>
              <a:gd name="connsiteX23" fmla="*/ 6035223 w 6244272"/>
              <a:gd name="connsiteY23" fmla="*/ 462417 h 6858000"/>
              <a:gd name="connsiteX24" fmla="*/ 6238745 w 6244272"/>
              <a:gd name="connsiteY24" fmla="*/ 465975 h 6858000"/>
              <a:gd name="connsiteX25" fmla="*/ 5337434 w 6244272"/>
              <a:gd name="connsiteY25" fmla="*/ 910606 h 6858000"/>
              <a:gd name="connsiteX26" fmla="*/ 5381046 w 6244272"/>
              <a:gd name="connsiteY26" fmla="*/ 921277 h 6858000"/>
              <a:gd name="connsiteX27" fmla="*/ 5439195 w 6244272"/>
              <a:gd name="connsiteY27" fmla="*/ 949734 h 6858000"/>
              <a:gd name="connsiteX28" fmla="*/ 5395583 w 6244272"/>
              <a:gd name="connsiteY28" fmla="*/ 1006647 h 6858000"/>
              <a:gd name="connsiteX29" fmla="*/ 5160079 w 6244272"/>
              <a:gd name="connsiteY29" fmla="*/ 1113358 h 6858000"/>
              <a:gd name="connsiteX30" fmla="*/ 5101930 w 6244272"/>
              <a:gd name="connsiteY30" fmla="*/ 1220069 h 6858000"/>
              <a:gd name="connsiteX31" fmla="*/ 5174617 w 6244272"/>
              <a:gd name="connsiteY31" fmla="*/ 1209399 h 6858000"/>
              <a:gd name="connsiteX32" fmla="*/ 5238580 w 6244272"/>
              <a:gd name="connsiteY32" fmla="*/ 1230741 h 6858000"/>
              <a:gd name="connsiteX33" fmla="*/ 5212414 w 6244272"/>
              <a:gd name="connsiteY33" fmla="*/ 1365909 h 6858000"/>
              <a:gd name="connsiteX34" fmla="*/ 4878056 w 6244272"/>
              <a:gd name="connsiteY34" fmla="*/ 1540204 h 6858000"/>
              <a:gd name="connsiteX35" fmla="*/ 4848982 w 6244272"/>
              <a:gd name="connsiteY35" fmla="*/ 1597117 h 6858000"/>
              <a:gd name="connsiteX36" fmla="*/ 4889686 w 6244272"/>
              <a:gd name="connsiteY36" fmla="*/ 1636245 h 6858000"/>
              <a:gd name="connsiteX37" fmla="*/ 4997261 w 6244272"/>
              <a:gd name="connsiteY37" fmla="*/ 1657587 h 6858000"/>
              <a:gd name="connsiteX38" fmla="*/ 4846074 w 6244272"/>
              <a:gd name="connsiteY38" fmla="*/ 1849668 h 6858000"/>
              <a:gd name="connsiteX39" fmla="*/ 4790832 w 6244272"/>
              <a:gd name="connsiteY39" fmla="*/ 1903025 h 6858000"/>
              <a:gd name="connsiteX40" fmla="*/ 4694886 w 6244272"/>
              <a:gd name="connsiteY40" fmla="*/ 1984836 h 6858000"/>
              <a:gd name="connsiteX41" fmla="*/ 4694886 w 6244272"/>
              <a:gd name="connsiteY41" fmla="*/ 2013292 h 6858000"/>
              <a:gd name="connsiteX42" fmla="*/ 4822814 w 6244272"/>
              <a:gd name="connsiteY42" fmla="*/ 2102219 h 6858000"/>
              <a:gd name="connsiteX43" fmla="*/ 5055411 w 6244272"/>
              <a:gd name="connsiteY43" fmla="*/ 2077320 h 6858000"/>
              <a:gd name="connsiteX44" fmla="*/ 4712331 w 6244272"/>
              <a:gd name="connsiteY44" fmla="*/ 2208931 h 6858000"/>
              <a:gd name="connsiteX45" fmla="*/ 5822979 w 6244272"/>
              <a:gd name="connsiteY45" fmla="*/ 1892353 h 6858000"/>
              <a:gd name="connsiteX46" fmla="*/ 5753200 w 6244272"/>
              <a:gd name="connsiteY46" fmla="*/ 1974165 h 6858000"/>
              <a:gd name="connsiteX47" fmla="*/ 5363601 w 6244272"/>
              <a:gd name="connsiteY47" fmla="*/ 2191146 h 6858000"/>
              <a:gd name="connsiteX48" fmla="*/ 5253118 w 6244272"/>
              <a:gd name="connsiteY48" fmla="*/ 2326314 h 6858000"/>
              <a:gd name="connsiteX49" fmla="*/ 5136819 w 6244272"/>
              <a:gd name="connsiteY49" fmla="*/ 2401012 h 6858000"/>
              <a:gd name="connsiteX50" fmla="*/ 4974002 w 6244272"/>
              <a:gd name="connsiteY50" fmla="*/ 2401012 h 6858000"/>
              <a:gd name="connsiteX51" fmla="*/ 4857704 w 6244272"/>
              <a:gd name="connsiteY51" fmla="*/ 2518395 h 6858000"/>
              <a:gd name="connsiteX52" fmla="*/ 4976910 w 6244272"/>
              <a:gd name="connsiteY52" fmla="*/ 2543294 h 6858000"/>
              <a:gd name="connsiteX53" fmla="*/ 5116467 w 6244272"/>
              <a:gd name="connsiteY53" fmla="*/ 2525509 h 6858000"/>
              <a:gd name="connsiteX54" fmla="*/ 5273470 w 6244272"/>
              <a:gd name="connsiteY54" fmla="*/ 2564636 h 6858000"/>
              <a:gd name="connsiteX55" fmla="*/ 5418843 w 6244272"/>
              <a:gd name="connsiteY55" fmla="*/ 2532623 h 6858000"/>
              <a:gd name="connsiteX56" fmla="*/ 5593290 w 6244272"/>
              <a:gd name="connsiteY56" fmla="*/ 2553965 h 6858000"/>
              <a:gd name="connsiteX57" fmla="*/ 5648532 w 6244272"/>
              <a:gd name="connsiteY57" fmla="*/ 2692689 h 6858000"/>
              <a:gd name="connsiteX58" fmla="*/ 5665976 w 6244272"/>
              <a:gd name="connsiteY58" fmla="*/ 2703362 h 6858000"/>
              <a:gd name="connsiteX59" fmla="*/ 5988704 w 6244272"/>
              <a:gd name="connsiteY59" fmla="*/ 2923898 h 6858000"/>
              <a:gd name="connsiteX60" fmla="*/ 6078835 w 6244272"/>
              <a:gd name="connsiteY60" fmla="*/ 2941684 h 6858000"/>
              <a:gd name="connsiteX61" fmla="*/ 5546771 w 6244272"/>
              <a:gd name="connsiteY61" fmla="*/ 3329402 h 6858000"/>
              <a:gd name="connsiteX62" fmla="*/ 5904388 w 6244272"/>
              <a:gd name="connsiteY62" fmla="*/ 3229805 h 6858000"/>
              <a:gd name="connsiteX63" fmla="*/ 5953814 w 6244272"/>
              <a:gd name="connsiteY63" fmla="*/ 3393429 h 6858000"/>
              <a:gd name="connsiteX64" fmla="*/ 5785182 w 6244272"/>
              <a:gd name="connsiteY64" fmla="*/ 3539269 h 6858000"/>
              <a:gd name="connsiteX65" fmla="*/ 5724125 w 6244272"/>
              <a:gd name="connsiteY65" fmla="*/ 3827390 h 6858000"/>
              <a:gd name="connsiteX66" fmla="*/ 5753200 w 6244272"/>
              <a:gd name="connsiteY66" fmla="*/ 4090612 h 6858000"/>
              <a:gd name="connsiteX67" fmla="*/ 5825886 w 6244272"/>
              <a:gd name="connsiteY67" fmla="*/ 4172424 h 6858000"/>
              <a:gd name="connsiteX68" fmla="*/ 5930554 w 6244272"/>
              <a:gd name="connsiteY68" fmla="*/ 4321821 h 6858000"/>
              <a:gd name="connsiteX69" fmla="*/ 5994519 w 6244272"/>
              <a:gd name="connsiteY69" fmla="*/ 4414305 h 6858000"/>
              <a:gd name="connsiteX70" fmla="*/ 6218393 w 6244272"/>
              <a:gd name="connsiteY70" fmla="*/ 4378734 h 6858000"/>
              <a:gd name="connsiteX71" fmla="*/ 5918925 w 6244272"/>
              <a:gd name="connsiteY71" fmla="*/ 4613499 h 6858000"/>
              <a:gd name="connsiteX72" fmla="*/ 6160243 w 6244272"/>
              <a:gd name="connsiteY72" fmla="*/ 4585042 h 6858000"/>
              <a:gd name="connsiteX73" fmla="*/ 6238745 w 6244272"/>
              <a:gd name="connsiteY73" fmla="*/ 4602828 h 6858000"/>
              <a:gd name="connsiteX74" fmla="*/ 6195133 w 6244272"/>
              <a:gd name="connsiteY74" fmla="*/ 4677526 h 6858000"/>
              <a:gd name="connsiteX75" fmla="*/ 6017778 w 6244272"/>
              <a:gd name="connsiteY75" fmla="*/ 4805580 h 6858000"/>
              <a:gd name="connsiteX76" fmla="*/ 5651439 w 6244272"/>
              <a:gd name="connsiteY76" fmla="*/ 5154171 h 6858000"/>
              <a:gd name="connsiteX77" fmla="*/ 6006149 w 6244272"/>
              <a:gd name="connsiteY77" fmla="*/ 4994104 h 6858000"/>
              <a:gd name="connsiteX78" fmla="*/ 5633994 w 6244272"/>
              <a:gd name="connsiteY78" fmla="*/ 5353367 h 6858000"/>
              <a:gd name="connsiteX79" fmla="*/ 5552586 w 6244272"/>
              <a:gd name="connsiteY79" fmla="*/ 5474306 h 6858000"/>
              <a:gd name="connsiteX80" fmla="*/ 5383953 w 6244272"/>
              <a:gd name="connsiteY80" fmla="*/ 5769542 h 6858000"/>
              <a:gd name="connsiteX81" fmla="*/ 5392675 w 6244272"/>
              <a:gd name="connsiteY81" fmla="*/ 5801555 h 6858000"/>
              <a:gd name="connsiteX82" fmla="*/ 5584568 w 6244272"/>
              <a:gd name="connsiteY82" fmla="*/ 5755314 h 6858000"/>
              <a:gd name="connsiteX83" fmla="*/ 5334526 w 6244272"/>
              <a:gd name="connsiteY83" fmla="*/ 6004307 h 6858000"/>
              <a:gd name="connsiteX84" fmla="*/ 5075763 w 6244272"/>
              <a:gd name="connsiteY84" fmla="*/ 6196388 h 6858000"/>
              <a:gd name="connsiteX85" fmla="*/ 5258933 w 6244272"/>
              <a:gd name="connsiteY85" fmla="*/ 6167932 h 6858000"/>
              <a:gd name="connsiteX86" fmla="*/ 5511881 w 6244272"/>
              <a:gd name="connsiteY86" fmla="*/ 6057663 h 6858000"/>
              <a:gd name="connsiteX87" fmla="*/ 5599105 w 6244272"/>
              <a:gd name="connsiteY87" fmla="*/ 6100347 h 6858000"/>
              <a:gd name="connsiteX88" fmla="*/ 5360693 w 6244272"/>
              <a:gd name="connsiteY88" fmla="*/ 6281757 h 6858000"/>
              <a:gd name="connsiteX89" fmla="*/ 5224043 w 6244272"/>
              <a:gd name="connsiteY89" fmla="*/ 6367127 h 6858000"/>
              <a:gd name="connsiteX90" fmla="*/ 5168801 w 6244272"/>
              <a:gd name="connsiteY90" fmla="*/ 6431153 h 6858000"/>
              <a:gd name="connsiteX91" fmla="*/ 5011799 w 6244272"/>
              <a:gd name="connsiteY91" fmla="*/ 6658805 h 6858000"/>
              <a:gd name="connsiteX92" fmla="*/ 4651275 w 6244272"/>
              <a:gd name="connsiteY92" fmla="*/ 6858000 h 6858000"/>
              <a:gd name="connsiteX93" fmla="*/ 1823619 w 6244272"/>
              <a:gd name="connsiteY93" fmla="*/ 6858000 h 6858000"/>
              <a:gd name="connsiteX94" fmla="*/ 947849 w 6244272"/>
              <a:gd name="connsiteY94" fmla="*/ 6858000 h 6858000"/>
              <a:gd name="connsiteX95" fmla="*/ 732568 w 6244272"/>
              <a:gd name="connsiteY95" fmla="*/ 6858000 h 6858000"/>
              <a:gd name="connsiteX96" fmla="*/ 0 w 6244272"/>
              <a:gd name="connsiteY9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244272" h="6858000">
                <a:moveTo>
                  <a:pt x="0" y="0"/>
                </a:moveTo>
                <a:lnTo>
                  <a:pt x="732568" y="0"/>
                </a:lnTo>
                <a:lnTo>
                  <a:pt x="947849" y="0"/>
                </a:lnTo>
                <a:lnTo>
                  <a:pt x="1823619" y="0"/>
                </a:lnTo>
                <a:lnTo>
                  <a:pt x="5235673" y="0"/>
                </a:lnTo>
                <a:cubicBezTo>
                  <a:pt x="5133912" y="35571"/>
                  <a:pt x="5035058" y="78255"/>
                  <a:pt x="4933297" y="110269"/>
                </a:cubicBezTo>
                <a:cubicBezTo>
                  <a:pt x="4947835" y="145839"/>
                  <a:pt x="4962372" y="138725"/>
                  <a:pt x="4976910" y="135168"/>
                </a:cubicBezTo>
                <a:cubicBezTo>
                  <a:pt x="5064133" y="120941"/>
                  <a:pt x="5154264" y="110269"/>
                  <a:pt x="5238580" y="71141"/>
                </a:cubicBezTo>
                <a:cubicBezTo>
                  <a:pt x="5258933" y="64027"/>
                  <a:pt x="5282192" y="64027"/>
                  <a:pt x="5290914" y="88927"/>
                </a:cubicBezTo>
                <a:cubicBezTo>
                  <a:pt x="5305452" y="124497"/>
                  <a:pt x="5285100" y="145839"/>
                  <a:pt x="5264747" y="163625"/>
                </a:cubicBezTo>
                <a:cubicBezTo>
                  <a:pt x="5229858" y="195638"/>
                  <a:pt x="5189154" y="188525"/>
                  <a:pt x="5151357" y="192082"/>
                </a:cubicBezTo>
                <a:cubicBezTo>
                  <a:pt x="5046689" y="209867"/>
                  <a:pt x="4997261" y="259665"/>
                  <a:pt x="4974002" y="373491"/>
                </a:cubicBezTo>
                <a:cubicBezTo>
                  <a:pt x="5064133" y="327250"/>
                  <a:pt x="5154264" y="384162"/>
                  <a:pt x="5241488" y="352148"/>
                </a:cubicBezTo>
                <a:cubicBezTo>
                  <a:pt x="5264747" y="345034"/>
                  <a:pt x="5299637" y="355706"/>
                  <a:pt x="5288007" y="394834"/>
                </a:cubicBezTo>
                <a:cubicBezTo>
                  <a:pt x="5276378" y="430405"/>
                  <a:pt x="5238580" y="458860"/>
                  <a:pt x="5305452" y="451747"/>
                </a:cubicBezTo>
                <a:cubicBezTo>
                  <a:pt x="5354879" y="448189"/>
                  <a:pt x="5369416" y="405504"/>
                  <a:pt x="5383953" y="359262"/>
                </a:cubicBezTo>
                <a:cubicBezTo>
                  <a:pt x="5395583" y="334364"/>
                  <a:pt x="5427565" y="320135"/>
                  <a:pt x="5450825" y="334364"/>
                </a:cubicBezTo>
                <a:cubicBezTo>
                  <a:pt x="5479899" y="348592"/>
                  <a:pt x="5471177" y="387720"/>
                  <a:pt x="5471177" y="416176"/>
                </a:cubicBezTo>
                <a:cubicBezTo>
                  <a:pt x="5474085" y="469532"/>
                  <a:pt x="5450825" y="494431"/>
                  <a:pt x="5410121" y="505101"/>
                </a:cubicBezTo>
                <a:cubicBezTo>
                  <a:pt x="5360693" y="519330"/>
                  <a:pt x="5311267" y="537116"/>
                  <a:pt x="5247303" y="558458"/>
                </a:cubicBezTo>
                <a:cubicBezTo>
                  <a:pt x="5317082" y="594028"/>
                  <a:pt x="5369416" y="586915"/>
                  <a:pt x="5421750" y="558458"/>
                </a:cubicBezTo>
                <a:cubicBezTo>
                  <a:pt x="5485714" y="526444"/>
                  <a:pt x="5570030" y="483759"/>
                  <a:pt x="5622364" y="522887"/>
                </a:cubicBezTo>
                <a:cubicBezTo>
                  <a:pt x="5700865" y="579800"/>
                  <a:pt x="5764829" y="544229"/>
                  <a:pt x="5834608" y="533558"/>
                </a:cubicBezTo>
                <a:cubicBezTo>
                  <a:pt x="5979982" y="512216"/>
                  <a:pt x="5889850" y="480203"/>
                  <a:pt x="6035223" y="462417"/>
                </a:cubicBezTo>
                <a:cubicBezTo>
                  <a:pt x="6093372" y="455303"/>
                  <a:pt x="6154429" y="426847"/>
                  <a:pt x="6238745" y="465975"/>
                </a:cubicBezTo>
                <a:cubicBezTo>
                  <a:pt x="5857868" y="672284"/>
                  <a:pt x="5677606" y="658055"/>
                  <a:pt x="5337434" y="910606"/>
                </a:cubicBezTo>
                <a:cubicBezTo>
                  <a:pt x="5351971" y="935506"/>
                  <a:pt x="5366508" y="924835"/>
                  <a:pt x="5381046" y="921277"/>
                </a:cubicBezTo>
                <a:cubicBezTo>
                  <a:pt x="5404305" y="917720"/>
                  <a:pt x="5433380" y="903491"/>
                  <a:pt x="5439195" y="949734"/>
                </a:cubicBezTo>
                <a:cubicBezTo>
                  <a:pt x="5442103" y="985305"/>
                  <a:pt x="5424657" y="1003089"/>
                  <a:pt x="5395583" y="1006647"/>
                </a:cubicBezTo>
                <a:cubicBezTo>
                  <a:pt x="5311267" y="1020875"/>
                  <a:pt x="5235673" y="1070674"/>
                  <a:pt x="5160079" y="1113358"/>
                </a:cubicBezTo>
                <a:cubicBezTo>
                  <a:pt x="5125190" y="1131144"/>
                  <a:pt x="5087393" y="1156043"/>
                  <a:pt x="5101930" y="1220069"/>
                </a:cubicBezTo>
                <a:cubicBezTo>
                  <a:pt x="5131004" y="1237855"/>
                  <a:pt x="5151357" y="1212955"/>
                  <a:pt x="5174617" y="1209399"/>
                </a:cubicBezTo>
                <a:cubicBezTo>
                  <a:pt x="5197876" y="1205842"/>
                  <a:pt x="5253118" y="1220069"/>
                  <a:pt x="5238580" y="1230741"/>
                </a:cubicBezTo>
                <a:cubicBezTo>
                  <a:pt x="5171709" y="1269868"/>
                  <a:pt x="5293822" y="1365909"/>
                  <a:pt x="5212414" y="1365909"/>
                </a:cubicBezTo>
                <a:cubicBezTo>
                  <a:pt x="5078671" y="1365909"/>
                  <a:pt x="5005984" y="1536647"/>
                  <a:pt x="4878056" y="1540204"/>
                </a:cubicBezTo>
                <a:cubicBezTo>
                  <a:pt x="4857704" y="1540204"/>
                  <a:pt x="4848982" y="1572219"/>
                  <a:pt x="4848982" y="1597117"/>
                </a:cubicBezTo>
                <a:cubicBezTo>
                  <a:pt x="4848982" y="1629132"/>
                  <a:pt x="4869333" y="1632688"/>
                  <a:pt x="4889686" y="1636245"/>
                </a:cubicBezTo>
                <a:cubicBezTo>
                  <a:pt x="4921668" y="1639802"/>
                  <a:pt x="4956557" y="1597117"/>
                  <a:pt x="4997261" y="1657587"/>
                </a:cubicBezTo>
                <a:cubicBezTo>
                  <a:pt x="4921668" y="1693158"/>
                  <a:pt x="4843167" y="1728729"/>
                  <a:pt x="4846074" y="1849668"/>
                </a:cubicBezTo>
                <a:cubicBezTo>
                  <a:pt x="4846074" y="1881683"/>
                  <a:pt x="4814092" y="1895910"/>
                  <a:pt x="4790832" y="1903025"/>
                </a:cubicBezTo>
                <a:cubicBezTo>
                  <a:pt x="4750128" y="1917252"/>
                  <a:pt x="4718146" y="1938595"/>
                  <a:pt x="4694886" y="1984836"/>
                </a:cubicBezTo>
                <a:cubicBezTo>
                  <a:pt x="4694886" y="1995507"/>
                  <a:pt x="4694886" y="2002622"/>
                  <a:pt x="4694886" y="2013292"/>
                </a:cubicBezTo>
                <a:cubicBezTo>
                  <a:pt x="4700701" y="2123562"/>
                  <a:pt x="4758850" y="2120004"/>
                  <a:pt x="4822814" y="2102219"/>
                </a:cubicBezTo>
                <a:cubicBezTo>
                  <a:pt x="4898408" y="2080877"/>
                  <a:pt x="4974002" y="2038192"/>
                  <a:pt x="5055411" y="2077320"/>
                </a:cubicBezTo>
                <a:cubicBezTo>
                  <a:pt x="4942020" y="2130676"/>
                  <a:pt x="4817000" y="2134233"/>
                  <a:pt x="4712331" y="2208931"/>
                </a:cubicBezTo>
                <a:cubicBezTo>
                  <a:pt x="5101930" y="2223159"/>
                  <a:pt x="5445010" y="1984836"/>
                  <a:pt x="5822979" y="1892353"/>
                </a:cubicBezTo>
                <a:cubicBezTo>
                  <a:pt x="5811349" y="1952823"/>
                  <a:pt x="5779367" y="1967051"/>
                  <a:pt x="5753200" y="1974165"/>
                </a:cubicBezTo>
                <a:cubicBezTo>
                  <a:pt x="5613642" y="2020407"/>
                  <a:pt x="5491529" y="2112891"/>
                  <a:pt x="5363601" y="2191146"/>
                </a:cubicBezTo>
                <a:cubicBezTo>
                  <a:pt x="5311267" y="2223159"/>
                  <a:pt x="5273470" y="2258731"/>
                  <a:pt x="5253118" y="2326314"/>
                </a:cubicBezTo>
                <a:cubicBezTo>
                  <a:pt x="5235673" y="2390340"/>
                  <a:pt x="5200783" y="2418796"/>
                  <a:pt x="5136819" y="2401012"/>
                </a:cubicBezTo>
                <a:cubicBezTo>
                  <a:pt x="5084485" y="2386784"/>
                  <a:pt x="5029243" y="2393898"/>
                  <a:pt x="4974002" y="2401012"/>
                </a:cubicBezTo>
                <a:cubicBezTo>
                  <a:pt x="4912946" y="2408126"/>
                  <a:pt x="4843167" y="2479267"/>
                  <a:pt x="4857704" y="2518395"/>
                </a:cubicBezTo>
                <a:cubicBezTo>
                  <a:pt x="4886778" y="2582422"/>
                  <a:pt x="4936205" y="2550408"/>
                  <a:pt x="4976910" y="2543294"/>
                </a:cubicBezTo>
                <a:cubicBezTo>
                  <a:pt x="5026336" y="2536181"/>
                  <a:pt x="5116467" y="2518395"/>
                  <a:pt x="5116467" y="2525509"/>
                </a:cubicBezTo>
                <a:cubicBezTo>
                  <a:pt x="5148450" y="2685576"/>
                  <a:pt x="5221136" y="2564636"/>
                  <a:pt x="5273470" y="2564636"/>
                </a:cubicBezTo>
                <a:cubicBezTo>
                  <a:pt x="5322897" y="2564636"/>
                  <a:pt x="5372323" y="2546851"/>
                  <a:pt x="5418843" y="2532623"/>
                </a:cubicBezTo>
                <a:cubicBezTo>
                  <a:pt x="5479899" y="2514837"/>
                  <a:pt x="5535140" y="2546851"/>
                  <a:pt x="5593290" y="2553965"/>
                </a:cubicBezTo>
                <a:cubicBezTo>
                  <a:pt x="5645624" y="2561080"/>
                  <a:pt x="5616550" y="2653563"/>
                  <a:pt x="5648532" y="2692689"/>
                </a:cubicBezTo>
                <a:cubicBezTo>
                  <a:pt x="5654346" y="2703362"/>
                  <a:pt x="5660161" y="2703362"/>
                  <a:pt x="5665976" y="2703362"/>
                </a:cubicBezTo>
                <a:cubicBezTo>
                  <a:pt x="5683421" y="2980812"/>
                  <a:pt x="5988704" y="2913227"/>
                  <a:pt x="5988704" y="2923898"/>
                </a:cubicBezTo>
                <a:cubicBezTo>
                  <a:pt x="6014871" y="2941684"/>
                  <a:pt x="6046853" y="2899000"/>
                  <a:pt x="6078835" y="2941684"/>
                </a:cubicBezTo>
                <a:cubicBezTo>
                  <a:pt x="5942185" y="3137322"/>
                  <a:pt x="5732847" y="3183563"/>
                  <a:pt x="5546771" y="3329402"/>
                </a:cubicBezTo>
                <a:cubicBezTo>
                  <a:pt x="5700865" y="3379202"/>
                  <a:pt x="5790997" y="3208463"/>
                  <a:pt x="5904388" y="3229805"/>
                </a:cubicBezTo>
                <a:cubicBezTo>
                  <a:pt x="5959629" y="3283162"/>
                  <a:pt x="5793904" y="3368530"/>
                  <a:pt x="5953814" y="3393429"/>
                </a:cubicBezTo>
                <a:cubicBezTo>
                  <a:pt x="5884036" y="3439672"/>
                  <a:pt x="5834608" y="3485914"/>
                  <a:pt x="5785182" y="3539269"/>
                </a:cubicBezTo>
                <a:cubicBezTo>
                  <a:pt x="5700865" y="3635309"/>
                  <a:pt x="5683421" y="3699337"/>
                  <a:pt x="5724125" y="3827390"/>
                </a:cubicBezTo>
                <a:cubicBezTo>
                  <a:pt x="5750293" y="3912759"/>
                  <a:pt x="5788089" y="3991015"/>
                  <a:pt x="5753200" y="4090612"/>
                </a:cubicBezTo>
                <a:cubicBezTo>
                  <a:pt x="5729940" y="4158196"/>
                  <a:pt x="5738663" y="4204438"/>
                  <a:pt x="5825886" y="4172424"/>
                </a:cubicBezTo>
                <a:cubicBezTo>
                  <a:pt x="5918925" y="4140411"/>
                  <a:pt x="5953814" y="4200882"/>
                  <a:pt x="5930554" y="4321821"/>
                </a:cubicBezTo>
                <a:cubicBezTo>
                  <a:pt x="5916018" y="4400076"/>
                  <a:pt x="5930554" y="4424975"/>
                  <a:pt x="5994519" y="4414305"/>
                </a:cubicBezTo>
                <a:cubicBezTo>
                  <a:pt x="6064297" y="4403633"/>
                  <a:pt x="6131169" y="4353835"/>
                  <a:pt x="6218393" y="4378734"/>
                </a:cubicBezTo>
                <a:cubicBezTo>
                  <a:pt x="6148614" y="4521016"/>
                  <a:pt x="6000333" y="4478331"/>
                  <a:pt x="5918925" y="4613499"/>
                </a:cubicBezTo>
                <a:cubicBezTo>
                  <a:pt x="6014871" y="4613499"/>
                  <a:pt x="6090465" y="4613499"/>
                  <a:pt x="6160243" y="4585042"/>
                </a:cubicBezTo>
                <a:cubicBezTo>
                  <a:pt x="6189318" y="4574373"/>
                  <a:pt x="6221300" y="4560144"/>
                  <a:pt x="6238745" y="4602828"/>
                </a:cubicBezTo>
                <a:cubicBezTo>
                  <a:pt x="6259098" y="4652628"/>
                  <a:pt x="6218393" y="4670412"/>
                  <a:pt x="6195133" y="4677526"/>
                </a:cubicBezTo>
                <a:cubicBezTo>
                  <a:pt x="6128261" y="4702425"/>
                  <a:pt x="6075928" y="4759339"/>
                  <a:pt x="6017778" y="4805580"/>
                </a:cubicBezTo>
                <a:cubicBezTo>
                  <a:pt x="5892758" y="4905177"/>
                  <a:pt x="5756107" y="4990547"/>
                  <a:pt x="5651439" y="5154171"/>
                </a:cubicBezTo>
                <a:cubicBezTo>
                  <a:pt x="5782275" y="5111487"/>
                  <a:pt x="5881128" y="5011889"/>
                  <a:pt x="6006149" y="4994104"/>
                </a:cubicBezTo>
                <a:cubicBezTo>
                  <a:pt x="5898572" y="5143500"/>
                  <a:pt x="5761922" y="5243097"/>
                  <a:pt x="5633994" y="5353367"/>
                </a:cubicBezTo>
                <a:cubicBezTo>
                  <a:pt x="5596197" y="5385379"/>
                  <a:pt x="5558400" y="5406721"/>
                  <a:pt x="5552586" y="5474306"/>
                </a:cubicBezTo>
                <a:cubicBezTo>
                  <a:pt x="5535140" y="5605917"/>
                  <a:pt x="5488622" y="5712629"/>
                  <a:pt x="5383953" y="5769542"/>
                </a:cubicBezTo>
                <a:cubicBezTo>
                  <a:pt x="5383953" y="5769542"/>
                  <a:pt x="5389768" y="5790884"/>
                  <a:pt x="5392675" y="5801555"/>
                </a:cubicBezTo>
                <a:cubicBezTo>
                  <a:pt x="5456640" y="5805112"/>
                  <a:pt x="5506066" y="5726858"/>
                  <a:pt x="5584568" y="5755314"/>
                </a:cubicBezTo>
                <a:cubicBezTo>
                  <a:pt x="5506066" y="5862025"/>
                  <a:pt x="5442103" y="5954508"/>
                  <a:pt x="5334526" y="6004307"/>
                </a:cubicBezTo>
                <a:cubicBezTo>
                  <a:pt x="5247303" y="6043434"/>
                  <a:pt x="5139727" y="6068335"/>
                  <a:pt x="5075763" y="6196388"/>
                </a:cubicBezTo>
                <a:cubicBezTo>
                  <a:pt x="5148450" y="6221287"/>
                  <a:pt x="5203691" y="6189274"/>
                  <a:pt x="5258933" y="6167932"/>
                </a:cubicBezTo>
                <a:cubicBezTo>
                  <a:pt x="5343249" y="6132361"/>
                  <a:pt x="5427565" y="6093234"/>
                  <a:pt x="5511881" y="6057663"/>
                </a:cubicBezTo>
                <a:cubicBezTo>
                  <a:pt x="5543864" y="6043434"/>
                  <a:pt x="5578753" y="6036320"/>
                  <a:pt x="5599105" y="6100347"/>
                </a:cubicBezTo>
                <a:cubicBezTo>
                  <a:pt x="5491529" y="6114575"/>
                  <a:pt x="5427565" y="6199945"/>
                  <a:pt x="5360693" y="6281757"/>
                </a:cubicBezTo>
                <a:cubicBezTo>
                  <a:pt x="5322897" y="6327999"/>
                  <a:pt x="5290914" y="6388469"/>
                  <a:pt x="5224043" y="6367127"/>
                </a:cubicBezTo>
                <a:cubicBezTo>
                  <a:pt x="5189154" y="6356456"/>
                  <a:pt x="5165894" y="6388469"/>
                  <a:pt x="5168801" y="6431153"/>
                </a:cubicBezTo>
                <a:cubicBezTo>
                  <a:pt x="5183339" y="6580550"/>
                  <a:pt x="5099022" y="6630349"/>
                  <a:pt x="5011799" y="6658805"/>
                </a:cubicBezTo>
                <a:cubicBezTo>
                  <a:pt x="4883871" y="6701489"/>
                  <a:pt x="4770480" y="6786859"/>
                  <a:pt x="4651275" y="6858000"/>
                </a:cubicBezTo>
                <a:lnTo>
                  <a:pt x="1823619" y="6858000"/>
                </a:lnTo>
                <a:lnTo>
                  <a:pt x="947849" y="6858000"/>
                </a:lnTo>
                <a:lnTo>
                  <a:pt x="732568"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E437C8DB-B867-AD57-E7BC-65D793A63B5E}"/>
              </a:ext>
            </a:extLst>
          </p:cNvPr>
          <p:cNvSpPr>
            <a:spLocks noGrp="1"/>
          </p:cNvSpPr>
          <p:nvPr>
            <p:ph type="title"/>
          </p:nvPr>
        </p:nvSpPr>
        <p:spPr>
          <a:xfrm>
            <a:off x="643468" y="609600"/>
            <a:ext cx="3992700" cy="5061527"/>
          </a:xfrm>
        </p:spPr>
        <p:txBody>
          <a:bodyPr vert="horz" lIns="91440" tIns="45720" rIns="91440" bIns="45720" rtlCol="0" anchor="b">
            <a:normAutofit/>
          </a:bodyPr>
          <a:lstStyle/>
          <a:p>
            <a:r>
              <a:rPr lang="en-US" b="1" kern="1200" dirty="0">
                <a:solidFill>
                  <a:schemeClr val="tx1"/>
                </a:solidFill>
                <a:latin typeface="+mj-lt"/>
                <a:ea typeface="+mj-ea"/>
                <a:cs typeface="+mj-cs"/>
              </a:rPr>
              <a:t>Wat </a:t>
            </a:r>
            <a:r>
              <a:rPr lang="en-US" b="1" kern="1200" dirty="0" err="1">
                <a:solidFill>
                  <a:schemeClr val="tx1"/>
                </a:solidFill>
                <a:latin typeface="+mj-lt"/>
                <a:ea typeface="+mj-ea"/>
                <a:cs typeface="+mj-cs"/>
              </a:rPr>
              <a:t>kwam</a:t>
            </a:r>
            <a:r>
              <a:rPr lang="en-US" b="1" kern="1200" dirty="0">
                <a:solidFill>
                  <a:schemeClr val="tx1"/>
                </a:solidFill>
                <a:latin typeface="+mj-lt"/>
                <a:ea typeface="+mj-ea"/>
                <a:cs typeface="+mj-cs"/>
              </a:rPr>
              <a:t> </a:t>
            </a:r>
            <a:r>
              <a:rPr lang="en-US" b="1" kern="1200" dirty="0" err="1">
                <a:solidFill>
                  <a:schemeClr val="tx1"/>
                </a:solidFill>
                <a:latin typeface="+mj-lt"/>
                <a:ea typeface="+mj-ea"/>
                <a:cs typeface="+mj-cs"/>
              </a:rPr>
              <a:t>eerst</a:t>
            </a:r>
            <a:r>
              <a:rPr lang="en-US" b="1" kern="1200" dirty="0">
                <a:solidFill>
                  <a:schemeClr val="tx1"/>
                </a:solidFill>
                <a:latin typeface="+mj-lt"/>
                <a:ea typeface="+mj-ea"/>
                <a:cs typeface="+mj-cs"/>
              </a:rPr>
              <a:t>:</a:t>
            </a:r>
            <a:br>
              <a:rPr lang="en-US" b="1" kern="1200" dirty="0">
                <a:solidFill>
                  <a:schemeClr val="tx1"/>
                </a:solidFill>
                <a:latin typeface="+mj-lt"/>
                <a:ea typeface="+mj-ea"/>
                <a:cs typeface="+mj-cs"/>
              </a:rPr>
            </a:br>
            <a:br>
              <a:rPr lang="en-US" b="1" kern="1200" dirty="0">
                <a:solidFill>
                  <a:schemeClr val="tx1"/>
                </a:solidFill>
                <a:latin typeface="+mj-lt"/>
                <a:ea typeface="+mj-ea"/>
                <a:cs typeface="+mj-cs"/>
              </a:rPr>
            </a:br>
            <a:r>
              <a:rPr lang="en-US" b="1" kern="1200" dirty="0">
                <a:solidFill>
                  <a:schemeClr val="tx1"/>
                </a:solidFill>
                <a:latin typeface="+mj-lt"/>
                <a:ea typeface="+mj-ea"/>
                <a:cs typeface="+mj-cs"/>
              </a:rPr>
              <a:t> A. </a:t>
            </a:r>
            <a:r>
              <a:rPr lang="en-US" b="1" dirty="0" err="1"/>
              <a:t>J</a:t>
            </a:r>
            <a:r>
              <a:rPr lang="en-US" b="1" kern="1200" dirty="0" err="1">
                <a:solidFill>
                  <a:schemeClr val="tx1"/>
                </a:solidFill>
                <a:latin typeface="+mj-lt"/>
                <a:ea typeface="+mj-ea"/>
                <a:cs typeface="+mj-cs"/>
              </a:rPr>
              <a:t>odendom</a:t>
            </a:r>
            <a:br>
              <a:rPr lang="en-US" b="1" kern="1200" dirty="0">
                <a:solidFill>
                  <a:schemeClr val="tx1"/>
                </a:solidFill>
                <a:latin typeface="+mj-lt"/>
                <a:ea typeface="+mj-ea"/>
                <a:cs typeface="+mj-cs"/>
              </a:rPr>
            </a:br>
            <a:br>
              <a:rPr lang="en-US" b="1" kern="1200" dirty="0">
                <a:solidFill>
                  <a:schemeClr val="tx1"/>
                </a:solidFill>
                <a:latin typeface="+mj-lt"/>
                <a:ea typeface="+mj-ea"/>
                <a:cs typeface="+mj-cs"/>
              </a:rPr>
            </a:br>
            <a:r>
              <a:rPr lang="en-US" b="1" kern="1200" dirty="0">
                <a:solidFill>
                  <a:schemeClr val="tx1"/>
                </a:solidFill>
                <a:latin typeface="+mj-lt"/>
                <a:ea typeface="+mj-ea"/>
                <a:cs typeface="+mj-cs"/>
              </a:rPr>
              <a:t> B. Christendom</a:t>
            </a:r>
          </a:p>
        </p:txBody>
      </p:sp>
    </p:spTree>
    <p:extLst>
      <p:ext uri="{BB962C8B-B14F-4D97-AF65-F5344CB8AC3E}">
        <p14:creationId xmlns:p14="http://schemas.microsoft.com/office/powerpoint/2010/main" val="21035109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DCB5928-DC7D-4612-9922-441966E15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682C1161-1736-45EC-99B7-33F3CAE9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rgbClr val="E6E6E6"/>
            </a:solidFill>
          </a:ln>
          <a:effectLst>
            <a:outerShdw blurRad="762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84D4DDB8-B68F-45B0-9F62-C4279996F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4B739EAD-D9E3-9E98-A080-1FD316BCE052}"/>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100" kern="1200">
                <a:solidFill>
                  <a:schemeClr val="tx1"/>
                </a:solidFill>
                <a:latin typeface="+mj-lt"/>
                <a:ea typeface="+mj-ea"/>
                <a:cs typeface="+mj-cs"/>
              </a:rPr>
              <a:t>Wat kwam eerst?</a:t>
            </a:r>
            <a:br>
              <a:rPr lang="en-US" sz="4100" kern="1200">
                <a:solidFill>
                  <a:schemeClr val="tx1"/>
                </a:solidFill>
                <a:latin typeface="+mj-lt"/>
                <a:ea typeface="+mj-ea"/>
                <a:cs typeface="+mj-cs"/>
              </a:rPr>
            </a:br>
            <a:br>
              <a:rPr lang="en-US" sz="4100" kern="1200">
                <a:solidFill>
                  <a:schemeClr val="tx1"/>
                </a:solidFill>
                <a:latin typeface="+mj-lt"/>
                <a:ea typeface="+mj-ea"/>
                <a:cs typeface="+mj-cs"/>
              </a:rPr>
            </a:br>
            <a:r>
              <a:rPr lang="en-US" sz="4100" kern="1200">
                <a:solidFill>
                  <a:schemeClr val="tx1"/>
                </a:solidFill>
                <a:latin typeface="+mj-lt"/>
                <a:ea typeface="+mj-ea"/>
                <a:cs typeface="+mj-cs"/>
              </a:rPr>
              <a:t>A. radio</a:t>
            </a:r>
            <a:br>
              <a:rPr lang="en-US" sz="4100" kern="1200">
                <a:solidFill>
                  <a:schemeClr val="tx1"/>
                </a:solidFill>
                <a:latin typeface="+mj-lt"/>
                <a:ea typeface="+mj-ea"/>
                <a:cs typeface="+mj-cs"/>
              </a:rPr>
            </a:br>
            <a:br>
              <a:rPr lang="en-US" sz="4100" kern="1200">
                <a:solidFill>
                  <a:schemeClr val="tx1"/>
                </a:solidFill>
                <a:latin typeface="+mj-lt"/>
                <a:ea typeface="+mj-ea"/>
                <a:cs typeface="+mj-cs"/>
              </a:rPr>
            </a:br>
            <a:r>
              <a:rPr lang="en-US" sz="4100" kern="1200">
                <a:solidFill>
                  <a:schemeClr val="tx1"/>
                </a:solidFill>
                <a:latin typeface="+mj-lt"/>
                <a:ea typeface="+mj-ea"/>
                <a:cs typeface="+mj-cs"/>
              </a:rPr>
              <a:t>B. televisie</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662F1D1A-E9A2-4F3E-29E4-FAA4942AAB0F}"/>
              </a:ext>
            </a:extLst>
          </p:cNvPr>
          <p:cNvPicPr>
            <a:picLocks noChangeAspect="1"/>
          </p:cNvPicPr>
          <p:nvPr/>
        </p:nvPicPr>
        <p:blipFill>
          <a:blip r:embed="rId2"/>
          <a:stretch>
            <a:fillRect/>
          </a:stretch>
        </p:blipFill>
        <p:spPr>
          <a:xfrm>
            <a:off x="5895320" y="111760"/>
            <a:ext cx="3073704" cy="3073704"/>
          </a:xfrm>
          <a:prstGeom prst="rect">
            <a:avLst/>
          </a:prstGeom>
        </p:spPr>
      </p:pic>
      <p:pic>
        <p:nvPicPr>
          <p:cNvPr id="4" name="Afbeelding 3">
            <a:extLst>
              <a:ext uri="{FF2B5EF4-FFF2-40B4-BE49-F238E27FC236}">
                <a16:creationId xmlns:a16="http://schemas.microsoft.com/office/drawing/2014/main" id="{8F23F063-1712-23E9-B515-4F0BF4729BD8}"/>
              </a:ext>
            </a:extLst>
          </p:cNvPr>
          <p:cNvPicPr>
            <a:picLocks noChangeAspect="1"/>
          </p:cNvPicPr>
          <p:nvPr/>
        </p:nvPicPr>
        <p:blipFill>
          <a:blip r:embed="rId3"/>
          <a:stretch>
            <a:fillRect/>
          </a:stretch>
        </p:blipFill>
        <p:spPr>
          <a:xfrm>
            <a:off x="8668734" y="2951784"/>
            <a:ext cx="2473125" cy="3549860"/>
          </a:xfrm>
          <a:prstGeom prst="rect">
            <a:avLst/>
          </a:prstGeom>
        </p:spPr>
      </p:pic>
    </p:spTree>
    <p:extLst>
      <p:ext uri="{BB962C8B-B14F-4D97-AF65-F5344CB8AC3E}">
        <p14:creationId xmlns:p14="http://schemas.microsoft.com/office/powerpoint/2010/main" val="10817850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081F9F2-0B84-9CBA-7F66-E4571972999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B6AC045-0DDF-01E0-FE25-E1220CDCB5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57C1C6CC-D532-3DC6-570A-97011A591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rgbClr val="E6E6E6"/>
            </a:solidFill>
          </a:ln>
          <a:effectLst>
            <a:outerShdw blurRad="762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92418351-67F9-24F1-CEA3-57DF2D8C49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06B6F401-5501-3D42-7EE2-2F92D2F53E87}"/>
              </a:ext>
            </a:extLst>
          </p:cNvPr>
          <p:cNvSpPr>
            <a:spLocks noGrp="1"/>
          </p:cNvSpPr>
          <p:nvPr>
            <p:ph type="title"/>
          </p:nvPr>
        </p:nvSpPr>
        <p:spPr>
          <a:xfrm>
            <a:off x="477981" y="184728"/>
            <a:ext cx="4470906" cy="6400800"/>
          </a:xfrm>
        </p:spPr>
        <p:txBody>
          <a:bodyPr vert="horz" lIns="91440" tIns="45720" rIns="91440" bIns="45720" rtlCol="0" anchor="b">
            <a:normAutofit fontScale="90000"/>
          </a:bodyPr>
          <a:lstStyle/>
          <a:p>
            <a:r>
              <a:rPr lang="en-US"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Wat </a:t>
            </a:r>
            <a:r>
              <a:rPr lang="en-US"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kwam</a:t>
            </a:r>
            <a:r>
              <a:rPr lang="en-US"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 </a:t>
            </a:r>
            <a:r>
              <a:rPr lang="en-US"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eerst</a:t>
            </a:r>
            <a:r>
              <a:rPr lang="en-US"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t>
            </a:r>
            <a:br>
              <a:rPr lang="en-US" sz="4100" kern="1200" dirty="0">
                <a:solidFill>
                  <a:schemeClr val="tx1"/>
                </a:solidFill>
                <a:latin typeface="+mj-lt"/>
                <a:ea typeface="+mj-ea"/>
                <a:cs typeface="+mj-cs"/>
              </a:rPr>
            </a:br>
            <a:br>
              <a:rPr lang="en-US" sz="4100" kern="1200" dirty="0">
                <a:solidFill>
                  <a:schemeClr val="tx1"/>
                </a:solidFill>
                <a:latin typeface="+mj-lt"/>
                <a:ea typeface="+mj-ea"/>
                <a:cs typeface="+mj-cs"/>
              </a:rPr>
            </a:br>
            <a:r>
              <a:rPr lang="en-US" sz="4100" kern="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radio </a:t>
            </a:r>
            <a:r>
              <a:rPr lang="en-US" sz="1300" kern="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 radio kwam eerst. De eerste commerciële radio-uitzendingen vonden plaats in de vroege jaren 1900, terwijl de eerste experimentele tv-uitzendingen pas in de jaren 1920 begonnen en publieke tv-uitzendingen pas in 1951 in Nederland van start gingen. )</a:t>
            </a:r>
            <a:b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nl-NL" sz="13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Radio</a:t>
            </a:r>
            <a: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b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 ontwikkeling van radio begon eerder, met de eerste commerciële radio-uitzendingen in 1905. In Nederland werden de eerste radio-omroepen opgericht na 1920.</a:t>
            </a:r>
            <a:br>
              <a:rPr lang="nl-NL"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br>
              <a:rPr lang="en-US" sz="4100" kern="1200" dirty="0">
                <a:solidFill>
                  <a:schemeClr val="tx1"/>
                </a:solidFill>
                <a:latin typeface="+mj-lt"/>
                <a:ea typeface="+mj-ea"/>
                <a:cs typeface="+mj-cs"/>
              </a:rPr>
            </a:br>
            <a:r>
              <a:rPr lang="en-US" sz="41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B. </a:t>
            </a:r>
            <a:r>
              <a:rPr lang="en-US" sz="41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televisie</a:t>
            </a:r>
            <a:r>
              <a:rPr lang="en-US" sz="41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 </a:t>
            </a:r>
            <a:r>
              <a:rPr lang="en-US" sz="13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t>
            </a:r>
            <a:r>
              <a:rPr lang="nl-NL" sz="1300" b="1" dirty="0">
                <a:latin typeface="ADLaM Display" panose="02010000000000000000" pitchFamily="2" charset="0"/>
                <a:ea typeface="ADLaM Display" panose="02010000000000000000" pitchFamily="2" charset="0"/>
                <a:cs typeface="ADLaM Display" panose="02010000000000000000" pitchFamily="2" charset="0"/>
              </a:rPr>
              <a:t>Televisie</a:t>
            </a:r>
            <a:r>
              <a:rPr lang="nl-NL" sz="1300" dirty="0">
                <a:latin typeface="ADLaM Display" panose="02010000000000000000" pitchFamily="2" charset="0"/>
                <a:ea typeface="ADLaM Display" panose="02010000000000000000" pitchFamily="2" charset="0"/>
                <a:cs typeface="ADLaM Display" panose="02010000000000000000" pitchFamily="2" charset="0"/>
              </a:rPr>
              <a:t>: </a:t>
            </a:r>
            <a:br>
              <a:rPr lang="nl-NL" sz="1300" dirty="0">
                <a:latin typeface="ADLaM Display" panose="02010000000000000000" pitchFamily="2" charset="0"/>
                <a:ea typeface="ADLaM Display" panose="02010000000000000000" pitchFamily="2" charset="0"/>
                <a:cs typeface="ADLaM Display" panose="02010000000000000000" pitchFamily="2" charset="0"/>
              </a:rPr>
            </a:br>
            <a:r>
              <a:rPr lang="nl-NL" sz="1300" dirty="0">
                <a:latin typeface="ADLaM Display" panose="02010000000000000000" pitchFamily="2" charset="0"/>
                <a:ea typeface="ADLaM Display" panose="02010000000000000000" pitchFamily="2" charset="0"/>
                <a:cs typeface="ADLaM Display" panose="02010000000000000000" pitchFamily="2" charset="0"/>
              </a:rPr>
              <a:t>De televisie werd pas later populair. De eerste officiële publieke televisie-uitzendingen in Nederland waren in 1951, lang na de komst van de radio.)</a:t>
            </a:r>
            <a:br>
              <a:rPr lang="nl-NL" sz="1300" dirty="0">
                <a:latin typeface="ADLaM Display" panose="02010000000000000000" pitchFamily="2" charset="0"/>
                <a:ea typeface="ADLaM Display" panose="02010000000000000000" pitchFamily="2" charset="0"/>
                <a:cs typeface="ADLaM Display" panose="02010000000000000000" pitchFamily="2" charset="0"/>
              </a:rPr>
            </a:br>
            <a:r>
              <a:rPr lang="en-US" sz="4100" kern="1200" dirty="0">
                <a:solidFill>
                  <a:schemeClr val="tx1"/>
                </a:solidFill>
                <a:latin typeface="+mj-lt"/>
                <a:ea typeface="+mj-ea"/>
                <a:cs typeface="+mj-cs"/>
              </a:rPr>
              <a:t>  </a:t>
            </a:r>
          </a:p>
        </p:txBody>
      </p:sp>
      <p:sp>
        <p:nvSpPr>
          <p:cNvPr id="14" name="Rectangle 13">
            <a:extLst>
              <a:ext uri="{FF2B5EF4-FFF2-40B4-BE49-F238E27FC236}">
                <a16:creationId xmlns:a16="http://schemas.microsoft.com/office/drawing/2014/main" id="{C3E42222-A620-1667-32E9-0B7D89A57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1E9C821B-DB91-7851-C35F-D2ED36407A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C0A664AB-26F1-1390-A9F5-77CFDF3132AC}"/>
              </a:ext>
            </a:extLst>
          </p:cNvPr>
          <p:cNvPicPr>
            <a:picLocks noChangeAspect="1"/>
          </p:cNvPicPr>
          <p:nvPr/>
        </p:nvPicPr>
        <p:blipFill>
          <a:blip r:embed="rId2"/>
          <a:stretch>
            <a:fillRect/>
          </a:stretch>
        </p:blipFill>
        <p:spPr>
          <a:xfrm>
            <a:off x="5895320" y="111760"/>
            <a:ext cx="3073704" cy="3073704"/>
          </a:xfrm>
          <a:prstGeom prst="rect">
            <a:avLst/>
          </a:prstGeom>
        </p:spPr>
      </p:pic>
      <p:pic>
        <p:nvPicPr>
          <p:cNvPr id="4" name="Afbeelding 3">
            <a:extLst>
              <a:ext uri="{FF2B5EF4-FFF2-40B4-BE49-F238E27FC236}">
                <a16:creationId xmlns:a16="http://schemas.microsoft.com/office/drawing/2014/main" id="{326C56AF-78A4-09F2-39DC-8FCF5FC3AB13}"/>
              </a:ext>
            </a:extLst>
          </p:cNvPr>
          <p:cNvPicPr>
            <a:picLocks noChangeAspect="1"/>
          </p:cNvPicPr>
          <p:nvPr/>
        </p:nvPicPr>
        <p:blipFill>
          <a:blip r:embed="rId3"/>
          <a:stretch>
            <a:fillRect/>
          </a:stretch>
        </p:blipFill>
        <p:spPr>
          <a:xfrm>
            <a:off x="8668734" y="2951784"/>
            <a:ext cx="2473125" cy="3549860"/>
          </a:xfrm>
          <a:prstGeom prst="rect">
            <a:avLst/>
          </a:prstGeom>
        </p:spPr>
      </p:pic>
    </p:spTree>
    <p:extLst>
      <p:ext uri="{BB962C8B-B14F-4D97-AF65-F5344CB8AC3E}">
        <p14:creationId xmlns:p14="http://schemas.microsoft.com/office/powerpoint/2010/main" val="12681249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446551F7-B2D3-B25A-5152-4D5B7F395055}"/>
              </a:ext>
            </a:extLst>
          </p:cNvPr>
          <p:cNvSpPr>
            <a:spLocks noGrp="1"/>
          </p:cNvSpPr>
          <p:nvPr>
            <p:ph type="title"/>
          </p:nvPr>
        </p:nvSpPr>
        <p:spPr>
          <a:xfrm>
            <a:off x="489098" y="1106034"/>
            <a:ext cx="5019074" cy="450228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3400" dirty="0">
                <a:latin typeface="ADLaM Display" panose="02010000000000000000" pitchFamily="2" charset="0"/>
                <a:ea typeface="ADLaM Display" panose="02010000000000000000" pitchFamily="2" charset="0"/>
                <a:cs typeface="ADLaM Display" panose="02010000000000000000" pitchFamily="2" charset="0"/>
              </a:rPr>
            </a:br>
            <a:br>
              <a:rPr lang="en-US" sz="3400" dirty="0">
                <a:latin typeface="ADLaM Display" panose="02010000000000000000" pitchFamily="2" charset="0"/>
                <a:ea typeface="ADLaM Display" panose="02010000000000000000" pitchFamily="2" charset="0"/>
                <a:cs typeface="ADLaM Display" panose="02010000000000000000" pitchFamily="2" charset="0"/>
              </a:rPr>
            </a:br>
            <a:r>
              <a:rPr lang="en-US" sz="3600" dirty="0">
                <a:latin typeface="ADLaM Display" panose="02010000000000000000" pitchFamily="2" charset="0"/>
                <a:ea typeface="ADLaM Display" panose="02010000000000000000" pitchFamily="2" charset="0"/>
                <a:cs typeface="ADLaM Display" panose="02010000000000000000" pitchFamily="2" charset="0"/>
              </a:rPr>
              <a:t>A. Mooi, ‘t </a:t>
            </a:r>
            <a:r>
              <a:rPr lang="en-US" sz="3600" dirty="0" err="1">
                <a:latin typeface="ADLaM Display" panose="02010000000000000000" pitchFamily="2" charset="0"/>
                <a:ea typeface="ADLaM Display" panose="02010000000000000000" pitchFamily="2" charset="0"/>
                <a:cs typeface="ADLaM Display" panose="02010000000000000000" pitchFamily="2" charset="0"/>
              </a:rPr>
              <a:t>leven</a:t>
            </a:r>
            <a:r>
              <a:rPr lang="en-US" sz="3600" dirty="0">
                <a:latin typeface="ADLaM Display" panose="02010000000000000000" pitchFamily="2" charset="0"/>
                <a:ea typeface="ADLaM Display" panose="02010000000000000000" pitchFamily="2" charset="0"/>
                <a:cs typeface="ADLaM Display" panose="02010000000000000000" pitchFamily="2" charset="0"/>
              </a:rPr>
              <a:t> is </a:t>
            </a:r>
            <a:r>
              <a:rPr lang="en-US" sz="3600" dirty="0" err="1">
                <a:latin typeface="ADLaM Display" panose="02010000000000000000" pitchFamily="2" charset="0"/>
                <a:ea typeface="ADLaM Display" panose="02010000000000000000" pitchFamily="2" charset="0"/>
                <a:cs typeface="ADLaM Display" panose="02010000000000000000" pitchFamily="2" charset="0"/>
              </a:rPr>
              <a:t>mooi</a:t>
            </a:r>
            <a:r>
              <a:rPr lang="en-US" sz="3600" dirty="0">
                <a:latin typeface="ADLaM Display" panose="02010000000000000000" pitchFamily="2" charset="0"/>
                <a:ea typeface="ADLaM Display" panose="02010000000000000000" pitchFamily="2" charset="0"/>
                <a:cs typeface="ADLaM Display" panose="02010000000000000000" pitchFamily="2" charset="0"/>
              </a:rPr>
              <a:t> van Will Tura</a:t>
            </a:r>
            <a:br>
              <a:rPr lang="en-US" sz="3600" dirty="0">
                <a:latin typeface="ADLaM Display" panose="02010000000000000000" pitchFamily="2" charset="0"/>
                <a:ea typeface="ADLaM Display" panose="02010000000000000000" pitchFamily="2" charset="0"/>
                <a:cs typeface="ADLaM Display" panose="02010000000000000000" pitchFamily="2" charset="0"/>
              </a:rPr>
            </a:br>
            <a:br>
              <a:rPr lang="en-US" sz="3600" dirty="0">
                <a:latin typeface="ADLaM Display" panose="02010000000000000000" pitchFamily="2" charset="0"/>
                <a:ea typeface="ADLaM Display" panose="02010000000000000000" pitchFamily="2" charset="0"/>
                <a:cs typeface="ADLaM Display" panose="02010000000000000000" pitchFamily="2" charset="0"/>
              </a:rPr>
            </a:br>
            <a:r>
              <a:rPr lang="en-US" sz="3600" dirty="0">
                <a:latin typeface="ADLaM Display" panose="02010000000000000000" pitchFamily="2" charset="0"/>
                <a:ea typeface="ADLaM Display" panose="02010000000000000000" pitchFamily="2" charset="0"/>
                <a:cs typeface="ADLaM Display" panose="02010000000000000000" pitchFamily="2" charset="0"/>
              </a:rPr>
              <a:t>B. </a:t>
            </a:r>
            <a:r>
              <a:rPr lang="en-US" sz="3600" dirty="0" err="1">
                <a:latin typeface="ADLaM Display" panose="02010000000000000000" pitchFamily="2" charset="0"/>
                <a:ea typeface="ADLaM Display" panose="02010000000000000000" pitchFamily="2" charset="0"/>
                <a:cs typeface="ADLaM Display" panose="02010000000000000000" pitchFamily="2" charset="0"/>
              </a:rPr>
              <a:t>Chérie</a:t>
            </a:r>
            <a:r>
              <a:rPr lang="en-US" sz="3600" dirty="0">
                <a:latin typeface="ADLaM Display" panose="02010000000000000000" pitchFamily="2" charset="0"/>
                <a:ea typeface="ADLaM Display" panose="02010000000000000000" pitchFamily="2" charset="0"/>
                <a:cs typeface="ADLaM Display" panose="02010000000000000000" pitchFamily="2" charset="0"/>
              </a:rPr>
              <a:t> van Eddy Wally</a:t>
            </a:r>
            <a:endParaRPr lang="en-US" sz="34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F3ED4C46-6D4C-EF37-9DD0-411F48E43408}"/>
              </a:ext>
            </a:extLst>
          </p:cNvPr>
          <p:cNvPicPr>
            <a:picLocks noChangeAspect="1"/>
          </p:cNvPicPr>
          <p:nvPr/>
        </p:nvPicPr>
        <p:blipFill>
          <a:blip r:embed="rId2"/>
          <a:stretch>
            <a:fillRect/>
          </a:stretch>
        </p:blipFill>
        <p:spPr>
          <a:xfrm>
            <a:off x="7519686" y="625683"/>
            <a:ext cx="3657600"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5915A88A-0546-0090-ABAE-2C96AE0C3C46}"/>
              </a:ext>
            </a:extLst>
          </p:cNvPr>
          <p:cNvPicPr>
            <a:picLocks noChangeAspect="1"/>
          </p:cNvPicPr>
          <p:nvPr/>
        </p:nvPicPr>
        <p:blipFill>
          <a:blip r:embed="rId3"/>
          <a:stretch>
            <a:fillRect/>
          </a:stretch>
        </p:blipFill>
        <p:spPr>
          <a:xfrm>
            <a:off x="6994071" y="3597550"/>
            <a:ext cx="4708833" cy="2648718"/>
          </a:xfrm>
          <a:prstGeom prst="rect">
            <a:avLst/>
          </a:prstGeom>
        </p:spPr>
      </p:pic>
    </p:spTree>
    <p:extLst>
      <p:ext uri="{BB962C8B-B14F-4D97-AF65-F5344CB8AC3E}">
        <p14:creationId xmlns:p14="http://schemas.microsoft.com/office/powerpoint/2010/main" val="42756398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FAAADA3-A11A-C34F-73C7-D0681743160C}"/>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829096F-BEA9-2CEF-8113-24D5823A7A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3891E32A-C4F2-6056-C2E0-59C5A982D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C121E8D9-AC1B-B8FF-8559-F2084C36ED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D5B65090-4A51-B983-9F72-F3F03F17D501}"/>
              </a:ext>
            </a:extLst>
          </p:cNvPr>
          <p:cNvSpPr>
            <a:spLocks noGrp="1"/>
          </p:cNvSpPr>
          <p:nvPr>
            <p:ph type="title"/>
          </p:nvPr>
        </p:nvSpPr>
        <p:spPr>
          <a:xfrm>
            <a:off x="489098" y="771988"/>
            <a:ext cx="5019074" cy="5268594"/>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3400" dirty="0">
                <a:latin typeface="ADLaM Display" panose="02010000000000000000" pitchFamily="2" charset="0"/>
                <a:ea typeface="ADLaM Display" panose="02010000000000000000" pitchFamily="2" charset="0"/>
                <a:cs typeface="ADLaM Display" panose="02010000000000000000" pitchFamily="2" charset="0"/>
              </a:rPr>
            </a:br>
            <a:br>
              <a:rPr lang="en-US" sz="3400" dirty="0">
                <a:latin typeface="ADLaM Display" panose="02010000000000000000" pitchFamily="2" charset="0"/>
                <a:ea typeface="ADLaM Display" panose="02010000000000000000" pitchFamily="2" charset="0"/>
                <a:cs typeface="ADLaM Display" panose="02010000000000000000" pitchFamily="2" charset="0"/>
              </a:rPr>
            </a:br>
            <a:r>
              <a:rPr lang="en-US" sz="3600" dirty="0">
                <a:latin typeface="ADLaM Display" panose="02010000000000000000" pitchFamily="2" charset="0"/>
                <a:ea typeface="ADLaM Display" panose="02010000000000000000" pitchFamily="2" charset="0"/>
                <a:cs typeface="ADLaM Display" panose="02010000000000000000" pitchFamily="2" charset="0"/>
              </a:rPr>
              <a:t>A. Mooi, ‘t </a:t>
            </a:r>
            <a:r>
              <a:rPr lang="en-US" sz="3600" dirty="0" err="1">
                <a:latin typeface="ADLaM Display" panose="02010000000000000000" pitchFamily="2" charset="0"/>
                <a:ea typeface="ADLaM Display" panose="02010000000000000000" pitchFamily="2" charset="0"/>
                <a:cs typeface="ADLaM Display" panose="02010000000000000000" pitchFamily="2" charset="0"/>
              </a:rPr>
              <a:t>leven</a:t>
            </a:r>
            <a:r>
              <a:rPr lang="en-US" sz="3600" dirty="0">
                <a:latin typeface="ADLaM Display" panose="02010000000000000000" pitchFamily="2" charset="0"/>
                <a:ea typeface="ADLaM Display" panose="02010000000000000000" pitchFamily="2" charset="0"/>
                <a:cs typeface="ADLaM Display" panose="02010000000000000000" pitchFamily="2" charset="0"/>
              </a:rPr>
              <a:t> is </a:t>
            </a:r>
            <a:r>
              <a:rPr lang="en-US" sz="3600" dirty="0" err="1">
                <a:latin typeface="ADLaM Display" panose="02010000000000000000" pitchFamily="2" charset="0"/>
                <a:ea typeface="ADLaM Display" panose="02010000000000000000" pitchFamily="2" charset="0"/>
                <a:cs typeface="ADLaM Display" panose="02010000000000000000" pitchFamily="2" charset="0"/>
              </a:rPr>
              <a:t>mooi</a:t>
            </a:r>
            <a:r>
              <a:rPr lang="en-US" sz="3600" dirty="0">
                <a:latin typeface="ADLaM Display" panose="02010000000000000000" pitchFamily="2" charset="0"/>
                <a:ea typeface="ADLaM Display" panose="02010000000000000000" pitchFamily="2" charset="0"/>
                <a:cs typeface="ADLaM Display" panose="02010000000000000000" pitchFamily="2" charset="0"/>
              </a:rPr>
              <a:t> van Will Tura </a:t>
            </a:r>
            <a:r>
              <a:rPr lang="en-US" sz="1800" dirty="0">
                <a:latin typeface="ADLaM Display" panose="02010000000000000000" pitchFamily="2" charset="0"/>
                <a:ea typeface="ADLaM Display" panose="02010000000000000000" pitchFamily="2" charset="0"/>
                <a:cs typeface="ADLaM Display" panose="02010000000000000000" pitchFamily="2" charset="0"/>
              </a:rPr>
              <a:t>(1989)</a:t>
            </a:r>
            <a:br>
              <a:rPr lang="en-US" sz="3600" dirty="0">
                <a:latin typeface="ADLaM Display" panose="02010000000000000000" pitchFamily="2" charset="0"/>
                <a:ea typeface="ADLaM Display" panose="02010000000000000000" pitchFamily="2" charset="0"/>
                <a:cs typeface="ADLaM Display" panose="02010000000000000000" pitchFamily="2" charset="0"/>
              </a:rPr>
            </a:br>
            <a:br>
              <a:rPr lang="en-US" sz="3600" dirty="0">
                <a:latin typeface="ADLaM Display" panose="02010000000000000000" pitchFamily="2" charset="0"/>
                <a:ea typeface="ADLaM Display" panose="02010000000000000000" pitchFamily="2" charset="0"/>
                <a:cs typeface="ADLaM Display" panose="02010000000000000000" pitchFamily="2" charset="0"/>
              </a:rPr>
            </a:br>
            <a:r>
              <a:rPr lang="en-US" sz="3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a:t>
            </a:r>
            <a:r>
              <a:rPr lang="en-US" sz="36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Chérie</a:t>
            </a:r>
            <a:r>
              <a:rPr lang="en-US" sz="3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van Eddy Wally </a:t>
            </a:r>
            <a:r>
              <a:rPr lang="en-US" sz="18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(1973)</a:t>
            </a:r>
            <a:endParaRPr lang="en-US" sz="34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5585F08B-F9CB-A7E8-3840-49AF74FDDC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72C1C73E-F0BF-4E7D-BA8E-937301744FF0}"/>
              </a:ext>
            </a:extLst>
          </p:cNvPr>
          <p:cNvPicPr>
            <a:picLocks noChangeAspect="1"/>
          </p:cNvPicPr>
          <p:nvPr/>
        </p:nvPicPr>
        <p:blipFill>
          <a:blip r:embed="rId2"/>
          <a:stretch>
            <a:fillRect/>
          </a:stretch>
        </p:blipFill>
        <p:spPr>
          <a:xfrm>
            <a:off x="7664636" y="3739218"/>
            <a:ext cx="3636156" cy="2727117"/>
          </a:xfrm>
          <a:prstGeom prst="rect">
            <a:avLst/>
          </a:prstGeom>
        </p:spPr>
      </p:pic>
      <p:sp>
        <p:nvSpPr>
          <p:cNvPr id="17" name="Rectangle 16">
            <a:extLst>
              <a:ext uri="{FF2B5EF4-FFF2-40B4-BE49-F238E27FC236}">
                <a16:creationId xmlns:a16="http://schemas.microsoft.com/office/drawing/2014/main" id="{C928AAC0-678C-D926-1005-029DCFAAC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E698F406-9FC3-DE43-8D63-FCA5FB77BD4B}"/>
              </a:ext>
            </a:extLst>
          </p:cNvPr>
          <p:cNvPicPr>
            <a:picLocks noChangeAspect="1"/>
          </p:cNvPicPr>
          <p:nvPr/>
        </p:nvPicPr>
        <p:blipFill>
          <a:blip r:embed="rId3"/>
          <a:stretch>
            <a:fillRect/>
          </a:stretch>
        </p:blipFill>
        <p:spPr>
          <a:xfrm>
            <a:off x="7128298" y="698835"/>
            <a:ext cx="4708833" cy="2648718"/>
          </a:xfrm>
          <a:prstGeom prst="rect">
            <a:avLst/>
          </a:prstGeom>
        </p:spPr>
      </p:pic>
    </p:spTree>
    <p:extLst>
      <p:ext uri="{BB962C8B-B14F-4D97-AF65-F5344CB8AC3E}">
        <p14:creationId xmlns:p14="http://schemas.microsoft.com/office/powerpoint/2010/main" val="24325637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Freeform: Shape 19">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2" name="Freeform: Shape 21">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E7C476C2-011A-87B5-14CC-590FA4B9EA40}"/>
              </a:ext>
            </a:extLst>
          </p:cNvPr>
          <p:cNvSpPr>
            <a:spLocks noGrp="1"/>
          </p:cNvSpPr>
          <p:nvPr>
            <p:ph type="title"/>
          </p:nvPr>
        </p:nvSpPr>
        <p:spPr>
          <a:xfrm>
            <a:off x="489098" y="233680"/>
            <a:ext cx="6015876" cy="5374640"/>
          </a:xfrm>
        </p:spPr>
        <p:txBody>
          <a:bodyPr vert="horz" lIns="91440" tIns="45720" rIns="91440" bIns="45720" rtlCol="0" anchor="b">
            <a:normAutofit/>
          </a:bodyPr>
          <a:lstStyle/>
          <a:p>
            <a:r>
              <a:rPr lang="en-US" sz="5400" dirty="0">
                <a:latin typeface="ADLaM Display" panose="02010000000000000000" pitchFamily="2" charset="0"/>
                <a:ea typeface="ADLaM Display" panose="02010000000000000000" pitchFamily="2" charset="0"/>
                <a:cs typeface="ADLaM Display" panose="02010000000000000000" pitchFamily="2" charset="0"/>
              </a:rPr>
              <a:t>Wat </a:t>
            </a:r>
            <a:r>
              <a:rPr lang="en-US" sz="5400" dirty="0" err="1">
                <a:latin typeface="ADLaM Display" panose="02010000000000000000" pitchFamily="2" charset="0"/>
                <a:ea typeface="ADLaM Display" panose="02010000000000000000" pitchFamily="2" charset="0"/>
                <a:cs typeface="ADLaM Display" panose="02010000000000000000" pitchFamily="2" charset="0"/>
              </a:rPr>
              <a:t>kwam</a:t>
            </a:r>
            <a:r>
              <a:rPr lang="en-US" sz="5400" dirty="0">
                <a:latin typeface="ADLaM Display" panose="02010000000000000000" pitchFamily="2" charset="0"/>
                <a:ea typeface="ADLaM Display" panose="02010000000000000000" pitchFamily="2" charset="0"/>
                <a:cs typeface="ADLaM Display" panose="02010000000000000000" pitchFamily="2" charset="0"/>
              </a:rPr>
              <a:t> </a:t>
            </a:r>
            <a:r>
              <a:rPr lang="en-US" sz="54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5400" dirty="0">
                <a:latin typeface="ADLaM Display" panose="02010000000000000000" pitchFamily="2" charset="0"/>
                <a:ea typeface="ADLaM Display" panose="02010000000000000000" pitchFamily="2" charset="0"/>
                <a:cs typeface="ADLaM Display" panose="02010000000000000000" pitchFamily="2" charset="0"/>
              </a:rPr>
              <a:t>?</a:t>
            </a:r>
            <a:br>
              <a:rPr lang="en-US" sz="4800" dirty="0">
                <a:latin typeface="ADLaM Display" panose="02010000000000000000" pitchFamily="2" charset="0"/>
                <a:ea typeface="ADLaM Display" panose="02010000000000000000" pitchFamily="2" charset="0"/>
                <a:cs typeface="ADLaM Display" panose="02010000000000000000" pitchFamily="2" charset="0"/>
              </a:rPr>
            </a:br>
            <a:br>
              <a:rPr lang="en-US" sz="4800" dirty="0">
                <a:latin typeface="ADLaM Display" panose="02010000000000000000" pitchFamily="2" charset="0"/>
                <a:ea typeface="ADLaM Display" panose="02010000000000000000" pitchFamily="2" charset="0"/>
                <a:cs typeface="ADLaM Display" panose="02010000000000000000" pitchFamily="2" charset="0"/>
              </a:rPr>
            </a:br>
            <a:r>
              <a:rPr lang="en-US" sz="4800" dirty="0">
                <a:latin typeface="ADLaM Display" panose="02010000000000000000" pitchFamily="2" charset="0"/>
                <a:ea typeface="ADLaM Display" panose="02010000000000000000" pitchFamily="2" charset="0"/>
                <a:cs typeface="ADLaM Display" panose="02010000000000000000" pitchFamily="2" charset="0"/>
              </a:rPr>
              <a:t>A. </a:t>
            </a:r>
            <a:r>
              <a:rPr lang="en-US" sz="4800" dirty="0" err="1">
                <a:latin typeface="ADLaM Display" panose="02010000000000000000" pitchFamily="2" charset="0"/>
                <a:ea typeface="ADLaM Display" panose="02010000000000000000" pitchFamily="2" charset="0"/>
                <a:cs typeface="ADLaM Display" panose="02010000000000000000" pitchFamily="2" charset="0"/>
              </a:rPr>
              <a:t>bacteriën</a:t>
            </a:r>
            <a:br>
              <a:rPr lang="en-US" sz="4800" dirty="0">
                <a:latin typeface="ADLaM Display" panose="02010000000000000000" pitchFamily="2" charset="0"/>
                <a:ea typeface="ADLaM Display" panose="02010000000000000000" pitchFamily="2" charset="0"/>
                <a:cs typeface="ADLaM Display" panose="02010000000000000000" pitchFamily="2" charset="0"/>
              </a:rPr>
            </a:br>
            <a:br>
              <a:rPr lang="en-US" sz="4800" dirty="0">
                <a:latin typeface="ADLaM Display" panose="02010000000000000000" pitchFamily="2" charset="0"/>
                <a:ea typeface="ADLaM Display" panose="02010000000000000000" pitchFamily="2" charset="0"/>
                <a:cs typeface="ADLaM Display" panose="02010000000000000000" pitchFamily="2" charset="0"/>
              </a:rPr>
            </a:br>
            <a:r>
              <a:rPr lang="en-US" sz="4800" dirty="0">
                <a:latin typeface="ADLaM Display" panose="02010000000000000000" pitchFamily="2" charset="0"/>
                <a:ea typeface="ADLaM Display" panose="02010000000000000000" pitchFamily="2" charset="0"/>
                <a:cs typeface="ADLaM Display" panose="02010000000000000000" pitchFamily="2" charset="0"/>
              </a:rPr>
              <a:t>B. </a:t>
            </a:r>
            <a:r>
              <a:rPr lang="en-US" sz="4800" dirty="0" err="1">
                <a:latin typeface="ADLaM Display" panose="02010000000000000000" pitchFamily="2" charset="0"/>
                <a:ea typeface="ADLaM Display" panose="02010000000000000000" pitchFamily="2" charset="0"/>
                <a:cs typeface="ADLaM Display" panose="02010000000000000000" pitchFamily="2" charset="0"/>
              </a:rPr>
              <a:t>virussen</a:t>
            </a:r>
            <a:endParaRPr lang="en-US" sz="48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24" name="Rectangle 2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3EF795D8-BC36-06F8-21AF-F860D472A6FE}"/>
              </a:ext>
            </a:extLst>
          </p:cNvPr>
          <p:cNvPicPr>
            <a:picLocks noChangeAspect="1"/>
          </p:cNvPicPr>
          <p:nvPr/>
        </p:nvPicPr>
        <p:blipFill>
          <a:blip r:embed="rId2"/>
          <a:stretch>
            <a:fillRect/>
          </a:stretch>
        </p:blipFill>
        <p:spPr>
          <a:xfrm>
            <a:off x="7071972" y="625683"/>
            <a:ext cx="4553029" cy="2743200"/>
          </a:xfrm>
          <a:prstGeom prst="rect">
            <a:avLst/>
          </a:prstGeom>
        </p:spPr>
      </p:pic>
      <p:sp>
        <p:nvSpPr>
          <p:cNvPr id="26" name="Rectangle 2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908E902F-6B1B-682E-99B7-6925929BB176}"/>
              </a:ext>
            </a:extLst>
          </p:cNvPr>
          <p:cNvPicPr>
            <a:picLocks noChangeAspect="1"/>
          </p:cNvPicPr>
          <p:nvPr/>
        </p:nvPicPr>
        <p:blipFill>
          <a:blip r:embed="rId3"/>
          <a:stretch>
            <a:fillRect/>
          </a:stretch>
        </p:blipFill>
        <p:spPr>
          <a:xfrm>
            <a:off x="7013849" y="3550309"/>
            <a:ext cx="4669276" cy="2743200"/>
          </a:xfrm>
          <a:prstGeom prst="rect">
            <a:avLst/>
          </a:prstGeom>
        </p:spPr>
      </p:pic>
    </p:spTree>
    <p:extLst>
      <p:ext uri="{BB962C8B-B14F-4D97-AF65-F5344CB8AC3E}">
        <p14:creationId xmlns:p14="http://schemas.microsoft.com/office/powerpoint/2010/main" val="15281066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666C09-2F71-A889-1AB6-5148D468112E}"/>
            </a:ext>
          </a:extLst>
        </p:cNvPr>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68DF1C5-2D4B-D31B-1715-2D7CEC562F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Freeform: Shape 19">
            <a:extLst>
              <a:ext uri="{FF2B5EF4-FFF2-40B4-BE49-F238E27FC236}">
                <a16:creationId xmlns:a16="http://schemas.microsoft.com/office/drawing/2014/main" id="{365FAAFC-F08A-90A0-DEED-091CC3988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2" name="Freeform: Shape 21">
            <a:extLst>
              <a:ext uri="{FF2B5EF4-FFF2-40B4-BE49-F238E27FC236}">
                <a16:creationId xmlns:a16="http://schemas.microsoft.com/office/drawing/2014/main" id="{52D0572B-BFEE-7547-5F3A-145F958316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D889890C-EE56-9559-EAA1-D61B16FFCA5A}"/>
              </a:ext>
            </a:extLst>
          </p:cNvPr>
          <p:cNvSpPr>
            <a:spLocks noGrp="1"/>
          </p:cNvSpPr>
          <p:nvPr>
            <p:ph type="title"/>
          </p:nvPr>
        </p:nvSpPr>
        <p:spPr>
          <a:xfrm>
            <a:off x="489098" y="233680"/>
            <a:ext cx="6015876" cy="5374640"/>
          </a:xfrm>
        </p:spPr>
        <p:txBody>
          <a:bodyPr vert="horz" lIns="91440" tIns="45720" rIns="91440" bIns="45720" rtlCol="0" anchor="b">
            <a:normAutofit/>
          </a:bodyPr>
          <a:lstStyle/>
          <a:p>
            <a:r>
              <a:rPr lang="en-US" sz="5400" dirty="0">
                <a:latin typeface="ADLaM Display" panose="02010000000000000000" pitchFamily="2" charset="0"/>
                <a:ea typeface="ADLaM Display" panose="02010000000000000000" pitchFamily="2" charset="0"/>
                <a:cs typeface="ADLaM Display" panose="02010000000000000000" pitchFamily="2" charset="0"/>
              </a:rPr>
              <a:t>Wat </a:t>
            </a:r>
            <a:r>
              <a:rPr lang="en-US" sz="5400" dirty="0" err="1">
                <a:latin typeface="ADLaM Display" panose="02010000000000000000" pitchFamily="2" charset="0"/>
                <a:ea typeface="ADLaM Display" panose="02010000000000000000" pitchFamily="2" charset="0"/>
                <a:cs typeface="ADLaM Display" panose="02010000000000000000" pitchFamily="2" charset="0"/>
              </a:rPr>
              <a:t>kwam</a:t>
            </a:r>
            <a:r>
              <a:rPr lang="en-US" sz="5400" dirty="0">
                <a:latin typeface="ADLaM Display" panose="02010000000000000000" pitchFamily="2" charset="0"/>
                <a:ea typeface="ADLaM Display" panose="02010000000000000000" pitchFamily="2" charset="0"/>
                <a:cs typeface="ADLaM Display" panose="02010000000000000000" pitchFamily="2" charset="0"/>
              </a:rPr>
              <a:t> </a:t>
            </a:r>
            <a:r>
              <a:rPr lang="en-US" sz="54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5400" dirty="0">
                <a:latin typeface="ADLaM Display" panose="02010000000000000000" pitchFamily="2" charset="0"/>
                <a:ea typeface="ADLaM Display" panose="02010000000000000000" pitchFamily="2" charset="0"/>
                <a:cs typeface="ADLaM Display" panose="02010000000000000000" pitchFamily="2" charset="0"/>
              </a:rPr>
              <a:t>?</a:t>
            </a:r>
            <a:br>
              <a:rPr lang="en-US" sz="4800" dirty="0">
                <a:latin typeface="ADLaM Display" panose="02010000000000000000" pitchFamily="2" charset="0"/>
                <a:ea typeface="ADLaM Display" panose="02010000000000000000" pitchFamily="2" charset="0"/>
                <a:cs typeface="ADLaM Display" panose="02010000000000000000" pitchFamily="2" charset="0"/>
              </a:rPr>
            </a:br>
            <a:br>
              <a:rPr lang="en-US" sz="4800" dirty="0">
                <a:latin typeface="ADLaM Display" panose="02010000000000000000" pitchFamily="2" charset="0"/>
                <a:ea typeface="ADLaM Display" panose="02010000000000000000" pitchFamily="2" charset="0"/>
                <a:cs typeface="ADLaM Display" panose="02010000000000000000" pitchFamily="2" charset="0"/>
              </a:rPr>
            </a:br>
            <a:r>
              <a:rPr lang="en-US" sz="48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a:t>
            </a:r>
            <a:r>
              <a:rPr lang="en-US" sz="48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Bacteriën</a:t>
            </a:r>
            <a:r>
              <a:rPr lang="en-US" sz="48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1300" b="1" dirty="0">
                <a:solidFill>
                  <a:srgbClr val="FF0000"/>
                </a:solidFill>
              </a:rPr>
              <a:t>Bacteriën kwamen eerst, aangezien ze de eerste levensvormen waren die miljarden jaren geleden verschenen, terwijl virussen geen zelfstandig leven zijn en een gastheer nodig hebben om zich voort te planten. Bacteriën zijn levende organismen, die zich onafhankelijk kunnen voortplanten en voedsel verwerken, terwijl virussen parasieten zijn die de </a:t>
            </a:r>
            <a:r>
              <a:rPr lang="nl-NL" sz="1300" b="1" dirty="0" err="1">
                <a:solidFill>
                  <a:srgbClr val="FF0000"/>
                </a:solidFill>
              </a:rPr>
              <a:t>celmechanismen</a:t>
            </a:r>
            <a:r>
              <a:rPr lang="nl-NL" sz="1300" b="1" dirty="0">
                <a:solidFill>
                  <a:srgbClr val="FF0000"/>
                </a:solidFill>
              </a:rPr>
              <a:t> van bacteriën, planten of dieren gebruiken om zichzelf te repliceren)</a:t>
            </a:r>
            <a:br>
              <a:rPr lang="en-US" sz="4800" dirty="0">
                <a:latin typeface="ADLaM Display" panose="02010000000000000000" pitchFamily="2" charset="0"/>
                <a:ea typeface="ADLaM Display" panose="02010000000000000000" pitchFamily="2" charset="0"/>
                <a:cs typeface="ADLaM Display" panose="02010000000000000000" pitchFamily="2" charset="0"/>
              </a:rPr>
            </a:br>
            <a:br>
              <a:rPr lang="en-US" sz="4800" dirty="0">
                <a:latin typeface="ADLaM Display" panose="02010000000000000000" pitchFamily="2" charset="0"/>
                <a:ea typeface="ADLaM Display" panose="02010000000000000000" pitchFamily="2" charset="0"/>
                <a:cs typeface="ADLaM Display" panose="02010000000000000000" pitchFamily="2" charset="0"/>
              </a:rPr>
            </a:br>
            <a:r>
              <a:rPr lang="en-US" sz="4800" dirty="0">
                <a:latin typeface="ADLaM Display" panose="02010000000000000000" pitchFamily="2" charset="0"/>
                <a:ea typeface="ADLaM Display" panose="02010000000000000000" pitchFamily="2" charset="0"/>
                <a:cs typeface="ADLaM Display" panose="02010000000000000000" pitchFamily="2" charset="0"/>
              </a:rPr>
              <a:t>B. </a:t>
            </a:r>
            <a:r>
              <a:rPr lang="en-US" sz="4800" dirty="0" err="1">
                <a:latin typeface="ADLaM Display" panose="02010000000000000000" pitchFamily="2" charset="0"/>
                <a:ea typeface="ADLaM Display" panose="02010000000000000000" pitchFamily="2" charset="0"/>
                <a:cs typeface="ADLaM Display" panose="02010000000000000000" pitchFamily="2" charset="0"/>
              </a:rPr>
              <a:t>Virussen</a:t>
            </a:r>
            <a:endParaRPr lang="en-US" sz="48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24" name="Rectangle 23">
            <a:extLst>
              <a:ext uri="{FF2B5EF4-FFF2-40B4-BE49-F238E27FC236}">
                <a16:creationId xmlns:a16="http://schemas.microsoft.com/office/drawing/2014/main" id="{A6203F57-B266-BB61-1EEA-9625C3DFE8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949ABAF1-5ABD-3EEE-C8A1-7732C9FCCFDF}"/>
              </a:ext>
            </a:extLst>
          </p:cNvPr>
          <p:cNvPicPr>
            <a:picLocks noChangeAspect="1"/>
          </p:cNvPicPr>
          <p:nvPr/>
        </p:nvPicPr>
        <p:blipFill>
          <a:blip r:embed="rId2"/>
          <a:stretch>
            <a:fillRect/>
          </a:stretch>
        </p:blipFill>
        <p:spPr>
          <a:xfrm>
            <a:off x="7071972" y="625683"/>
            <a:ext cx="4553029" cy="2743200"/>
          </a:xfrm>
          <a:prstGeom prst="rect">
            <a:avLst/>
          </a:prstGeom>
        </p:spPr>
      </p:pic>
      <p:sp>
        <p:nvSpPr>
          <p:cNvPr id="26" name="Rectangle 25">
            <a:extLst>
              <a:ext uri="{FF2B5EF4-FFF2-40B4-BE49-F238E27FC236}">
                <a16:creationId xmlns:a16="http://schemas.microsoft.com/office/drawing/2014/main" id="{A411A8A6-BFD7-FF81-8822-DB1D7E310D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5CC0065A-4F5F-0C6E-8401-00C2F0B5A93A}"/>
              </a:ext>
            </a:extLst>
          </p:cNvPr>
          <p:cNvPicPr>
            <a:picLocks noChangeAspect="1"/>
          </p:cNvPicPr>
          <p:nvPr/>
        </p:nvPicPr>
        <p:blipFill>
          <a:blip r:embed="rId3"/>
          <a:stretch>
            <a:fillRect/>
          </a:stretch>
        </p:blipFill>
        <p:spPr>
          <a:xfrm>
            <a:off x="7013849" y="3550309"/>
            <a:ext cx="4669276" cy="2743200"/>
          </a:xfrm>
          <a:prstGeom prst="rect">
            <a:avLst/>
          </a:prstGeom>
        </p:spPr>
      </p:pic>
    </p:spTree>
    <p:extLst>
      <p:ext uri="{BB962C8B-B14F-4D97-AF65-F5344CB8AC3E}">
        <p14:creationId xmlns:p14="http://schemas.microsoft.com/office/powerpoint/2010/main" val="30776711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Freeform: Shape 22">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5" name="Freeform: Shape 24">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65E7883F-97AC-59B3-B6FE-7D21E5F22585}"/>
              </a:ext>
            </a:extLst>
          </p:cNvPr>
          <p:cNvSpPr>
            <a:spLocks noGrp="1"/>
          </p:cNvSpPr>
          <p:nvPr>
            <p:ph type="title"/>
          </p:nvPr>
        </p:nvSpPr>
        <p:spPr>
          <a:xfrm>
            <a:off x="489097" y="1106033"/>
            <a:ext cx="5949563" cy="5126283"/>
          </a:xfrm>
        </p:spPr>
        <p:txBody>
          <a:bodyPr vert="horz" lIns="91440" tIns="45720" rIns="91440" bIns="45720" rtlCol="0" anchor="b">
            <a:normAutofit fontScale="90000"/>
          </a:bodyPr>
          <a:lstStyle/>
          <a:p>
            <a:r>
              <a:rPr lang="en-US" sz="6000" dirty="0">
                <a:latin typeface="ADLaM Display" panose="02010000000000000000" pitchFamily="2" charset="0"/>
                <a:ea typeface="ADLaM Display" panose="02010000000000000000" pitchFamily="2" charset="0"/>
                <a:cs typeface="ADLaM Display" panose="02010000000000000000" pitchFamily="2" charset="0"/>
              </a:rPr>
              <a:t>Wat </a:t>
            </a:r>
            <a:r>
              <a:rPr lang="en-US" sz="6000" dirty="0" err="1">
                <a:latin typeface="ADLaM Display" panose="02010000000000000000" pitchFamily="2" charset="0"/>
                <a:ea typeface="ADLaM Display" panose="02010000000000000000" pitchFamily="2" charset="0"/>
                <a:cs typeface="ADLaM Display" panose="02010000000000000000" pitchFamily="2" charset="0"/>
              </a:rPr>
              <a:t>kwam</a:t>
            </a:r>
            <a:r>
              <a:rPr lang="en-US" sz="6000" dirty="0">
                <a:latin typeface="ADLaM Display" panose="02010000000000000000" pitchFamily="2" charset="0"/>
                <a:ea typeface="ADLaM Display" panose="02010000000000000000" pitchFamily="2" charset="0"/>
                <a:cs typeface="ADLaM Display" panose="02010000000000000000" pitchFamily="2" charset="0"/>
              </a:rPr>
              <a:t> </a:t>
            </a:r>
            <a:r>
              <a:rPr lang="en-US" sz="60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6000" dirty="0">
                <a:latin typeface="ADLaM Display" panose="02010000000000000000" pitchFamily="2" charset="0"/>
                <a:ea typeface="ADLaM Display" panose="02010000000000000000" pitchFamily="2" charset="0"/>
                <a:cs typeface="ADLaM Display" panose="02010000000000000000" pitchFamily="2" charset="0"/>
              </a:rPr>
              <a:t>?</a:t>
            </a:r>
            <a:br>
              <a:rPr lang="en-US" sz="4900" dirty="0">
                <a:latin typeface="ADLaM Display" panose="02010000000000000000" pitchFamily="2" charset="0"/>
                <a:ea typeface="ADLaM Display" panose="02010000000000000000" pitchFamily="2" charset="0"/>
                <a:cs typeface="ADLaM Display" panose="02010000000000000000" pitchFamily="2" charset="0"/>
              </a:rPr>
            </a:br>
            <a:br>
              <a:rPr lang="en-US" sz="4900" dirty="0">
                <a:latin typeface="ADLaM Display" panose="02010000000000000000" pitchFamily="2" charset="0"/>
                <a:ea typeface="ADLaM Display" panose="02010000000000000000" pitchFamily="2" charset="0"/>
                <a:cs typeface="ADLaM Display" panose="02010000000000000000" pitchFamily="2" charset="0"/>
              </a:rPr>
            </a:br>
            <a:r>
              <a:rPr lang="en-US" sz="4900" dirty="0">
                <a:latin typeface="ADLaM Display" panose="02010000000000000000" pitchFamily="2" charset="0"/>
                <a:ea typeface="ADLaM Display" panose="02010000000000000000" pitchFamily="2" charset="0"/>
                <a:cs typeface="ADLaM Display" panose="02010000000000000000" pitchFamily="2" charset="0"/>
              </a:rPr>
              <a:t>A. H. Paus Paulus VI</a:t>
            </a:r>
            <a:br>
              <a:rPr lang="en-US" sz="4900" dirty="0">
                <a:latin typeface="ADLaM Display" panose="02010000000000000000" pitchFamily="2" charset="0"/>
                <a:ea typeface="ADLaM Display" panose="02010000000000000000" pitchFamily="2" charset="0"/>
                <a:cs typeface="ADLaM Display" panose="02010000000000000000" pitchFamily="2" charset="0"/>
              </a:rPr>
            </a:br>
            <a:br>
              <a:rPr lang="en-US" sz="4900" dirty="0">
                <a:latin typeface="ADLaM Display" panose="02010000000000000000" pitchFamily="2" charset="0"/>
                <a:ea typeface="ADLaM Display" panose="02010000000000000000" pitchFamily="2" charset="0"/>
                <a:cs typeface="ADLaM Display" panose="02010000000000000000" pitchFamily="2" charset="0"/>
              </a:rPr>
            </a:br>
            <a:r>
              <a:rPr lang="en-US" sz="4900" dirty="0">
                <a:latin typeface="ADLaM Display" panose="02010000000000000000" pitchFamily="2" charset="0"/>
                <a:ea typeface="ADLaM Display" panose="02010000000000000000" pitchFamily="2" charset="0"/>
                <a:cs typeface="ADLaM Display" panose="02010000000000000000" pitchFamily="2" charset="0"/>
              </a:rPr>
              <a:t>B. H. Johannes Paulus II</a:t>
            </a:r>
            <a:br>
              <a:rPr lang="en-US" sz="3400" dirty="0"/>
            </a:br>
            <a:endParaRPr lang="en-US" sz="3400" dirty="0"/>
          </a:p>
        </p:txBody>
      </p:sp>
      <p:sp>
        <p:nvSpPr>
          <p:cNvPr id="27" name="Rectangle 2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3A06DD5A-B257-7287-0E9E-456658695D58}"/>
              </a:ext>
            </a:extLst>
          </p:cNvPr>
          <p:cNvPicPr>
            <a:picLocks noChangeAspect="1"/>
          </p:cNvPicPr>
          <p:nvPr/>
        </p:nvPicPr>
        <p:blipFill>
          <a:blip r:embed="rId2"/>
          <a:stretch>
            <a:fillRect/>
          </a:stretch>
        </p:blipFill>
        <p:spPr>
          <a:xfrm>
            <a:off x="8296646" y="625683"/>
            <a:ext cx="2103680" cy="2743200"/>
          </a:xfrm>
          <a:prstGeom prst="rect">
            <a:avLst/>
          </a:prstGeom>
        </p:spPr>
      </p:pic>
      <p:sp>
        <p:nvSpPr>
          <p:cNvPr id="29" name="Rectangle 2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99E23725-9CA2-7624-F8F2-BC72E0E0ABB1}"/>
              </a:ext>
            </a:extLst>
          </p:cNvPr>
          <p:cNvPicPr>
            <a:picLocks noChangeAspect="1"/>
          </p:cNvPicPr>
          <p:nvPr/>
        </p:nvPicPr>
        <p:blipFill>
          <a:blip r:embed="rId3"/>
          <a:stretch>
            <a:fillRect/>
          </a:stretch>
        </p:blipFill>
        <p:spPr>
          <a:xfrm>
            <a:off x="8230335" y="3550309"/>
            <a:ext cx="2236304" cy="2743200"/>
          </a:xfrm>
          <a:prstGeom prst="rect">
            <a:avLst/>
          </a:prstGeom>
        </p:spPr>
      </p:pic>
    </p:spTree>
    <p:extLst>
      <p:ext uri="{BB962C8B-B14F-4D97-AF65-F5344CB8AC3E}">
        <p14:creationId xmlns:p14="http://schemas.microsoft.com/office/powerpoint/2010/main" val="35412276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E15A0A8-1BEC-8273-8981-246C1B934652}"/>
            </a:ext>
          </a:extLst>
        </p:cNvPr>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A7755A57-7793-3FBA-DFEF-99198242B8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Freeform: Shape 22">
            <a:extLst>
              <a:ext uri="{FF2B5EF4-FFF2-40B4-BE49-F238E27FC236}">
                <a16:creationId xmlns:a16="http://schemas.microsoft.com/office/drawing/2014/main" id="{6B10FB61-E377-EF67-92C4-0484A04F4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5" name="Freeform: Shape 24">
            <a:extLst>
              <a:ext uri="{FF2B5EF4-FFF2-40B4-BE49-F238E27FC236}">
                <a16:creationId xmlns:a16="http://schemas.microsoft.com/office/drawing/2014/main" id="{CB46C438-EB34-9E8B-8734-D9C0ED4B9A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33FC7636-8A62-4BA1-361F-B34423113591}"/>
              </a:ext>
            </a:extLst>
          </p:cNvPr>
          <p:cNvSpPr>
            <a:spLocks noGrp="1"/>
          </p:cNvSpPr>
          <p:nvPr>
            <p:ph type="title"/>
          </p:nvPr>
        </p:nvSpPr>
        <p:spPr>
          <a:xfrm>
            <a:off x="489097" y="1106034"/>
            <a:ext cx="5949563" cy="4759058"/>
          </a:xfrm>
        </p:spPr>
        <p:txBody>
          <a:bodyPr vert="horz" lIns="91440" tIns="45720" rIns="91440" bIns="45720" rtlCol="0" anchor="b">
            <a:normAutofit fontScale="90000"/>
          </a:bodyPr>
          <a:lstStyle/>
          <a:p>
            <a:r>
              <a:rPr lang="en-US" sz="6000" dirty="0">
                <a:latin typeface="ADLaM Display" panose="02010000000000000000" pitchFamily="2" charset="0"/>
                <a:ea typeface="ADLaM Display" panose="02010000000000000000" pitchFamily="2" charset="0"/>
                <a:cs typeface="ADLaM Display" panose="02010000000000000000" pitchFamily="2" charset="0"/>
              </a:rPr>
              <a:t>Wat </a:t>
            </a:r>
            <a:r>
              <a:rPr lang="en-US" sz="6000" dirty="0" err="1">
                <a:latin typeface="ADLaM Display" panose="02010000000000000000" pitchFamily="2" charset="0"/>
                <a:ea typeface="ADLaM Display" panose="02010000000000000000" pitchFamily="2" charset="0"/>
                <a:cs typeface="ADLaM Display" panose="02010000000000000000" pitchFamily="2" charset="0"/>
              </a:rPr>
              <a:t>kwam</a:t>
            </a:r>
            <a:r>
              <a:rPr lang="en-US" sz="6000" dirty="0">
                <a:latin typeface="ADLaM Display" panose="02010000000000000000" pitchFamily="2" charset="0"/>
                <a:ea typeface="ADLaM Display" panose="02010000000000000000" pitchFamily="2" charset="0"/>
                <a:cs typeface="ADLaM Display" panose="02010000000000000000" pitchFamily="2" charset="0"/>
              </a:rPr>
              <a:t> </a:t>
            </a:r>
            <a:r>
              <a:rPr lang="en-US" sz="60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6000" dirty="0">
                <a:latin typeface="ADLaM Display" panose="02010000000000000000" pitchFamily="2" charset="0"/>
                <a:ea typeface="ADLaM Display" panose="02010000000000000000" pitchFamily="2" charset="0"/>
                <a:cs typeface="ADLaM Display" panose="02010000000000000000" pitchFamily="2" charset="0"/>
              </a:rPr>
              <a:t>?</a:t>
            </a:r>
            <a:br>
              <a:rPr lang="en-US" sz="4900" dirty="0">
                <a:latin typeface="ADLaM Display" panose="02010000000000000000" pitchFamily="2" charset="0"/>
                <a:ea typeface="ADLaM Display" panose="02010000000000000000" pitchFamily="2" charset="0"/>
                <a:cs typeface="ADLaM Display" panose="02010000000000000000" pitchFamily="2" charset="0"/>
              </a:rPr>
            </a:br>
            <a:br>
              <a:rPr lang="en-US" sz="4900" dirty="0">
                <a:latin typeface="ADLaM Display" panose="02010000000000000000" pitchFamily="2" charset="0"/>
                <a:ea typeface="ADLaM Display" panose="02010000000000000000" pitchFamily="2" charset="0"/>
                <a:cs typeface="ADLaM Display" panose="02010000000000000000" pitchFamily="2" charset="0"/>
              </a:rPr>
            </a:br>
            <a:r>
              <a:rPr lang="en-US" sz="49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H. Paus Paulus VI   </a:t>
            </a:r>
            <a:r>
              <a:rPr lang="en-US"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( 21 </a:t>
            </a:r>
            <a:r>
              <a:rPr lang="en-US" sz="13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juni</a:t>
            </a:r>
            <a:r>
              <a:rPr lang="en-US"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1963 – 6 </a:t>
            </a:r>
            <a:r>
              <a:rPr lang="en-US" sz="13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augustus</a:t>
            </a:r>
            <a:r>
              <a:rPr lang="en-US"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1978 / 15 </a:t>
            </a:r>
            <a:r>
              <a:rPr lang="en-US" sz="13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jaar</a:t>
            </a:r>
            <a:r>
              <a:rPr lang="en-US"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13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en</a:t>
            </a:r>
            <a:r>
              <a:rPr lang="en-US"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46 </a:t>
            </a:r>
            <a:r>
              <a:rPr lang="en-US" sz="13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dagen</a:t>
            </a:r>
            <a:r>
              <a:rPr lang="en-US" sz="13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br>
              <a:rPr lang="en-US" sz="4900" dirty="0">
                <a:latin typeface="ADLaM Display" panose="02010000000000000000" pitchFamily="2" charset="0"/>
                <a:ea typeface="ADLaM Display" panose="02010000000000000000" pitchFamily="2" charset="0"/>
                <a:cs typeface="ADLaM Display" panose="02010000000000000000" pitchFamily="2" charset="0"/>
              </a:rPr>
            </a:br>
            <a:br>
              <a:rPr lang="en-US" sz="4900" dirty="0">
                <a:latin typeface="ADLaM Display" panose="02010000000000000000" pitchFamily="2" charset="0"/>
                <a:ea typeface="ADLaM Display" panose="02010000000000000000" pitchFamily="2" charset="0"/>
                <a:cs typeface="ADLaM Display" panose="02010000000000000000" pitchFamily="2" charset="0"/>
              </a:rPr>
            </a:br>
            <a:r>
              <a:rPr lang="en-US" sz="4900" dirty="0">
                <a:latin typeface="ADLaM Display" panose="02010000000000000000" pitchFamily="2" charset="0"/>
                <a:ea typeface="ADLaM Display" panose="02010000000000000000" pitchFamily="2" charset="0"/>
                <a:cs typeface="ADLaM Display" panose="02010000000000000000" pitchFamily="2" charset="0"/>
              </a:rPr>
              <a:t>B. H. Johannes Paulus II </a:t>
            </a:r>
            <a:r>
              <a:rPr lang="en-US" sz="1400" dirty="0">
                <a:latin typeface="ADLaM Display" panose="02010000000000000000" pitchFamily="2" charset="0"/>
                <a:ea typeface="ADLaM Display" panose="02010000000000000000" pitchFamily="2" charset="0"/>
                <a:cs typeface="ADLaM Display" panose="02010000000000000000" pitchFamily="2" charset="0"/>
              </a:rPr>
              <a:t>( 16 </a:t>
            </a:r>
            <a:r>
              <a:rPr lang="en-US" sz="1400" dirty="0" err="1">
                <a:latin typeface="ADLaM Display" panose="02010000000000000000" pitchFamily="2" charset="0"/>
                <a:ea typeface="ADLaM Display" panose="02010000000000000000" pitchFamily="2" charset="0"/>
                <a:cs typeface="ADLaM Display" panose="02010000000000000000" pitchFamily="2" charset="0"/>
              </a:rPr>
              <a:t>oktober</a:t>
            </a:r>
            <a:r>
              <a:rPr lang="en-US" sz="1400" dirty="0">
                <a:latin typeface="ADLaM Display" panose="02010000000000000000" pitchFamily="2" charset="0"/>
                <a:ea typeface="ADLaM Display" panose="02010000000000000000" pitchFamily="2" charset="0"/>
                <a:cs typeface="ADLaM Display" panose="02010000000000000000" pitchFamily="2" charset="0"/>
              </a:rPr>
              <a:t> 1978 – 2 April 2005 / 26 </a:t>
            </a:r>
            <a:r>
              <a:rPr lang="en-US" sz="1400" dirty="0" err="1">
                <a:latin typeface="ADLaM Display" panose="02010000000000000000" pitchFamily="2" charset="0"/>
                <a:ea typeface="ADLaM Display" panose="02010000000000000000" pitchFamily="2" charset="0"/>
                <a:cs typeface="ADLaM Display" panose="02010000000000000000" pitchFamily="2" charset="0"/>
              </a:rPr>
              <a:t>jaar</a:t>
            </a:r>
            <a:r>
              <a:rPr lang="en-US" sz="1400" dirty="0">
                <a:latin typeface="ADLaM Display" panose="02010000000000000000" pitchFamily="2" charset="0"/>
                <a:ea typeface="ADLaM Display" panose="02010000000000000000" pitchFamily="2" charset="0"/>
                <a:cs typeface="ADLaM Display" panose="02010000000000000000" pitchFamily="2" charset="0"/>
              </a:rPr>
              <a:t> </a:t>
            </a:r>
            <a:r>
              <a:rPr lang="en-US" sz="1400" dirty="0" err="1">
                <a:latin typeface="ADLaM Display" panose="02010000000000000000" pitchFamily="2" charset="0"/>
                <a:ea typeface="ADLaM Display" panose="02010000000000000000" pitchFamily="2" charset="0"/>
                <a:cs typeface="ADLaM Display" panose="02010000000000000000" pitchFamily="2" charset="0"/>
              </a:rPr>
              <a:t>en</a:t>
            </a:r>
            <a:r>
              <a:rPr lang="en-US" sz="1400" dirty="0">
                <a:latin typeface="ADLaM Display" panose="02010000000000000000" pitchFamily="2" charset="0"/>
                <a:ea typeface="ADLaM Display" panose="02010000000000000000" pitchFamily="2" charset="0"/>
                <a:cs typeface="ADLaM Display" panose="02010000000000000000" pitchFamily="2" charset="0"/>
              </a:rPr>
              <a:t> 168 </a:t>
            </a:r>
            <a:r>
              <a:rPr lang="en-US" sz="1400" dirty="0" err="1">
                <a:latin typeface="ADLaM Display" panose="02010000000000000000" pitchFamily="2" charset="0"/>
                <a:ea typeface="ADLaM Display" panose="02010000000000000000" pitchFamily="2" charset="0"/>
                <a:cs typeface="ADLaM Display" panose="02010000000000000000" pitchFamily="2" charset="0"/>
              </a:rPr>
              <a:t>dagen</a:t>
            </a:r>
            <a:r>
              <a:rPr lang="en-US" sz="1400" dirty="0">
                <a:latin typeface="ADLaM Display" panose="02010000000000000000" pitchFamily="2" charset="0"/>
                <a:ea typeface="ADLaM Display" panose="02010000000000000000" pitchFamily="2" charset="0"/>
                <a:cs typeface="ADLaM Display" panose="02010000000000000000" pitchFamily="2" charset="0"/>
              </a:rPr>
              <a:t>)</a:t>
            </a:r>
            <a:br>
              <a:rPr lang="en-US" sz="3400" dirty="0">
                <a:latin typeface="ADLaM Display" panose="02010000000000000000" pitchFamily="2" charset="0"/>
                <a:ea typeface="ADLaM Display" panose="02010000000000000000" pitchFamily="2" charset="0"/>
                <a:cs typeface="ADLaM Display" panose="02010000000000000000" pitchFamily="2" charset="0"/>
              </a:rPr>
            </a:br>
            <a:endParaRPr lang="en-US" sz="34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27" name="Rectangle 26">
            <a:extLst>
              <a:ext uri="{FF2B5EF4-FFF2-40B4-BE49-F238E27FC236}">
                <a16:creationId xmlns:a16="http://schemas.microsoft.com/office/drawing/2014/main" id="{5F5042DC-15F0-3DE5-41BF-69386C166F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1D2D5006-8C52-AE52-7C2E-A1CCDCFCB513}"/>
              </a:ext>
            </a:extLst>
          </p:cNvPr>
          <p:cNvPicPr>
            <a:picLocks noChangeAspect="1"/>
          </p:cNvPicPr>
          <p:nvPr/>
        </p:nvPicPr>
        <p:blipFill>
          <a:blip r:embed="rId2"/>
          <a:stretch>
            <a:fillRect/>
          </a:stretch>
        </p:blipFill>
        <p:spPr>
          <a:xfrm>
            <a:off x="8296646" y="625683"/>
            <a:ext cx="2103680" cy="2743200"/>
          </a:xfrm>
          <a:prstGeom prst="rect">
            <a:avLst/>
          </a:prstGeom>
        </p:spPr>
      </p:pic>
      <p:sp>
        <p:nvSpPr>
          <p:cNvPr id="29" name="Rectangle 28">
            <a:extLst>
              <a:ext uri="{FF2B5EF4-FFF2-40B4-BE49-F238E27FC236}">
                <a16:creationId xmlns:a16="http://schemas.microsoft.com/office/drawing/2014/main" id="{EA2900CE-CD21-4D7B-1CCF-B789C94F82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4CC1F51A-AFB1-902D-A1F0-6CCA259DA1D2}"/>
              </a:ext>
            </a:extLst>
          </p:cNvPr>
          <p:cNvPicPr>
            <a:picLocks noChangeAspect="1"/>
          </p:cNvPicPr>
          <p:nvPr/>
        </p:nvPicPr>
        <p:blipFill>
          <a:blip r:embed="rId3"/>
          <a:stretch>
            <a:fillRect/>
          </a:stretch>
        </p:blipFill>
        <p:spPr>
          <a:xfrm>
            <a:off x="8230335" y="3550309"/>
            <a:ext cx="2236304" cy="2743200"/>
          </a:xfrm>
          <a:prstGeom prst="rect">
            <a:avLst/>
          </a:prstGeom>
        </p:spPr>
      </p:pic>
      <p:sp>
        <p:nvSpPr>
          <p:cNvPr id="5" name="Tekstvak 4">
            <a:extLst>
              <a:ext uri="{FF2B5EF4-FFF2-40B4-BE49-F238E27FC236}">
                <a16:creationId xmlns:a16="http://schemas.microsoft.com/office/drawing/2014/main" id="{3F19074E-459A-F5E0-5992-078033FD840C}"/>
              </a:ext>
            </a:extLst>
          </p:cNvPr>
          <p:cNvSpPr txBox="1"/>
          <p:nvPr/>
        </p:nvSpPr>
        <p:spPr>
          <a:xfrm>
            <a:off x="489097" y="6049818"/>
            <a:ext cx="7075485" cy="738664"/>
          </a:xfrm>
          <a:prstGeom prst="rect">
            <a:avLst/>
          </a:prstGeom>
          <a:noFill/>
        </p:spPr>
        <p:txBody>
          <a:bodyPr wrap="square" rtlCol="0">
            <a:spAutoFit/>
          </a:bodyPr>
          <a:lstStyle/>
          <a:p>
            <a:r>
              <a:rPr lang="nl-BE" sz="1400" b="1" dirty="0">
                <a:latin typeface="ADLaM Display" panose="02010000000000000000" pitchFamily="2" charset="0"/>
                <a:ea typeface="ADLaM Display" panose="02010000000000000000" pitchFamily="2" charset="0"/>
                <a:cs typeface="ADLaM Display" panose="02010000000000000000" pitchFamily="2" charset="0"/>
              </a:rPr>
              <a:t>Tussen deze 2 pausen is er nog een paus geweest voor slechts 33 dagen. </a:t>
            </a:r>
          </a:p>
          <a:p>
            <a:r>
              <a:rPr lang="nl-BE" sz="1400" b="1" dirty="0">
                <a:latin typeface="ADLaM Display" panose="02010000000000000000" pitchFamily="2" charset="0"/>
                <a:ea typeface="ADLaM Display" panose="02010000000000000000" pitchFamily="2" charset="0"/>
                <a:cs typeface="ADLaM Display" panose="02010000000000000000" pitchFamily="2" charset="0"/>
              </a:rPr>
              <a:t>Johannes Paulus I</a:t>
            </a:r>
          </a:p>
          <a:p>
            <a:r>
              <a:rPr lang="nl-BE" sz="1400" b="1" dirty="0">
                <a:latin typeface="ADLaM Display" panose="02010000000000000000" pitchFamily="2" charset="0"/>
                <a:ea typeface="ADLaM Display" panose="02010000000000000000" pitchFamily="2" charset="0"/>
                <a:cs typeface="ADLaM Display" panose="02010000000000000000" pitchFamily="2" charset="0"/>
              </a:rPr>
              <a:t>26 augustus 1978 – 28 september 1978. hij is toen gestorven en zalig verklaard</a:t>
            </a:r>
            <a:r>
              <a:rPr lang="nl-BE" sz="1400" dirty="0">
                <a:latin typeface="ADLaM Display" panose="02010000000000000000" pitchFamily="2" charset="0"/>
                <a:ea typeface="ADLaM Display" panose="02010000000000000000" pitchFamily="2" charset="0"/>
                <a:cs typeface="ADLaM Display" panose="02010000000000000000" pitchFamily="2" charset="0"/>
              </a:rPr>
              <a:t>. </a:t>
            </a:r>
          </a:p>
        </p:txBody>
      </p:sp>
    </p:spTree>
    <p:extLst>
      <p:ext uri="{BB962C8B-B14F-4D97-AF65-F5344CB8AC3E}">
        <p14:creationId xmlns:p14="http://schemas.microsoft.com/office/powerpoint/2010/main" val="25428858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7D861616-A94F-2999-DBD5-6B6821B9F49C}"/>
              </a:ext>
            </a:extLst>
          </p:cNvPr>
          <p:cNvSpPr>
            <a:spLocks noGrp="1"/>
          </p:cNvSpPr>
          <p:nvPr>
            <p:ph type="title"/>
          </p:nvPr>
        </p:nvSpPr>
        <p:spPr>
          <a:xfrm>
            <a:off x="489098" y="771988"/>
            <a:ext cx="5942182" cy="5567851"/>
          </a:xfrm>
        </p:spPr>
        <p:txBody>
          <a:bodyPr vert="horz" lIns="91440" tIns="45720" rIns="91440" bIns="45720" rtlCol="0" anchor="b">
            <a:normAutofit/>
          </a:bodyPr>
          <a:lstStyle/>
          <a:p>
            <a:r>
              <a:rPr lang="en-US" sz="5400" dirty="0">
                <a:latin typeface="ADLaM Display" panose="02010000000000000000" pitchFamily="2" charset="0"/>
                <a:ea typeface="ADLaM Display" panose="02010000000000000000" pitchFamily="2" charset="0"/>
                <a:cs typeface="ADLaM Display" panose="02010000000000000000" pitchFamily="2" charset="0"/>
              </a:rPr>
              <a:t>Wat </a:t>
            </a:r>
            <a:r>
              <a:rPr lang="en-US" sz="5400" dirty="0" err="1">
                <a:latin typeface="ADLaM Display" panose="02010000000000000000" pitchFamily="2" charset="0"/>
                <a:ea typeface="ADLaM Display" panose="02010000000000000000" pitchFamily="2" charset="0"/>
                <a:cs typeface="ADLaM Display" panose="02010000000000000000" pitchFamily="2" charset="0"/>
              </a:rPr>
              <a:t>kwam</a:t>
            </a:r>
            <a:r>
              <a:rPr lang="en-US" sz="5400" dirty="0">
                <a:latin typeface="ADLaM Display" panose="02010000000000000000" pitchFamily="2" charset="0"/>
                <a:ea typeface="ADLaM Display" panose="02010000000000000000" pitchFamily="2" charset="0"/>
                <a:cs typeface="ADLaM Display" panose="02010000000000000000" pitchFamily="2" charset="0"/>
              </a:rPr>
              <a:t> </a:t>
            </a:r>
            <a:r>
              <a:rPr lang="en-US" sz="54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5400" dirty="0">
                <a:latin typeface="ADLaM Display" panose="02010000000000000000" pitchFamily="2" charset="0"/>
                <a:ea typeface="ADLaM Display" panose="02010000000000000000" pitchFamily="2" charset="0"/>
                <a:cs typeface="ADLaM Display" panose="02010000000000000000" pitchFamily="2" charset="0"/>
              </a:rPr>
              <a:t>?</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Blues </a:t>
            </a:r>
            <a:r>
              <a:rPr lang="en-US" dirty="0" err="1">
                <a:latin typeface="ADLaM Display" panose="02010000000000000000" pitchFamily="2" charset="0"/>
                <a:ea typeface="ADLaM Display" panose="02010000000000000000" pitchFamily="2" charset="0"/>
                <a:cs typeface="ADLaM Display" panose="02010000000000000000" pitchFamily="2" charset="0"/>
              </a:rPr>
              <a:t>muziek</a:t>
            </a:r>
            <a:r>
              <a:rPr lang="en-US" dirty="0">
                <a:latin typeface="ADLaM Display" panose="02010000000000000000" pitchFamily="2" charset="0"/>
                <a:ea typeface="ADLaM Display" panose="02010000000000000000" pitchFamily="2" charset="0"/>
                <a:cs typeface="ADLaM Display" panose="02010000000000000000" pitchFamily="2" charset="0"/>
              </a:rPr>
              <a:t> </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Jazz </a:t>
            </a:r>
            <a:r>
              <a:rPr lang="en-US" dirty="0" err="1">
                <a:latin typeface="ADLaM Display" panose="02010000000000000000" pitchFamily="2" charset="0"/>
                <a:ea typeface="ADLaM Display" panose="02010000000000000000" pitchFamily="2" charset="0"/>
                <a:cs typeface="ADLaM Display" panose="02010000000000000000" pitchFamily="2" charset="0"/>
              </a:rPr>
              <a:t>muziek</a:t>
            </a:r>
            <a:br>
              <a:rPr lang="en-US" sz="2600" dirty="0"/>
            </a:br>
            <a:br>
              <a:rPr lang="en-US" sz="2600" dirty="0"/>
            </a:br>
            <a:br>
              <a:rPr lang="en-US" sz="2600" dirty="0"/>
            </a:br>
            <a:endParaRPr lang="en-US" sz="2600" dirty="0"/>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B6D59A03-7CEC-6C43-0D52-AE5760C9D0E6}"/>
              </a:ext>
            </a:extLst>
          </p:cNvPr>
          <p:cNvPicPr>
            <a:picLocks noChangeAspect="1"/>
          </p:cNvPicPr>
          <p:nvPr/>
        </p:nvPicPr>
        <p:blipFill>
          <a:blip r:embed="rId2"/>
          <a:stretch>
            <a:fillRect/>
          </a:stretch>
        </p:blipFill>
        <p:spPr>
          <a:xfrm>
            <a:off x="6594986" y="3198953"/>
            <a:ext cx="2894454" cy="3561178"/>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AEEEC165-9A45-A1F1-89B6-8A83534196E4}"/>
              </a:ext>
            </a:extLst>
          </p:cNvPr>
          <p:cNvPicPr>
            <a:picLocks noChangeAspect="1"/>
          </p:cNvPicPr>
          <p:nvPr/>
        </p:nvPicPr>
        <p:blipFill>
          <a:blip r:embed="rId3"/>
          <a:stretch>
            <a:fillRect/>
          </a:stretch>
        </p:blipFill>
        <p:spPr>
          <a:xfrm>
            <a:off x="8768345" y="455753"/>
            <a:ext cx="2743200" cy="2743200"/>
          </a:xfrm>
          <a:prstGeom prst="rect">
            <a:avLst/>
          </a:prstGeom>
        </p:spPr>
      </p:pic>
    </p:spTree>
    <p:extLst>
      <p:ext uri="{BB962C8B-B14F-4D97-AF65-F5344CB8AC3E}">
        <p14:creationId xmlns:p14="http://schemas.microsoft.com/office/powerpoint/2010/main" val="29538807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413E994-8040-B554-EA4B-9576B20B791C}"/>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AA72F73-197F-E9BB-F0CA-275DB1D917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FDAC8B9A-D865-1E43-7909-C73B008D78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4A3AC11C-6833-8E7A-BF0F-9C65B7F8EA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DD9DDD21-E864-E4EB-2D0B-2879842C21CB}"/>
              </a:ext>
            </a:extLst>
          </p:cNvPr>
          <p:cNvSpPr>
            <a:spLocks noGrp="1"/>
          </p:cNvSpPr>
          <p:nvPr>
            <p:ph type="title"/>
          </p:nvPr>
        </p:nvSpPr>
        <p:spPr>
          <a:xfrm>
            <a:off x="-5316" y="3020291"/>
            <a:ext cx="6036661" cy="3916218"/>
          </a:xfrm>
        </p:spPr>
        <p:txBody>
          <a:bodyPr vert="horz" lIns="91440" tIns="45720" rIns="91440" bIns="45720" rtlCol="0" anchor="b">
            <a:normAutofit fontScale="90000"/>
          </a:bodyPr>
          <a:lstStyle/>
          <a:p>
            <a:r>
              <a:rPr lang="en-US" sz="5400" dirty="0">
                <a:latin typeface="ADLaM Display" panose="02010000000000000000" pitchFamily="2" charset="0"/>
                <a:ea typeface="ADLaM Display" panose="02010000000000000000" pitchFamily="2" charset="0"/>
                <a:cs typeface="ADLaM Display" panose="02010000000000000000" pitchFamily="2" charset="0"/>
              </a:rPr>
              <a:t>Wat </a:t>
            </a:r>
            <a:r>
              <a:rPr lang="en-US" sz="5400" dirty="0" err="1">
                <a:latin typeface="ADLaM Display" panose="02010000000000000000" pitchFamily="2" charset="0"/>
                <a:ea typeface="ADLaM Display" panose="02010000000000000000" pitchFamily="2" charset="0"/>
                <a:cs typeface="ADLaM Display" panose="02010000000000000000" pitchFamily="2" charset="0"/>
              </a:rPr>
              <a:t>kwam</a:t>
            </a:r>
            <a:r>
              <a:rPr lang="en-US" sz="5400" dirty="0">
                <a:latin typeface="ADLaM Display" panose="02010000000000000000" pitchFamily="2" charset="0"/>
                <a:ea typeface="ADLaM Display" panose="02010000000000000000" pitchFamily="2" charset="0"/>
                <a:cs typeface="ADLaM Display" panose="02010000000000000000" pitchFamily="2" charset="0"/>
              </a:rPr>
              <a:t> </a:t>
            </a:r>
            <a:r>
              <a:rPr lang="en-US" sz="54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5400" dirty="0">
                <a:latin typeface="ADLaM Display" panose="02010000000000000000" pitchFamily="2" charset="0"/>
                <a:ea typeface="ADLaM Display" panose="02010000000000000000" pitchFamily="2" charset="0"/>
                <a:cs typeface="ADLaM Display" panose="02010000000000000000" pitchFamily="2" charset="0"/>
              </a:rPr>
              <a:t>?</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Blues </a:t>
            </a:r>
            <a:r>
              <a:rPr lang="en-US"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muziek</a:t>
            </a: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en-US" sz="14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Blues kwam eerst; het ontstond in de late 19e eeuw en vormde later, met andere invloeden, de basis voor jazz. Jazz ontstond als een uitloper van de blues, samen met invloeden uit ragtime en andere muziekstijlen. )</a:t>
            </a:r>
            <a:b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nl-NL" sz="16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Blues</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b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 blues ontstond uit de muziek van Afro-Amerikanen, zoals werkliederen, spirituals en veldliederen, na de afschaffing van de slavernij. </a:t>
            </a:r>
            <a:br>
              <a:rPr lang="nl-NL" dirty="0">
                <a:solidFill>
                  <a:srgbClr val="FF0000"/>
                </a:solidFill>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Jazz </a:t>
            </a:r>
            <a:r>
              <a:rPr lang="en-US" dirty="0" err="1">
                <a:latin typeface="ADLaM Display" panose="02010000000000000000" pitchFamily="2" charset="0"/>
                <a:ea typeface="ADLaM Display" panose="02010000000000000000" pitchFamily="2" charset="0"/>
                <a:cs typeface="ADLaM Display" panose="02010000000000000000" pitchFamily="2" charset="0"/>
              </a:rPr>
              <a:t>muziek</a:t>
            </a:r>
            <a:br>
              <a:rPr lang="nl-NL" sz="1600" dirty="0">
                <a:latin typeface="ADLaM Display" panose="02010000000000000000" pitchFamily="2" charset="0"/>
                <a:ea typeface="ADLaM Display" panose="02010000000000000000" pitchFamily="2" charset="0"/>
                <a:cs typeface="ADLaM Display" panose="02010000000000000000" pitchFamily="2" charset="0"/>
              </a:rPr>
            </a:br>
            <a:r>
              <a:rPr lang="nl-NL" sz="1600" dirty="0">
                <a:latin typeface="ADLaM Display" panose="02010000000000000000" pitchFamily="2" charset="0"/>
                <a:ea typeface="ADLaM Display" panose="02010000000000000000" pitchFamily="2" charset="0"/>
                <a:cs typeface="ADLaM Display" panose="02010000000000000000" pitchFamily="2" charset="0"/>
              </a:rPr>
              <a:t>Jazz ontstond in New Orleans eind 19e eeuw uit een mengeling van de blues, ragtime, en andere muziekstijlen. </a:t>
            </a:r>
            <a:br>
              <a:rPr lang="nl-NL" sz="1600" dirty="0">
                <a:latin typeface="ADLaM Display" panose="02010000000000000000" pitchFamily="2" charset="0"/>
                <a:ea typeface="ADLaM Display" panose="02010000000000000000" pitchFamily="2" charset="0"/>
                <a:cs typeface="ADLaM Display" panose="02010000000000000000" pitchFamily="2" charset="0"/>
              </a:rPr>
            </a:br>
            <a:br>
              <a:rPr lang="en-US" sz="2600" dirty="0"/>
            </a:br>
            <a:br>
              <a:rPr lang="en-US" sz="2600" dirty="0"/>
            </a:br>
            <a:br>
              <a:rPr lang="en-US" sz="2600" dirty="0"/>
            </a:br>
            <a:endParaRPr lang="en-US" sz="2600" dirty="0"/>
          </a:p>
        </p:txBody>
      </p:sp>
      <p:sp>
        <p:nvSpPr>
          <p:cNvPr id="15" name="Rectangle 14">
            <a:extLst>
              <a:ext uri="{FF2B5EF4-FFF2-40B4-BE49-F238E27FC236}">
                <a16:creationId xmlns:a16="http://schemas.microsoft.com/office/drawing/2014/main" id="{5285CCC2-7558-7CFA-FB31-E7F18973F1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FCBFE840-A7C2-1982-296B-0DA0926DE361}"/>
              </a:ext>
            </a:extLst>
          </p:cNvPr>
          <p:cNvPicPr>
            <a:picLocks noChangeAspect="1"/>
          </p:cNvPicPr>
          <p:nvPr/>
        </p:nvPicPr>
        <p:blipFill>
          <a:blip r:embed="rId2"/>
          <a:stretch>
            <a:fillRect/>
          </a:stretch>
        </p:blipFill>
        <p:spPr>
          <a:xfrm>
            <a:off x="6594986" y="3198953"/>
            <a:ext cx="2894454" cy="3561178"/>
          </a:xfrm>
          <a:prstGeom prst="rect">
            <a:avLst/>
          </a:prstGeom>
        </p:spPr>
      </p:pic>
      <p:sp>
        <p:nvSpPr>
          <p:cNvPr id="17" name="Rectangle 16">
            <a:extLst>
              <a:ext uri="{FF2B5EF4-FFF2-40B4-BE49-F238E27FC236}">
                <a16:creationId xmlns:a16="http://schemas.microsoft.com/office/drawing/2014/main" id="{24758202-7DF7-0D5C-FA32-FA20DD6EA6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8BF75693-76DF-41DD-90C1-7F1396FB1085}"/>
              </a:ext>
            </a:extLst>
          </p:cNvPr>
          <p:cNvPicPr>
            <a:picLocks noChangeAspect="1"/>
          </p:cNvPicPr>
          <p:nvPr/>
        </p:nvPicPr>
        <p:blipFill>
          <a:blip r:embed="rId3"/>
          <a:stretch>
            <a:fillRect/>
          </a:stretch>
        </p:blipFill>
        <p:spPr>
          <a:xfrm>
            <a:off x="8768345" y="455753"/>
            <a:ext cx="2743200" cy="2743200"/>
          </a:xfrm>
          <a:prstGeom prst="rect">
            <a:avLst/>
          </a:prstGeom>
        </p:spPr>
      </p:pic>
    </p:spTree>
    <p:extLst>
      <p:ext uri="{BB962C8B-B14F-4D97-AF65-F5344CB8AC3E}">
        <p14:creationId xmlns:p14="http://schemas.microsoft.com/office/powerpoint/2010/main" val="4155667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E2489C-0036-2DB7-0E77-F197C2C07565}"/>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E3AEA6B-E1E2-610C-AD24-D0B99CD859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CBE99F62-7489-8E6F-FA03-8A14BF8035AF}"/>
              </a:ext>
            </a:extLst>
          </p:cNvPr>
          <p:cNvPicPr>
            <a:picLocks noChangeAspect="1"/>
          </p:cNvPicPr>
          <p:nvPr/>
        </p:nvPicPr>
        <p:blipFill>
          <a:blip r:embed="rId2"/>
          <a:srcRect t="18355" b="20004"/>
          <a:stretch>
            <a:fillRect/>
          </a:stretch>
        </p:blipFill>
        <p:spPr>
          <a:xfrm>
            <a:off x="4267201" y="10"/>
            <a:ext cx="7924800" cy="3383270"/>
          </a:xfrm>
          <a:prstGeom prst="rect">
            <a:avLst/>
          </a:prstGeom>
        </p:spPr>
      </p:pic>
      <p:pic>
        <p:nvPicPr>
          <p:cNvPr id="4" name="Afbeelding 3">
            <a:extLst>
              <a:ext uri="{FF2B5EF4-FFF2-40B4-BE49-F238E27FC236}">
                <a16:creationId xmlns:a16="http://schemas.microsoft.com/office/drawing/2014/main" id="{66DFF195-C6A5-F889-E6DA-34604A441184}"/>
              </a:ext>
            </a:extLst>
          </p:cNvPr>
          <p:cNvPicPr>
            <a:picLocks noChangeAspect="1"/>
          </p:cNvPicPr>
          <p:nvPr/>
        </p:nvPicPr>
        <p:blipFill>
          <a:blip r:embed="rId3"/>
          <a:srcRect t="3109" r="2" b="7339"/>
          <a:stretch>
            <a:fillRect/>
          </a:stretch>
        </p:blipFill>
        <p:spPr>
          <a:xfrm>
            <a:off x="4650916" y="3474720"/>
            <a:ext cx="7555832" cy="3383280"/>
          </a:xfrm>
          <a:prstGeom prst="rect">
            <a:avLst/>
          </a:prstGeom>
        </p:spPr>
      </p:pic>
      <p:sp useBgFill="1">
        <p:nvSpPr>
          <p:cNvPr id="12" name="Freeform: Shape 11">
            <a:extLst>
              <a:ext uri="{FF2B5EF4-FFF2-40B4-BE49-F238E27FC236}">
                <a16:creationId xmlns:a16="http://schemas.microsoft.com/office/drawing/2014/main" id="{CBE73942-88D5-D715-C806-369CC6CFE7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44272" cy="6858000"/>
          </a:xfrm>
          <a:custGeom>
            <a:avLst/>
            <a:gdLst>
              <a:gd name="connsiteX0" fmla="*/ 0 w 6244272"/>
              <a:gd name="connsiteY0" fmla="*/ 0 h 6858000"/>
              <a:gd name="connsiteX1" fmla="*/ 732568 w 6244272"/>
              <a:gd name="connsiteY1" fmla="*/ 0 h 6858000"/>
              <a:gd name="connsiteX2" fmla="*/ 947849 w 6244272"/>
              <a:gd name="connsiteY2" fmla="*/ 0 h 6858000"/>
              <a:gd name="connsiteX3" fmla="*/ 1823619 w 6244272"/>
              <a:gd name="connsiteY3" fmla="*/ 0 h 6858000"/>
              <a:gd name="connsiteX4" fmla="*/ 5235673 w 6244272"/>
              <a:gd name="connsiteY4" fmla="*/ 0 h 6858000"/>
              <a:gd name="connsiteX5" fmla="*/ 4933297 w 6244272"/>
              <a:gd name="connsiteY5" fmla="*/ 110269 h 6858000"/>
              <a:gd name="connsiteX6" fmla="*/ 4976910 w 6244272"/>
              <a:gd name="connsiteY6" fmla="*/ 135168 h 6858000"/>
              <a:gd name="connsiteX7" fmla="*/ 5238580 w 6244272"/>
              <a:gd name="connsiteY7" fmla="*/ 71141 h 6858000"/>
              <a:gd name="connsiteX8" fmla="*/ 5290914 w 6244272"/>
              <a:gd name="connsiteY8" fmla="*/ 88927 h 6858000"/>
              <a:gd name="connsiteX9" fmla="*/ 5264747 w 6244272"/>
              <a:gd name="connsiteY9" fmla="*/ 163625 h 6858000"/>
              <a:gd name="connsiteX10" fmla="*/ 5151357 w 6244272"/>
              <a:gd name="connsiteY10" fmla="*/ 192082 h 6858000"/>
              <a:gd name="connsiteX11" fmla="*/ 4974002 w 6244272"/>
              <a:gd name="connsiteY11" fmla="*/ 373491 h 6858000"/>
              <a:gd name="connsiteX12" fmla="*/ 5241488 w 6244272"/>
              <a:gd name="connsiteY12" fmla="*/ 352148 h 6858000"/>
              <a:gd name="connsiteX13" fmla="*/ 5288007 w 6244272"/>
              <a:gd name="connsiteY13" fmla="*/ 394834 h 6858000"/>
              <a:gd name="connsiteX14" fmla="*/ 5305452 w 6244272"/>
              <a:gd name="connsiteY14" fmla="*/ 451747 h 6858000"/>
              <a:gd name="connsiteX15" fmla="*/ 5383953 w 6244272"/>
              <a:gd name="connsiteY15" fmla="*/ 359262 h 6858000"/>
              <a:gd name="connsiteX16" fmla="*/ 5450825 w 6244272"/>
              <a:gd name="connsiteY16" fmla="*/ 334364 h 6858000"/>
              <a:gd name="connsiteX17" fmla="*/ 5471177 w 6244272"/>
              <a:gd name="connsiteY17" fmla="*/ 416176 h 6858000"/>
              <a:gd name="connsiteX18" fmla="*/ 5410121 w 6244272"/>
              <a:gd name="connsiteY18" fmla="*/ 505101 h 6858000"/>
              <a:gd name="connsiteX19" fmla="*/ 5247303 w 6244272"/>
              <a:gd name="connsiteY19" fmla="*/ 558458 h 6858000"/>
              <a:gd name="connsiteX20" fmla="*/ 5421750 w 6244272"/>
              <a:gd name="connsiteY20" fmla="*/ 558458 h 6858000"/>
              <a:gd name="connsiteX21" fmla="*/ 5622364 w 6244272"/>
              <a:gd name="connsiteY21" fmla="*/ 522887 h 6858000"/>
              <a:gd name="connsiteX22" fmla="*/ 5834608 w 6244272"/>
              <a:gd name="connsiteY22" fmla="*/ 533558 h 6858000"/>
              <a:gd name="connsiteX23" fmla="*/ 6035223 w 6244272"/>
              <a:gd name="connsiteY23" fmla="*/ 462417 h 6858000"/>
              <a:gd name="connsiteX24" fmla="*/ 6238745 w 6244272"/>
              <a:gd name="connsiteY24" fmla="*/ 465975 h 6858000"/>
              <a:gd name="connsiteX25" fmla="*/ 5337434 w 6244272"/>
              <a:gd name="connsiteY25" fmla="*/ 910606 h 6858000"/>
              <a:gd name="connsiteX26" fmla="*/ 5381046 w 6244272"/>
              <a:gd name="connsiteY26" fmla="*/ 921277 h 6858000"/>
              <a:gd name="connsiteX27" fmla="*/ 5439195 w 6244272"/>
              <a:gd name="connsiteY27" fmla="*/ 949734 h 6858000"/>
              <a:gd name="connsiteX28" fmla="*/ 5395583 w 6244272"/>
              <a:gd name="connsiteY28" fmla="*/ 1006647 h 6858000"/>
              <a:gd name="connsiteX29" fmla="*/ 5160079 w 6244272"/>
              <a:gd name="connsiteY29" fmla="*/ 1113358 h 6858000"/>
              <a:gd name="connsiteX30" fmla="*/ 5101930 w 6244272"/>
              <a:gd name="connsiteY30" fmla="*/ 1220069 h 6858000"/>
              <a:gd name="connsiteX31" fmla="*/ 5174617 w 6244272"/>
              <a:gd name="connsiteY31" fmla="*/ 1209399 h 6858000"/>
              <a:gd name="connsiteX32" fmla="*/ 5238580 w 6244272"/>
              <a:gd name="connsiteY32" fmla="*/ 1230741 h 6858000"/>
              <a:gd name="connsiteX33" fmla="*/ 5212414 w 6244272"/>
              <a:gd name="connsiteY33" fmla="*/ 1365909 h 6858000"/>
              <a:gd name="connsiteX34" fmla="*/ 4878056 w 6244272"/>
              <a:gd name="connsiteY34" fmla="*/ 1540204 h 6858000"/>
              <a:gd name="connsiteX35" fmla="*/ 4848982 w 6244272"/>
              <a:gd name="connsiteY35" fmla="*/ 1597117 h 6858000"/>
              <a:gd name="connsiteX36" fmla="*/ 4889686 w 6244272"/>
              <a:gd name="connsiteY36" fmla="*/ 1636245 h 6858000"/>
              <a:gd name="connsiteX37" fmla="*/ 4997261 w 6244272"/>
              <a:gd name="connsiteY37" fmla="*/ 1657587 h 6858000"/>
              <a:gd name="connsiteX38" fmla="*/ 4846074 w 6244272"/>
              <a:gd name="connsiteY38" fmla="*/ 1849668 h 6858000"/>
              <a:gd name="connsiteX39" fmla="*/ 4790832 w 6244272"/>
              <a:gd name="connsiteY39" fmla="*/ 1903025 h 6858000"/>
              <a:gd name="connsiteX40" fmla="*/ 4694886 w 6244272"/>
              <a:gd name="connsiteY40" fmla="*/ 1984836 h 6858000"/>
              <a:gd name="connsiteX41" fmla="*/ 4694886 w 6244272"/>
              <a:gd name="connsiteY41" fmla="*/ 2013292 h 6858000"/>
              <a:gd name="connsiteX42" fmla="*/ 4822814 w 6244272"/>
              <a:gd name="connsiteY42" fmla="*/ 2102219 h 6858000"/>
              <a:gd name="connsiteX43" fmla="*/ 5055411 w 6244272"/>
              <a:gd name="connsiteY43" fmla="*/ 2077320 h 6858000"/>
              <a:gd name="connsiteX44" fmla="*/ 4712331 w 6244272"/>
              <a:gd name="connsiteY44" fmla="*/ 2208931 h 6858000"/>
              <a:gd name="connsiteX45" fmla="*/ 5822979 w 6244272"/>
              <a:gd name="connsiteY45" fmla="*/ 1892353 h 6858000"/>
              <a:gd name="connsiteX46" fmla="*/ 5753200 w 6244272"/>
              <a:gd name="connsiteY46" fmla="*/ 1974165 h 6858000"/>
              <a:gd name="connsiteX47" fmla="*/ 5363601 w 6244272"/>
              <a:gd name="connsiteY47" fmla="*/ 2191146 h 6858000"/>
              <a:gd name="connsiteX48" fmla="*/ 5253118 w 6244272"/>
              <a:gd name="connsiteY48" fmla="*/ 2326314 h 6858000"/>
              <a:gd name="connsiteX49" fmla="*/ 5136819 w 6244272"/>
              <a:gd name="connsiteY49" fmla="*/ 2401012 h 6858000"/>
              <a:gd name="connsiteX50" fmla="*/ 4974002 w 6244272"/>
              <a:gd name="connsiteY50" fmla="*/ 2401012 h 6858000"/>
              <a:gd name="connsiteX51" fmla="*/ 4857704 w 6244272"/>
              <a:gd name="connsiteY51" fmla="*/ 2518395 h 6858000"/>
              <a:gd name="connsiteX52" fmla="*/ 4976910 w 6244272"/>
              <a:gd name="connsiteY52" fmla="*/ 2543294 h 6858000"/>
              <a:gd name="connsiteX53" fmla="*/ 5116467 w 6244272"/>
              <a:gd name="connsiteY53" fmla="*/ 2525509 h 6858000"/>
              <a:gd name="connsiteX54" fmla="*/ 5273470 w 6244272"/>
              <a:gd name="connsiteY54" fmla="*/ 2564636 h 6858000"/>
              <a:gd name="connsiteX55" fmla="*/ 5418843 w 6244272"/>
              <a:gd name="connsiteY55" fmla="*/ 2532623 h 6858000"/>
              <a:gd name="connsiteX56" fmla="*/ 5593290 w 6244272"/>
              <a:gd name="connsiteY56" fmla="*/ 2553965 h 6858000"/>
              <a:gd name="connsiteX57" fmla="*/ 5648532 w 6244272"/>
              <a:gd name="connsiteY57" fmla="*/ 2692689 h 6858000"/>
              <a:gd name="connsiteX58" fmla="*/ 5665976 w 6244272"/>
              <a:gd name="connsiteY58" fmla="*/ 2703362 h 6858000"/>
              <a:gd name="connsiteX59" fmla="*/ 5988704 w 6244272"/>
              <a:gd name="connsiteY59" fmla="*/ 2923898 h 6858000"/>
              <a:gd name="connsiteX60" fmla="*/ 6078835 w 6244272"/>
              <a:gd name="connsiteY60" fmla="*/ 2941684 h 6858000"/>
              <a:gd name="connsiteX61" fmla="*/ 5546771 w 6244272"/>
              <a:gd name="connsiteY61" fmla="*/ 3329402 h 6858000"/>
              <a:gd name="connsiteX62" fmla="*/ 5904388 w 6244272"/>
              <a:gd name="connsiteY62" fmla="*/ 3229805 h 6858000"/>
              <a:gd name="connsiteX63" fmla="*/ 5953814 w 6244272"/>
              <a:gd name="connsiteY63" fmla="*/ 3393429 h 6858000"/>
              <a:gd name="connsiteX64" fmla="*/ 5785182 w 6244272"/>
              <a:gd name="connsiteY64" fmla="*/ 3539269 h 6858000"/>
              <a:gd name="connsiteX65" fmla="*/ 5724125 w 6244272"/>
              <a:gd name="connsiteY65" fmla="*/ 3827390 h 6858000"/>
              <a:gd name="connsiteX66" fmla="*/ 5753200 w 6244272"/>
              <a:gd name="connsiteY66" fmla="*/ 4090612 h 6858000"/>
              <a:gd name="connsiteX67" fmla="*/ 5825886 w 6244272"/>
              <a:gd name="connsiteY67" fmla="*/ 4172424 h 6858000"/>
              <a:gd name="connsiteX68" fmla="*/ 5930554 w 6244272"/>
              <a:gd name="connsiteY68" fmla="*/ 4321821 h 6858000"/>
              <a:gd name="connsiteX69" fmla="*/ 5994519 w 6244272"/>
              <a:gd name="connsiteY69" fmla="*/ 4414305 h 6858000"/>
              <a:gd name="connsiteX70" fmla="*/ 6218393 w 6244272"/>
              <a:gd name="connsiteY70" fmla="*/ 4378734 h 6858000"/>
              <a:gd name="connsiteX71" fmla="*/ 5918925 w 6244272"/>
              <a:gd name="connsiteY71" fmla="*/ 4613499 h 6858000"/>
              <a:gd name="connsiteX72" fmla="*/ 6160243 w 6244272"/>
              <a:gd name="connsiteY72" fmla="*/ 4585042 h 6858000"/>
              <a:gd name="connsiteX73" fmla="*/ 6238745 w 6244272"/>
              <a:gd name="connsiteY73" fmla="*/ 4602828 h 6858000"/>
              <a:gd name="connsiteX74" fmla="*/ 6195133 w 6244272"/>
              <a:gd name="connsiteY74" fmla="*/ 4677526 h 6858000"/>
              <a:gd name="connsiteX75" fmla="*/ 6017778 w 6244272"/>
              <a:gd name="connsiteY75" fmla="*/ 4805580 h 6858000"/>
              <a:gd name="connsiteX76" fmla="*/ 5651439 w 6244272"/>
              <a:gd name="connsiteY76" fmla="*/ 5154171 h 6858000"/>
              <a:gd name="connsiteX77" fmla="*/ 6006149 w 6244272"/>
              <a:gd name="connsiteY77" fmla="*/ 4994104 h 6858000"/>
              <a:gd name="connsiteX78" fmla="*/ 5633994 w 6244272"/>
              <a:gd name="connsiteY78" fmla="*/ 5353367 h 6858000"/>
              <a:gd name="connsiteX79" fmla="*/ 5552586 w 6244272"/>
              <a:gd name="connsiteY79" fmla="*/ 5474306 h 6858000"/>
              <a:gd name="connsiteX80" fmla="*/ 5383953 w 6244272"/>
              <a:gd name="connsiteY80" fmla="*/ 5769542 h 6858000"/>
              <a:gd name="connsiteX81" fmla="*/ 5392675 w 6244272"/>
              <a:gd name="connsiteY81" fmla="*/ 5801555 h 6858000"/>
              <a:gd name="connsiteX82" fmla="*/ 5584568 w 6244272"/>
              <a:gd name="connsiteY82" fmla="*/ 5755314 h 6858000"/>
              <a:gd name="connsiteX83" fmla="*/ 5334526 w 6244272"/>
              <a:gd name="connsiteY83" fmla="*/ 6004307 h 6858000"/>
              <a:gd name="connsiteX84" fmla="*/ 5075763 w 6244272"/>
              <a:gd name="connsiteY84" fmla="*/ 6196388 h 6858000"/>
              <a:gd name="connsiteX85" fmla="*/ 5258933 w 6244272"/>
              <a:gd name="connsiteY85" fmla="*/ 6167932 h 6858000"/>
              <a:gd name="connsiteX86" fmla="*/ 5511881 w 6244272"/>
              <a:gd name="connsiteY86" fmla="*/ 6057663 h 6858000"/>
              <a:gd name="connsiteX87" fmla="*/ 5599105 w 6244272"/>
              <a:gd name="connsiteY87" fmla="*/ 6100347 h 6858000"/>
              <a:gd name="connsiteX88" fmla="*/ 5360693 w 6244272"/>
              <a:gd name="connsiteY88" fmla="*/ 6281757 h 6858000"/>
              <a:gd name="connsiteX89" fmla="*/ 5224043 w 6244272"/>
              <a:gd name="connsiteY89" fmla="*/ 6367127 h 6858000"/>
              <a:gd name="connsiteX90" fmla="*/ 5168801 w 6244272"/>
              <a:gd name="connsiteY90" fmla="*/ 6431153 h 6858000"/>
              <a:gd name="connsiteX91" fmla="*/ 5011799 w 6244272"/>
              <a:gd name="connsiteY91" fmla="*/ 6658805 h 6858000"/>
              <a:gd name="connsiteX92" fmla="*/ 4651275 w 6244272"/>
              <a:gd name="connsiteY92" fmla="*/ 6858000 h 6858000"/>
              <a:gd name="connsiteX93" fmla="*/ 1823619 w 6244272"/>
              <a:gd name="connsiteY93" fmla="*/ 6858000 h 6858000"/>
              <a:gd name="connsiteX94" fmla="*/ 947849 w 6244272"/>
              <a:gd name="connsiteY94" fmla="*/ 6858000 h 6858000"/>
              <a:gd name="connsiteX95" fmla="*/ 732568 w 6244272"/>
              <a:gd name="connsiteY95" fmla="*/ 6858000 h 6858000"/>
              <a:gd name="connsiteX96" fmla="*/ 0 w 6244272"/>
              <a:gd name="connsiteY9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244272" h="6858000">
                <a:moveTo>
                  <a:pt x="0" y="0"/>
                </a:moveTo>
                <a:lnTo>
                  <a:pt x="732568" y="0"/>
                </a:lnTo>
                <a:lnTo>
                  <a:pt x="947849" y="0"/>
                </a:lnTo>
                <a:lnTo>
                  <a:pt x="1823619" y="0"/>
                </a:lnTo>
                <a:lnTo>
                  <a:pt x="5235673" y="0"/>
                </a:lnTo>
                <a:cubicBezTo>
                  <a:pt x="5133912" y="35571"/>
                  <a:pt x="5035058" y="78255"/>
                  <a:pt x="4933297" y="110269"/>
                </a:cubicBezTo>
                <a:cubicBezTo>
                  <a:pt x="4947835" y="145839"/>
                  <a:pt x="4962372" y="138725"/>
                  <a:pt x="4976910" y="135168"/>
                </a:cubicBezTo>
                <a:cubicBezTo>
                  <a:pt x="5064133" y="120941"/>
                  <a:pt x="5154264" y="110269"/>
                  <a:pt x="5238580" y="71141"/>
                </a:cubicBezTo>
                <a:cubicBezTo>
                  <a:pt x="5258933" y="64027"/>
                  <a:pt x="5282192" y="64027"/>
                  <a:pt x="5290914" y="88927"/>
                </a:cubicBezTo>
                <a:cubicBezTo>
                  <a:pt x="5305452" y="124497"/>
                  <a:pt x="5285100" y="145839"/>
                  <a:pt x="5264747" y="163625"/>
                </a:cubicBezTo>
                <a:cubicBezTo>
                  <a:pt x="5229858" y="195638"/>
                  <a:pt x="5189154" y="188525"/>
                  <a:pt x="5151357" y="192082"/>
                </a:cubicBezTo>
                <a:cubicBezTo>
                  <a:pt x="5046689" y="209867"/>
                  <a:pt x="4997261" y="259665"/>
                  <a:pt x="4974002" y="373491"/>
                </a:cubicBezTo>
                <a:cubicBezTo>
                  <a:pt x="5064133" y="327250"/>
                  <a:pt x="5154264" y="384162"/>
                  <a:pt x="5241488" y="352148"/>
                </a:cubicBezTo>
                <a:cubicBezTo>
                  <a:pt x="5264747" y="345034"/>
                  <a:pt x="5299637" y="355706"/>
                  <a:pt x="5288007" y="394834"/>
                </a:cubicBezTo>
                <a:cubicBezTo>
                  <a:pt x="5276378" y="430405"/>
                  <a:pt x="5238580" y="458860"/>
                  <a:pt x="5305452" y="451747"/>
                </a:cubicBezTo>
                <a:cubicBezTo>
                  <a:pt x="5354879" y="448189"/>
                  <a:pt x="5369416" y="405504"/>
                  <a:pt x="5383953" y="359262"/>
                </a:cubicBezTo>
                <a:cubicBezTo>
                  <a:pt x="5395583" y="334364"/>
                  <a:pt x="5427565" y="320135"/>
                  <a:pt x="5450825" y="334364"/>
                </a:cubicBezTo>
                <a:cubicBezTo>
                  <a:pt x="5479899" y="348592"/>
                  <a:pt x="5471177" y="387720"/>
                  <a:pt x="5471177" y="416176"/>
                </a:cubicBezTo>
                <a:cubicBezTo>
                  <a:pt x="5474085" y="469532"/>
                  <a:pt x="5450825" y="494431"/>
                  <a:pt x="5410121" y="505101"/>
                </a:cubicBezTo>
                <a:cubicBezTo>
                  <a:pt x="5360693" y="519330"/>
                  <a:pt x="5311267" y="537116"/>
                  <a:pt x="5247303" y="558458"/>
                </a:cubicBezTo>
                <a:cubicBezTo>
                  <a:pt x="5317082" y="594028"/>
                  <a:pt x="5369416" y="586915"/>
                  <a:pt x="5421750" y="558458"/>
                </a:cubicBezTo>
                <a:cubicBezTo>
                  <a:pt x="5485714" y="526444"/>
                  <a:pt x="5570030" y="483759"/>
                  <a:pt x="5622364" y="522887"/>
                </a:cubicBezTo>
                <a:cubicBezTo>
                  <a:pt x="5700865" y="579800"/>
                  <a:pt x="5764829" y="544229"/>
                  <a:pt x="5834608" y="533558"/>
                </a:cubicBezTo>
                <a:cubicBezTo>
                  <a:pt x="5979982" y="512216"/>
                  <a:pt x="5889850" y="480203"/>
                  <a:pt x="6035223" y="462417"/>
                </a:cubicBezTo>
                <a:cubicBezTo>
                  <a:pt x="6093372" y="455303"/>
                  <a:pt x="6154429" y="426847"/>
                  <a:pt x="6238745" y="465975"/>
                </a:cubicBezTo>
                <a:cubicBezTo>
                  <a:pt x="5857868" y="672284"/>
                  <a:pt x="5677606" y="658055"/>
                  <a:pt x="5337434" y="910606"/>
                </a:cubicBezTo>
                <a:cubicBezTo>
                  <a:pt x="5351971" y="935506"/>
                  <a:pt x="5366508" y="924835"/>
                  <a:pt x="5381046" y="921277"/>
                </a:cubicBezTo>
                <a:cubicBezTo>
                  <a:pt x="5404305" y="917720"/>
                  <a:pt x="5433380" y="903491"/>
                  <a:pt x="5439195" y="949734"/>
                </a:cubicBezTo>
                <a:cubicBezTo>
                  <a:pt x="5442103" y="985305"/>
                  <a:pt x="5424657" y="1003089"/>
                  <a:pt x="5395583" y="1006647"/>
                </a:cubicBezTo>
                <a:cubicBezTo>
                  <a:pt x="5311267" y="1020875"/>
                  <a:pt x="5235673" y="1070674"/>
                  <a:pt x="5160079" y="1113358"/>
                </a:cubicBezTo>
                <a:cubicBezTo>
                  <a:pt x="5125190" y="1131144"/>
                  <a:pt x="5087393" y="1156043"/>
                  <a:pt x="5101930" y="1220069"/>
                </a:cubicBezTo>
                <a:cubicBezTo>
                  <a:pt x="5131004" y="1237855"/>
                  <a:pt x="5151357" y="1212955"/>
                  <a:pt x="5174617" y="1209399"/>
                </a:cubicBezTo>
                <a:cubicBezTo>
                  <a:pt x="5197876" y="1205842"/>
                  <a:pt x="5253118" y="1220069"/>
                  <a:pt x="5238580" y="1230741"/>
                </a:cubicBezTo>
                <a:cubicBezTo>
                  <a:pt x="5171709" y="1269868"/>
                  <a:pt x="5293822" y="1365909"/>
                  <a:pt x="5212414" y="1365909"/>
                </a:cubicBezTo>
                <a:cubicBezTo>
                  <a:pt x="5078671" y="1365909"/>
                  <a:pt x="5005984" y="1536647"/>
                  <a:pt x="4878056" y="1540204"/>
                </a:cubicBezTo>
                <a:cubicBezTo>
                  <a:pt x="4857704" y="1540204"/>
                  <a:pt x="4848982" y="1572219"/>
                  <a:pt x="4848982" y="1597117"/>
                </a:cubicBezTo>
                <a:cubicBezTo>
                  <a:pt x="4848982" y="1629132"/>
                  <a:pt x="4869333" y="1632688"/>
                  <a:pt x="4889686" y="1636245"/>
                </a:cubicBezTo>
                <a:cubicBezTo>
                  <a:pt x="4921668" y="1639802"/>
                  <a:pt x="4956557" y="1597117"/>
                  <a:pt x="4997261" y="1657587"/>
                </a:cubicBezTo>
                <a:cubicBezTo>
                  <a:pt x="4921668" y="1693158"/>
                  <a:pt x="4843167" y="1728729"/>
                  <a:pt x="4846074" y="1849668"/>
                </a:cubicBezTo>
                <a:cubicBezTo>
                  <a:pt x="4846074" y="1881683"/>
                  <a:pt x="4814092" y="1895910"/>
                  <a:pt x="4790832" y="1903025"/>
                </a:cubicBezTo>
                <a:cubicBezTo>
                  <a:pt x="4750128" y="1917252"/>
                  <a:pt x="4718146" y="1938595"/>
                  <a:pt x="4694886" y="1984836"/>
                </a:cubicBezTo>
                <a:cubicBezTo>
                  <a:pt x="4694886" y="1995507"/>
                  <a:pt x="4694886" y="2002622"/>
                  <a:pt x="4694886" y="2013292"/>
                </a:cubicBezTo>
                <a:cubicBezTo>
                  <a:pt x="4700701" y="2123562"/>
                  <a:pt x="4758850" y="2120004"/>
                  <a:pt x="4822814" y="2102219"/>
                </a:cubicBezTo>
                <a:cubicBezTo>
                  <a:pt x="4898408" y="2080877"/>
                  <a:pt x="4974002" y="2038192"/>
                  <a:pt x="5055411" y="2077320"/>
                </a:cubicBezTo>
                <a:cubicBezTo>
                  <a:pt x="4942020" y="2130676"/>
                  <a:pt x="4817000" y="2134233"/>
                  <a:pt x="4712331" y="2208931"/>
                </a:cubicBezTo>
                <a:cubicBezTo>
                  <a:pt x="5101930" y="2223159"/>
                  <a:pt x="5445010" y="1984836"/>
                  <a:pt x="5822979" y="1892353"/>
                </a:cubicBezTo>
                <a:cubicBezTo>
                  <a:pt x="5811349" y="1952823"/>
                  <a:pt x="5779367" y="1967051"/>
                  <a:pt x="5753200" y="1974165"/>
                </a:cubicBezTo>
                <a:cubicBezTo>
                  <a:pt x="5613642" y="2020407"/>
                  <a:pt x="5491529" y="2112891"/>
                  <a:pt x="5363601" y="2191146"/>
                </a:cubicBezTo>
                <a:cubicBezTo>
                  <a:pt x="5311267" y="2223159"/>
                  <a:pt x="5273470" y="2258731"/>
                  <a:pt x="5253118" y="2326314"/>
                </a:cubicBezTo>
                <a:cubicBezTo>
                  <a:pt x="5235673" y="2390340"/>
                  <a:pt x="5200783" y="2418796"/>
                  <a:pt x="5136819" y="2401012"/>
                </a:cubicBezTo>
                <a:cubicBezTo>
                  <a:pt x="5084485" y="2386784"/>
                  <a:pt x="5029243" y="2393898"/>
                  <a:pt x="4974002" y="2401012"/>
                </a:cubicBezTo>
                <a:cubicBezTo>
                  <a:pt x="4912946" y="2408126"/>
                  <a:pt x="4843167" y="2479267"/>
                  <a:pt x="4857704" y="2518395"/>
                </a:cubicBezTo>
                <a:cubicBezTo>
                  <a:pt x="4886778" y="2582422"/>
                  <a:pt x="4936205" y="2550408"/>
                  <a:pt x="4976910" y="2543294"/>
                </a:cubicBezTo>
                <a:cubicBezTo>
                  <a:pt x="5026336" y="2536181"/>
                  <a:pt x="5116467" y="2518395"/>
                  <a:pt x="5116467" y="2525509"/>
                </a:cubicBezTo>
                <a:cubicBezTo>
                  <a:pt x="5148450" y="2685576"/>
                  <a:pt x="5221136" y="2564636"/>
                  <a:pt x="5273470" y="2564636"/>
                </a:cubicBezTo>
                <a:cubicBezTo>
                  <a:pt x="5322897" y="2564636"/>
                  <a:pt x="5372323" y="2546851"/>
                  <a:pt x="5418843" y="2532623"/>
                </a:cubicBezTo>
                <a:cubicBezTo>
                  <a:pt x="5479899" y="2514837"/>
                  <a:pt x="5535140" y="2546851"/>
                  <a:pt x="5593290" y="2553965"/>
                </a:cubicBezTo>
                <a:cubicBezTo>
                  <a:pt x="5645624" y="2561080"/>
                  <a:pt x="5616550" y="2653563"/>
                  <a:pt x="5648532" y="2692689"/>
                </a:cubicBezTo>
                <a:cubicBezTo>
                  <a:pt x="5654346" y="2703362"/>
                  <a:pt x="5660161" y="2703362"/>
                  <a:pt x="5665976" y="2703362"/>
                </a:cubicBezTo>
                <a:cubicBezTo>
                  <a:pt x="5683421" y="2980812"/>
                  <a:pt x="5988704" y="2913227"/>
                  <a:pt x="5988704" y="2923898"/>
                </a:cubicBezTo>
                <a:cubicBezTo>
                  <a:pt x="6014871" y="2941684"/>
                  <a:pt x="6046853" y="2899000"/>
                  <a:pt x="6078835" y="2941684"/>
                </a:cubicBezTo>
                <a:cubicBezTo>
                  <a:pt x="5942185" y="3137322"/>
                  <a:pt x="5732847" y="3183563"/>
                  <a:pt x="5546771" y="3329402"/>
                </a:cubicBezTo>
                <a:cubicBezTo>
                  <a:pt x="5700865" y="3379202"/>
                  <a:pt x="5790997" y="3208463"/>
                  <a:pt x="5904388" y="3229805"/>
                </a:cubicBezTo>
                <a:cubicBezTo>
                  <a:pt x="5959629" y="3283162"/>
                  <a:pt x="5793904" y="3368530"/>
                  <a:pt x="5953814" y="3393429"/>
                </a:cubicBezTo>
                <a:cubicBezTo>
                  <a:pt x="5884036" y="3439672"/>
                  <a:pt x="5834608" y="3485914"/>
                  <a:pt x="5785182" y="3539269"/>
                </a:cubicBezTo>
                <a:cubicBezTo>
                  <a:pt x="5700865" y="3635309"/>
                  <a:pt x="5683421" y="3699337"/>
                  <a:pt x="5724125" y="3827390"/>
                </a:cubicBezTo>
                <a:cubicBezTo>
                  <a:pt x="5750293" y="3912759"/>
                  <a:pt x="5788089" y="3991015"/>
                  <a:pt x="5753200" y="4090612"/>
                </a:cubicBezTo>
                <a:cubicBezTo>
                  <a:pt x="5729940" y="4158196"/>
                  <a:pt x="5738663" y="4204438"/>
                  <a:pt x="5825886" y="4172424"/>
                </a:cubicBezTo>
                <a:cubicBezTo>
                  <a:pt x="5918925" y="4140411"/>
                  <a:pt x="5953814" y="4200882"/>
                  <a:pt x="5930554" y="4321821"/>
                </a:cubicBezTo>
                <a:cubicBezTo>
                  <a:pt x="5916018" y="4400076"/>
                  <a:pt x="5930554" y="4424975"/>
                  <a:pt x="5994519" y="4414305"/>
                </a:cubicBezTo>
                <a:cubicBezTo>
                  <a:pt x="6064297" y="4403633"/>
                  <a:pt x="6131169" y="4353835"/>
                  <a:pt x="6218393" y="4378734"/>
                </a:cubicBezTo>
                <a:cubicBezTo>
                  <a:pt x="6148614" y="4521016"/>
                  <a:pt x="6000333" y="4478331"/>
                  <a:pt x="5918925" y="4613499"/>
                </a:cubicBezTo>
                <a:cubicBezTo>
                  <a:pt x="6014871" y="4613499"/>
                  <a:pt x="6090465" y="4613499"/>
                  <a:pt x="6160243" y="4585042"/>
                </a:cubicBezTo>
                <a:cubicBezTo>
                  <a:pt x="6189318" y="4574373"/>
                  <a:pt x="6221300" y="4560144"/>
                  <a:pt x="6238745" y="4602828"/>
                </a:cubicBezTo>
                <a:cubicBezTo>
                  <a:pt x="6259098" y="4652628"/>
                  <a:pt x="6218393" y="4670412"/>
                  <a:pt x="6195133" y="4677526"/>
                </a:cubicBezTo>
                <a:cubicBezTo>
                  <a:pt x="6128261" y="4702425"/>
                  <a:pt x="6075928" y="4759339"/>
                  <a:pt x="6017778" y="4805580"/>
                </a:cubicBezTo>
                <a:cubicBezTo>
                  <a:pt x="5892758" y="4905177"/>
                  <a:pt x="5756107" y="4990547"/>
                  <a:pt x="5651439" y="5154171"/>
                </a:cubicBezTo>
                <a:cubicBezTo>
                  <a:pt x="5782275" y="5111487"/>
                  <a:pt x="5881128" y="5011889"/>
                  <a:pt x="6006149" y="4994104"/>
                </a:cubicBezTo>
                <a:cubicBezTo>
                  <a:pt x="5898572" y="5143500"/>
                  <a:pt x="5761922" y="5243097"/>
                  <a:pt x="5633994" y="5353367"/>
                </a:cubicBezTo>
                <a:cubicBezTo>
                  <a:pt x="5596197" y="5385379"/>
                  <a:pt x="5558400" y="5406721"/>
                  <a:pt x="5552586" y="5474306"/>
                </a:cubicBezTo>
                <a:cubicBezTo>
                  <a:pt x="5535140" y="5605917"/>
                  <a:pt x="5488622" y="5712629"/>
                  <a:pt x="5383953" y="5769542"/>
                </a:cubicBezTo>
                <a:cubicBezTo>
                  <a:pt x="5383953" y="5769542"/>
                  <a:pt x="5389768" y="5790884"/>
                  <a:pt x="5392675" y="5801555"/>
                </a:cubicBezTo>
                <a:cubicBezTo>
                  <a:pt x="5456640" y="5805112"/>
                  <a:pt x="5506066" y="5726858"/>
                  <a:pt x="5584568" y="5755314"/>
                </a:cubicBezTo>
                <a:cubicBezTo>
                  <a:pt x="5506066" y="5862025"/>
                  <a:pt x="5442103" y="5954508"/>
                  <a:pt x="5334526" y="6004307"/>
                </a:cubicBezTo>
                <a:cubicBezTo>
                  <a:pt x="5247303" y="6043434"/>
                  <a:pt x="5139727" y="6068335"/>
                  <a:pt x="5075763" y="6196388"/>
                </a:cubicBezTo>
                <a:cubicBezTo>
                  <a:pt x="5148450" y="6221287"/>
                  <a:pt x="5203691" y="6189274"/>
                  <a:pt x="5258933" y="6167932"/>
                </a:cubicBezTo>
                <a:cubicBezTo>
                  <a:pt x="5343249" y="6132361"/>
                  <a:pt x="5427565" y="6093234"/>
                  <a:pt x="5511881" y="6057663"/>
                </a:cubicBezTo>
                <a:cubicBezTo>
                  <a:pt x="5543864" y="6043434"/>
                  <a:pt x="5578753" y="6036320"/>
                  <a:pt x="5599105" y="6100347"/>
                </a:cubicBezTo>
                <a:cubicBezTo>
                  <a:pt x="5491529" y="6114575"/>
                  <a:pt x="5427565" y="6199945"/>
                  <a:pt x="5360693" y="6281757"/>
                </a:cubicBezTo>
                <a:cubicBezTo>
                  <a:pt x="5322897" y="6327999"/>
                  <a:pt x="5290914" y="6388469"/>
                  <a:pt x="5224043" y="6367127"/>
                </a:cubicBezTo>
                <a:cubicBezTo>
                  <a:pt x="5189154" y="6356456"/>
                  <a:pt x="5165894" y="6388469"/>
                  <a:pt x="5168801" y="6431153"/>
                </a:cubicBezTo>
                <a:cubicBezTo>
                  <a:pt x="5183339" y="6580550"/>
                  <a:pt x="5099022" y="6630349"/>
                  <a:pt x="5011799" y="6658805"/>
                </a:cubicBezTo>
                <a:cubicBezTo>
                  <a:pt x="4883871" y="6701489"/>
                  <a:pt x="4770480" y="6786859"/>
                  <a:pt x="4651275" y="6858000"/>
                </a:cubicBezTo>
                <a:lnTo>
                  <a:pt x="1823619" y="6858000"/>
                </a:lnTo>
                <a:lnTo>
                  <a:pt x="947849" y="6858000"/>
                </a:lnTo>
                <a:lnTo>
                  <a:pt x="732568"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E34BB399-83A4-0B13-431A-B54713E962B2}"/>
              </a:ext>
            </a:extLst>
          </p:cNvPr>
          <p:cNvSpPr>
            <a:spLocks noGrp="1"/>
          </p:cNvSpPr>
          <p:nvPr>
            <p:ph type="title"/>
          </p:nvPr>
        </p:nvSpPr>
        <p:spPr>
          <a:xfrm>
            <a:off x="643468" y="609600"/>
            <a:ext cx="3992700" cy="4932218"/>
          </a:xfrm>
        </p:spPr>
        <p:txBody>
          <a:bodyPr vert="horz" lIns="91440" tIns="45720" rIns="91440" bIns="45720" rtlCol="0" anchor="b">
            <a:normAutofit/>
          </a:bodyPr>
          <a:lstStyle/>
          <a:p>
            <a:r>
              <a:rPr lang="en-US" b="1" kern="1200" dirty="0">
                <a:solidFill>
                  <a:schemeClr val="tx1"/>
                </a:solidFill>
                <a:latin typeface="+mj-lt"/>
                <a:ea typeface="+mj-ea"/>
                <a:cs typeface="+mj-cs"/>
              </a:rPr>
              <a:t>Wat </a:t>
            </a:r>
            <a:r>
              <a:rPr lang="en-US" b="1" kern="1200" dirty="0" err="1">
                <a:solidFill>
                  <a:schemeClr val="tx1"/>
                </a:solidFill>
                <a:latin typeface="+mj-lt"/>
                <a:ea typeface="+mj-ea"/>
                <a:cs typeface="+mj-cs"/>
              </a:rPr>
              <a:t>kwam</a:t>
            </a:r>
            <a:r>
              <a:rPr lang="en-US" b="1" kern="1200" dirty="0">
                <a:solidFill>
                  <a:schemeClr val="tx1"/>
                </a:solidFill>
                <a:latin typeface="+mj-lt"/>
                <a:ea typeface="+mj-ea"/>
                <a:cs typeface="+mj-cs"/>
              </a:rPr>
              <a:t> </a:t>
            </a:r>
            <a:r>
              <a:rPr lang="en-US" b="1" kern="1200" dirty="0" err="1">
                <a:solidFill>
                  <a:schemeClr val="tx1"/>
                </a:solidFill>
                <a:latin typeface="+mj-lt"/>
                <a:ea typeface="+mj-ea"/>
                <a:cs typeface="+mj-cs"/>
              </a:rPr>
              <a:t>eerst</a:t>
            </a:r>
            <a:r>
              <a:rPr lang="en-US" b="1" kern="1200" dirty="0">
                <a:solidFill>
                  <a:schemeClr val="tx1"/>
                </a:solidFill>
                <a:latin typeface="+mj-lt"/>
                <a:ea typeface="+mj-ea"/>
                <a:cs typeface="+mj-cs"/>
              </a:rPr>
              <a:t>:</a:t>
            </a:r>
            <a:br>
              <a:rPr lang="en-US" b="1" kern="1200" dirty="0">
                <a:solidFill>
                  <a:schemeClr val="tx1"/>
                </a:solidFill>
                <a:latin typeface="+mj-lt"/>
                <a:ea typeface="+mj-ea"/>
                <a:cs typeface="+mj-cs"/>
              </a:rPr>
            </a:br>
            <a:br>
              <a:rPr lang="en-US" b="1" kern="1200" dirty="0">
                <a:solidFill>
                  <a:schemeClr val="tx1"/>
                </a:solidFill>
                <a:latin typeface="+mj-lt"/>
                <a:ea typeface="+mj-ea"/>
                <a:cs typeface="+mj-cs"/>
              </a:rPr>
            </a:br>
            <a:r>
              <a:rPr lang="en-US" b="1" kern="1200" dirty="0">
                <a:solidFill>
                  <a:srgbClr val="FF0000"/>
                </a:solidFill>
                <a:latin typeface="+mj-lt"/>
                <a:ea typeface="+mj-ea"/>
                <a:cs typeface="+mj-cs"/>
              </a:rPr>
              <a:t> </a:t>
            </a:r>
            <a:r>
              <a:rPr lang="en-US" b="1" kern="1200" dirty="0" err="1">
                <a:solidFill>
                  <a:srgbClr val="FF0000"/>
                </a:solidFill>
              </a:rPr>
              <a:t>Jodendom</a:t>
            </a:r>
            <a:br>
              <a:rPr lang="en-US" b="1" kern="1200" dirty="0">
                <a:solidFill>
                  <a:srgbClr val="FF0000"/>
                </a:solidFill>
                <a:latin typeface="+mj-lt"/>
                <a:ea typeface="+mj-ea"/>
                <a:cs typeface="+mj-cs"/>
              </a:rPr>
            </a:br>
            <a:r>
              <a:rPr lang="nl-NL" sz="2800" b="1" dirty="0">
                <a:solidFill>
                  <a:srgbClr val="FF0000"/>
                </a:solidFill>
              </a:rPr>
              <a:t>meer dan 3.500 jaar oud</a:t>
            </a:r>
            <a:br>
              <a:rPr lang="nl-NL" sz="2800" b="1" dirty="0">
                <a:solidFill>
                  <a:srgbClr val="FF0000"/>
                </a:solidFill>
              </a:rPr>
            </a:br>
            <a:br>
              <a:rPr lang="nl-NL" sz="2800" b="1" dirty="0">
                <a:solidFill>
                  <a:srgbClr val="FF0000"/>
                </a:solidFill>
              </a:rPr>
            </a:br>
            <a:r>
              <a:rPr lang="en-US" sz="2800" b="1" kern="1200" dirty="0">
                <a:solidFill>
                  <a:srgbClr val="FF0000"/>
                </a:solidFill>
                <a:latin typeface="+mj-lt"/>
                <a:ea typeface="+mj-ea"/>
                <a:cs typeface="+mj-cs"/>
              </a:rPr>
              <a:t> </a:t>
            </a:r>
            <a:r>
              <a:rPr lang="en-US" b="1" kern="1200" dirty="0">
                <a:solidFill>
                  <a:schemeClr val="tx1"/>
                </a:solidFill>
                <a:latin typeface="+mj-lt"/>
                <a:ea typeface="+mj-ea"/>
                <a:cs typeface="+mj-cs"/>
              </a:rPr>
              <a:t>Christendom</a:t>
            </a:r>
            <a:br>
              <a:rPr lang="en-US" b="1" kern="1200" dirty="0">
                <a:solidFill>
                  <a:schemeClr val="tx1"/>
                </a:solidFill>
                <a:latin typeface="+mj-lt"/>
                <a:ea typeface="+mj-ea"/>
                <a:cs typeface="+mj-cs"/>
              </a:rPr>
            </a:br>
            <a:r>
              <a:rPr lang="en-US" sz="2800" b="1" kern="1200" dirty="0" err="1">
                <a:solidFill>
                  <a:schemeClr val="tx1"/>
                </a:solidFill>
                <a:latin typeface="+mj-lt"/>
                <a:ea typeface="+mj-ea"/>
                <a:cs typeface="+mj-cs"/>
              </a:rPr>
              <a:t>ongeveer</a:t>
            </a:r>
            <a:r>
              <a:rPr lang="en-US" sz="2800" b="1" kern="1200" dirty="0">
                <a:solidFill>
                  <a:schemeClr val="tx1"/>
                </a:solidFill>
                <a:latin typeface="+mj-lt"/>
                <a:ea typeface="+mj-ea"/>
                <a:cs typeface="+mj-cs"/>
              </a:rPr>
              <a:t> 2000 </a:t>
            </a:r>
            <a:r>
              <a:rPr lang="en-US" sz="2800" b="1" kern="1200" dirty="0" err="1">
                <a:solidFill>
                  <a:schemeClr val="tx1"/>
                </a:solidFill>
                <a:latin typeface="+mj-lt"/>
                <a:ea typeface="+mj-ea"/>
                <a:cs typeface="+mj-cs"/>
              </a:rPr>
              <a:t>jaar</a:t>
            </a:r>
            <a:endParaRPr lang="en-US" b="1" kern="1200" dirty="0">
              <a:solidFill>
                <a:schemeClr val="tx1"/>
              </a:solidFill>
              <a:latin typeface="+mj-lt"/>
              <a:ea typeface="+mj-ea"/>
              <a:cs typeface="+mj-cs"/>
            </a:endParaRPr>
          </a:p>
        </p:txBody>
      </p:sp>
    </p:spTree>
    <p:extLst>
      <p:ext uri="{BB962C8B-B14F-4D97-AF65-F5344CB8AC3E}">
        <p14:creationId xmlns:p14="http://schemas.microsoft.com/office/powerpoint/2010/main" val="12538274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3851E3B6-6827-A3BC-16D9-BDAF6D519299}"/>
              </a:ext>
            </a:extLst>
          </p:cNvPr>
          <p:cNvSpPr>
            <a:spLocks noGrp="1"/>
          </p:cNvSpPr>
          <p:nvPr>
            <p:ph type="title"/>
          </p:nvPr>
        </p:nvSpPr>
        <p:spPr>
          <a:xfrm>
            <a:off x="489098" y="1106034"/>
            <a:ext cx="5019074" cy="4121748"/>
          </a:xfrm>
        </p:spPr>
        <p:txBody>
          <a:bodyPr vert="horz" lIns="91440" tIns="45720" rIns="91440" bIns="45720" rtlCol="0" anchor="b">
            <a:normAutofit/>
          </a:bodyPr>
          <a:lstStyle/>
          <a:p>
            <a:r>
              <a:rPr lang="en-US" sz="4800" dirty="0">
                <a:latin typeface="ADLaM Display" panose="02010000000000000000" pitchFamily="2" charset="0"/>
                <a:ea typeface="ADLaM Display" panose="02010000000000000000" pitchFamily="2" charset="0"/>
                <a:cs typeface="ADLaM Display" panose="02010000000000000000" pitchFamily="2" charset="0"/>
              </a:rPr>
              <a:t>Wat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800" dirty="0">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eerst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snooker</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3-band </a:t>
            </a:r>
            <a:r>
              <a:rPr lang="en-US" dirty="0" err="1">
                <a:latin typeface="ADLaM Display" panose="02010000000000000000" pitchFamily="2" charset="0"/>
                <a:ea typeface="ADLaM Display" panose="02010000000000000000" pitchFamily="2" charset="0"/>
                <a:cs typeface="ADLaM Display" panose="02010000000000000000" pitchFamily="2" charset="0"/>
              </a:rPr>
              <a:t>biljart</a:t>
            </a:r>
            <a:endParaRPr lang="en-US"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AFCCBBB2-332F-B45E-9823-A678054AFAD0}"/>
              </a:ext>
            </a:extLst>
          </p:cNvPr>
          <p:cNvPicPr>
            <a:picLocks noChangeAspect="1"/>
          </p:cNvPicPr>
          <p:nvPr/>
        </p:nvPicPr>
        <p:blipFill>
          <a:blip r:embed="rId2"/>
          <a:stretch>
            <a:fillRect/>
          </a:stretch>
        </p:blipFill>
        <p:spPr>
          <a:xfrm>
            <a:off x="7353432" y="625683"/>
            <a:ext cx="3990109"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8D491451-FA83-7626-41C6-8F326D92B9DE}"/>
              </a:ext>
            </a:extLst>
          </p:cNvPr>
          <p:cNvPicPr>
            <a:picLocks noChangeAspect="1"/>
          </p:cNvPicPr>
          <p:nvPr/>
        </p:nvPicPr>
        <p:blipFill>
          <a:blip r:embed="rId3"/>
          <a:stretch>
            <a:fillRect/>
          </a:stretch>
        </p:blipFill>
        <p:spPr>
          <a:xfrm>
            <a:off x="6994071" y="3563901"/>
            <a:ext cx="4708833" cy="2716016"/>
          </a:xfrm>
          <a:prstGeom prst="rect">
            <a:avLst/>
          </a:prstGeom>
        </p:spPr>
      </p:pic>
    </p:spTree>
    <p:extLst>
      <p:ext uri="{BB962C8B-B14F-4D97-AF65-F5344CB8AC3E}">
        <p14:creationId xmlns:p14="http://schemas.microsoft.com/office/powerpoint/2010/main" val="38685881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06F42F5-EFC1-5D55-4AC4-33CB656D2219}"/>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1E0B89A-7A88-944B-7803-D67456EB1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BA619A65-25C6-B7FF-EC09-9C45141D24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A07A0B35-0755-59D3-C1F1-5AEBD02D35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7DABD767-5B11-9AAF-51DD-3B5D305D2DD3}"/>
              </a:ext>
            </a:extLst>
          </p:cNvPr>
          <p:cNvSpPr>
            <a:spLocks noGrp="1"/>
          </p:cNvSpPr>
          <p:nvPr>
            <p:ph type="title"/>
          </p:nvPr>
        </p:nvSpPr>
        <p:spPr>
          <a:xfrm>
            <a:off x="489098" y="1106033"/>
            <a:ext cx="5911702" cy="5627276"/>
          </a:xfrm>
        </p:spPr>
        <p:txBody>
          <a:bodyPr vert="horz" lIns="91440" tIns="45720" rIns="91440" bIns="45720" rtlCol="0" anchor="b">
            <a:normAutofit fontScale="90000"/>
          </a:bodyPr>
          <a:lstStyle/>
          <a:p>
            <a:r>
              <a:rPr lang="en-US" sz="4800" dirty="0">
                <a:latin typeface="ADLaM Display" panose="02010000000000000000" pitchFamily="2" charset="0"/>
                <a:ea typeface="ADLaM Display" panose="02010000000000000000" pitchFamily="2" charset="0"/>
                <a:cs typeface="ADLaM Display" panose="02010000000000000000" pitchFamily="2" charset="0"/>
              </a:rPr>
              <a:t>Wat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800" dirty="0">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eerst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snooker </a:t>
            </a:r>
            <a:r>
              <a:rPr lang="nl-NL" b="1" dirty="0"/>
              <a:t>Snooker</a:t>
            </a:r>
            <a:r>
              <a:rPr lang="nl-NL" dirty="0"/>
              <a:t>: </a:t>
            </a:r>
            <a:br>
              <a:rPr lang="nl-NL" dirty="0"/>
            </a:br>
            <a:r>
              <a:rPr lang="nl-NL" sz="1600" dirty="0">
                <a:latin typeface="ADLaM Display" panose="02010000000000000000" pitchFamily="2" charset="0"/>
                <a:ea typeface="ADLaM Display" panose="02010000000000000000" pitchFamily="2" charset="0"/>
                <a:cs typeface="ADLaM Display" panose="02010000000000000000" pitchFamily="2" charset="0"/>
              </a:rPr>
              <a:t>(Snooker ontstond in 1875 in Brits-koloniale India, toen een Britse officier, Charles Neville </a:t>
            </a:r>
            <a:r>
              <a:rPr lang="nl-NL" sz="1600" dirty="0" err="1">
                <a:latin typeface="ADLaM Display" panose="02010000000000000000" pitchFamily="2" charset="0"/>
                <a:ea typeface="ADLaM Display" panose="02010000000000000000" pitchFamily="2" charset="0"/>
                <a:cs typeface="ADLaM Display" panose="02010000000000000000" pitchFamily="2" charset="0"/>
              </a:rPr>
              <a:t>Chamberlain</a:t>
            </a:r>
            <a:r>
              <a:rPr lang="nl-NL" sz="1600" dirty="0">
                <a:latin typeface="ADLaM Display" panose="02010000000000000000" pitchFamily="2" charset="0"/>
                <a:ea typeface="ADLaM Display" panose="02010000000000000000" pitchFamily="2" charset="0"/>
                <a:cs typeface="ADLaM Display" panose="02010000000000000000" pitchFamily="2" charset="0"/>
              </a:rPr>
              <a:t>, het spel verder ontwikkelde door gekleurde ballen toe te voegen aan het bestaande spel)</a:t>
            </a:r>
            <a:br>
              <a:rPr lang="nl-NL" dirty="0"/>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3-band </a:t>
            </a:r>
            <a:r>
              <a:rPr lang="en-US"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biljart</a:t>
            </a: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Biljart bestaat al veel langer, terwijl snooker pas in 1875 werd uitgevonden. Driebanden is een relatief recente discipline binnen het biljarten en kwam later tot stand dan het algemene biljartspel) </a:t>
            </a:r>
            <a:r>
              <a:rPr lang="nl-NL" sz="1600" dirty="0"/>
              <a:t> </a:t>
            </a:r>
            <a:br>
              <a:rPr lang="nl-NL" dirty="0"/>
            </a:b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Dit is een discipline binnen het carambolebiljart waarbij de bal minimaal drie banden moet raken. Het is een modernere ontwikkeling dan het algemene biljartspel</a:t>
            </a:r>
            <a:br>
              <a:rPr lang="nl-NL" dirty="0"/>
            </a:br>
            <a:br>
              <a:rPr lang="nl-NL" dirty="0"/>
            </a:br>
            <a:endParaRPr lang="en-US"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68BBE946-9A45-18B6-E631-22B28DEA34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9FA9D994-AF38-C906-03F5-56EA03AE8156}"/>
              </a:ext>
            </a:extLst>
          </p:cNvPr>
          <p:cNvPicPr>
            <a:picLocks noChangeAspect="1"/>
          </p:cNvPicPr>
          <p:nvPr/>
        </p:nvPicPr>
        <p:blipFill>
          <a:blip r:embed="rId2"/>
          <a:stretch>
            <a:fillRect/>
          </a:stretch>
        </p:blipFill>
        <p:spPr>
          <a:xfrm>
            <a:off x="7353432" y="625683"/>
            <a:ext cx="3990109" cy="2743200"/>
          </a:xfrm>
          <a:prstGeom prst="rect">
            <a:avLst/>
          </a:prstGeom>
        </p:spPr>
      </p:pic>
      <p:sp>
        <p:nvSpPr>
          <p:cNvPr id="17" name="Rectangle 16">
            <a:extLst>
              <a:ext uri="{FF2B5EF4-FFF2-40B4-BE49-F238E27FC236}">
                <a16:creationId xmlns:a16="http://schemas.microsoft.com/office/drawing/2014/main" id="{97F9FAF6-7D08-79A3-19F7-2FF57BA6F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CAB9DF91-742C-F329-C33F-35C10FE08C88}"/>
              </a:ext>
            </a:extLst>
          </p:cNvPr>
          <p:cNvPicPr>
            <a:picLocks noChangeAspect="1"/>
          </p:cNvPicPr>
          <p:nvPr/>
        </p:nvPicPr>
        <p:blipFill>
          <a:blip r:embed="rId3"/>
          <a:stretch>
            <a:fillRect/>
          </a:stretch>
        </p:blipFill>
        <p:spPr>
          <a:xfrm>
            <a:off x="6994071" y="3563901"/>
            <a:ext cx="4708833" cy="2716016"/>
          </a:xfrm>
          <a:prstGeom prst="rect">
            <a:avLst/>
          </a:prstGeom>
        </p:spPr>
      </p:pic>
    </p:spTree>
    <p:extLst>
      <p:ext uri="{BB962C8B-B14F-4D97-AF65-F5344CB8AC3E}">
        <p14:creationId xmlns:p14="http://schemas.microsoft.com/office/powerpoint/2010/main" val="20501737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4393A11E-7138-4B14-2C6E-E9C885BCBEBF}"/>
              </a:ext>
            </a:extLst>
          </p:cNvPr>
          <p:cNvSpPr>
            <a:spLocks noGrp="1"/>
          </p:cNvSpPr>
          <p:nvPr>
            <p:ph type="title"/>
          </p:nvPr>
        </p:nvSpPr>
        <p:spPr>
          <a:xfrm>
            <a:off x="489098" y="1106034"/>
            <a:ext cx="5606902" cy="434988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Paul Van </a:t>
            </a:r>
            <a:r>
              <a:rPr lang="en-US" sz="4000" dirty="0" err="1">
                <a:latin typeface="ADLaM Display" panose="02010000000000000000" pitchFamily="2" charset="0"/>
                <a:ea typeface="ADLaM Display" panose="02010000000000000000" pitchFamily="2" charset="0"/>
                <a:cs typeface="ADLaM Display" panose="02010000000000000000" pitchFamily="2" charset="0"/>
              </a:rPr>
              <a:t>Ostaijen</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Hendrik </a:t>
            </a:r>
            <a:r>
              <a:rPr lang="en-US" sz="4000" dirty="0" err="1">
                <a:latin typeface="ADLaM Display" panose="02010000000000000000" pitchFamily="2" charset="0"/>
                <a:ea typeface="ADLaM Display" panose="02010000000000000000" pitchFamily="2" charset="0"/>
                <a:cs typeface="ADLaM Display" panose="02010000000000000000" pitchFamily="2" charset="0"/>
              </a:rPr>
              <a:t>Concience</a:t>
            </a:r>
            <a:endParaRPr lang="en-US" sz="40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99820997-0AF1-9493-439F-6EBCDB018698}"/>
              </a:ext>
            </a:extLst>
          </p:cNvPr>
          <p:cNvPicPr>
            <a:picLocks noChangeAspect="1"/>
          </p:cNvPicPr>
          <p:nvPr/>
        </p:nvPicPr>
        <p:blipFill>
          <a:blip r:embed="rId2"/>
          <a:stretch>
            <a:fillRect/>
          </a:stretch>
        </p:blipFill>
        <p:spPr>
          <a:xfrm>
            <a:off x="8525526" y="625683"/>
            <a:ext cx="1645920"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3E3AF696-B6F3-B872-3D5C-12AC3084B766}"/>
              </a:ext>
            </a:extLst>
          </p:cNvPr>
          <p:cNvPicPr>
            <a:picLocks noChangeAspect="1"/>
          </p:cNvPicPr>
          <p:nvPr/>
        </p:nvPicPr>
        <p:blipFill>
          <a:blip r:embed="rId3"/>
          <a:stretch>
            <a:fillRect/>
          </a:stretch>
        </p:blipFill>
        <p:spPr>
          <a:xfrm>
            <a:off x="7976887" y="3550309"/>
            <a:ext cx="2743200" cy="2743200"/>
          </a:xfrm>
          <a:prstGeom prst="rect">
            <a:avLst/>
          </a:prstGeom>
        </p:spPr>
      </p:pic>
    </p:spTree>
    <p:extLst>
      <p:ext uri="{BB962C8B-B14F-4D97-AF65-F5344CB8AC3E}">
        <p14:creationId xmlns:p14="http://schemas.microsoft.com/office/powerpoint/2010/main" val="7777288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058E03E-78CD-2F84-4881-B27D125AF59B}"/>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504A07E-826F-633C-727D-C3A44A4017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17E25CF4-6D9F-2C00-CEA5-3DEE6EAA6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E47A266D-BEBB-6582-E07C-4BEA2C5D1B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A24DD645-B39E-DC1B-F9B2-02E9ADFDB51D}"/>
              </a:ext>
            </a:extLst>
          </p:cNvPr>
          <p:cNvSpPr>
            <a:spLocks noGrp="1"/>
          </p:cNvSpPr>
          <p:nvPr>
            <p:ph type="title"/>
          </p:nvPr>
        </p:nvSpPr>
        <p:spPr>
          <a:xfrm>
            <a:off x="489098" y="771988"/>
            <a:ext cx="6015874" cy="5460329"/>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Paul Van </a:t>
            </a:r>
            <a:r>
              <a:rPr lang="en-US" sz="4000" dirty="0" err="1">
                <a:latin typeface="ADLaM Display" panose="02010000000000000000" pitchFamily="2" charset="0"/>
                <a:ea typeface="ADLaM Display" panose="02010000000000000000" pitchFamily="2" charset="0"/>
                <a:cs typeface="ADLaM Display" panose="02010000000000000000" pitchFamily="2" charset="0"/>
              </a:rPr>
              <a:t>Ostaijen</a:t>
            </a:r>
            <a:r>
              <a:rPr lang="en-US" sz="4000" dirty="0">
                <a:latin typeface="ADLaM Display" panose="02010000000000000000" pitchFamily="2" charset="0"/>
                <a:ea typeface="ADLaM Display" panose="02010000000000000000" pitchFamily="2" charset="0"/>
                <a:cs typeface="ADLaM Display" panose="02010000000000000000" pitchFamily="2" charset="0"/>
              </a:rPr>
              <a:t> </a:t>
            </a: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nl-NL" sz="1600" dirty="0">
                <a:latin typeface="ADLaM Display" panose="02010000000000000000" pitchFamily="2" charset="0"/>
                <a:ea typeface="ADLaM Display" panose="02010000000000000000" pitchFamily="2" charset="0"/>
                <a:cs typeface="ADLaM Display" panose="02010000000000000000" pitchFamily="2" charset="0"/>
              </a:rPr>
              <a:t>22 februari 1896 – 18 maart 1928) was een modernistisch Vlaams dichter en prozaschrijver.</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Hendrik conscience </a:t>
            </a:r>
            <a:b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hlinkClick r:id="rId2" tooltip="3 december">
                  <a:extLst>
                    <a:ext uri="{A12FA001-AC4F-418D-AE19-62706E023703}">
                      <ahyp:hlinkClr xmlns:ahyp="http://schemas.microsoft.com/office/drawing/2018/hyperlinkcolor" val="tx"/>
                    </a:ext>
                  </a:extLst>
                </a:hlinkClick>
              </a:rPr>
              <a:t>3 december</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hlinkClick r:id="rId3" tooltip="1812">
                  <a:extLst>
                    <a:ext uri="{A12FA001-AC4F-418D-AE19-62706E023703}">
                      <ahyp:hlinkClr xmlns:ahyp="http://schemas.microsoft.com/office/drawing/2018/hyperlinkcolor" val="tx"/>
                    </a:ext>
                  </a:extLst>
                </a:hlinkClick>
              </a:rPr>
              <a:t>1812</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 </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hlinkClick r:id="rId4" tooltip="10 september">
                  <a:extLst>
                    <a:ext uri="{A12FA001-AC4F-418D-AE19-62706E023703}">
                      <ahyp:hlinkClr xmlns:ahyp="http://schemas.microsoft.com/office/drawing/2018/hyperlinkcolor" val="tx"/>
                    </a:ext>
                  </a:extLst>
                </a:hlinkClick>
              </a:rPr>
              <a:t>10 september</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hlinkClick r:id="rId5" tooltip="1883">
                  <a:extLst>
                    <a:ext uri="{A12FA001-AC4F-418D-AE19-62706E023703}">
                      <ahyp:hlinkClr xmlns:ahyp="http://schemas.microsoft.com/office/drawing/2018/hyperlinkcolor" val="tx"/>
                    </a:ext>
                  </a:extLst>
                </a:hlinkClick>
              </a:rPr>
              <a:t>1883</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was een </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hlinkClick r:id="rId6" tooltip="België">
                  <a:extLst>
                    <a:ext uri="{A12FA001-AC4F-418D-AE19-62706E023703}">
                      <ahyp:hlinkClr xmlns:ahyp="http://schemas.microsoft.com/office/drawing/2018/hyperlinkcolor" val="tx"/>
                    </a:ext>
                  </a:extLst>
                </a:hlinkClick>
              </a:rPr>
              <a:t>Belgisch</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hlinkClick r:id="rId7" tooltip="Auteur">
                  <a:extLst>
                    <a:ext uri="{A12FA001-AC4F-418D-AE19-62706E023703}">
                      <ahyp:hlinkClr xmlns:ahyp="http://schemas.microsoft.com/office/drawing/2018/hyperlinkcolor" val="tx"/>
                    </a:ext>
                  </a:extLst>
                </a:hlinkClick>
              </a:rPr>
              <a:t>schrijver</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Hij werkte zich door talent en ijver op tot een </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hlinkClick r:id="rId8" tooltip="Vlaanderen">
                  <a:extLst>
                    <a:ext uri="{A12FA001-AC4F-418D-AE19-62706E023703}">
                      <ahyp:hlinkClr xmlns:ahyp="http://schemas.microsoft.com/office/drawing/2018/hyperlinkcolor" val="tx"/>
                    </a:ext>
                  </a:extLst>
                </a:hlinkClick>
              </a:rPr>
              <a:t>Vlaams</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hlinkClick r:id="rId9" tooltip="Volk">
                  <a:extLst>
                    <a:ext uri="{A12FA001-AC4F-418D-AE19-62706E023703}">
                      <ahyp:hlinkClr xmlns:ahyp="http://schemas.microsoft.com/office/drawing/2018/hyperlinkcolor" val="tx"/>
                    </a:ext>
                  </a:extLst>
                </a:hlinkClick>
              </a:rPr>
              <a:t>volks</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hlinkClick r:id="rId10" tooltip="Schrijver">
                  <a:extLst>
                    <a:ext uri="{A12FA001-AC4F-418D-AE19-62706E023703}">
                      <ahyp:hlinkClr xmlns:ahyp="http://schemas.microsoft.com/office/drawing/2018/hyperlinkcolor" val="tx"/>
                    </a:ext>
                  </a:extLst>
                </a:hlinkClick>
              </a:rPr>
              <a:t>schrijver</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Er wordt van hem gezegd dat hij "de man was die zijn volk leerde lezen.</a:t>
            </a:r>
            <a:endParaRPr lang="en-US"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196CA9E1-31C0-B40B-4D3C-66E6613AD5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4A9ED6D6-7637-FD0B-2266-4C21BEF8063A}"/>
              </a:ext>
            </a:extLst>
          </p:cNvPr>
          <p:cNvPicPr>
            <a:picLocks noChangeAspect="1"/>
          </p:cNvPicPr>
          <p:nvPr/>
        </p:nvPicPr>
        <p:blipFill>
          <a:blip r:embed="rId11"/>
          <a:stretch>
            <a:fillRect/>
          </a:stretch>
        </p:blipFill>
        <p:spPr>
          <a:xfrm>
            <a:off x="8525526" y="625683"/>
            <a:ext cx="1645920" cy="2743200"/>
          </a:xfrm>
          <a:prstGeom prst="rect">
            <a:avLst/>
          </a:prstGeom>
        </p:spPr>
      </p:pic>
      <p:sp>
        <p:nvSpPr>
          <p:cNvPr id="17" name="Rectangle 16">
            <a:extLst>
              <a:ext uri="{FF2B5EF4-FFF2-40B4-BE49-F238E27FC236}">
                <a16:creationId xmlns:a16="http://schemas.microsoft.com/office/drawing/2014/main" id="{49F4840C-2FE4-F44F-D336-A973A95906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8F41664B-A002-6CF4-545C-1596760C4C98}"/>
              </a:ext>
            </a:extLst>
          </p:cNvPr>
          <p:cNvPicPr>
            <a:picLocks noChangeAspect="1"/>
          </p:cNvPicPr>
          <p:nvPr/>
        </p:nvPicPr>
        <p:blipFill>
          <a:blip r:embed="rId12"/>
          <a:stretch>
            <a:fillRect/>
          </a:stretch>
        </p:blipFill>
        <p:spPr>
          <a:xfrm>
            <a:off x="7976887" y="3550309"/>
            <a:ext cx="2743200" cy="2743200"/>
          </a:xfrm>
          <a:prstGeom prst="rect">
            <a:avLst/>
          </a:prstGeom>
        </p:spPr>
      </p:pic>
    </p:spTree>
    <p:extLst>
      <p:ext uri="{BB962C8B-B14F-4D97-AF65-F5344CB8AC3E}">
        <p14:creationId xmlns:p14="http://schemas.microsoft.com/office/powerpoint/2010/main" val="32815907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A2200998-02A6-F435-5ED6-424AEB563955}"/>
              </a:ext>
            </a:extLst>
          </p:cNvPr>
          <p:cNvSpPr>
            <a:spLocks noGrp="1"/>
          </p:cNvSpPr>
          <p:nvPr>
            <p:ph type="title"/>
          </p:nvPr>
        </p:nvSpPr>
        <p:spPr>
          <a:xfrm>
            <a:off x="489098" y="1106034"/>
            <a:ext cx="5618608" cy="4918846"/>
          </a:xfrm>
        </p:spPr>
        <p:txBody>
          <a:bodyPr vert="horz" lIns="91440" tIns="45720" rIns="91440" bIns="45720" rtlCol="0" anchor="b">
            <a:normAutofit/>
          </a:bodyPr>
          <a:lstStyle/>
          <a:p>
            <a:r>
              <a:rPr lang="en-US" sz="4800" dirty="0">
                <a:latin typeface="ADLaM Display" panose="02010000000000000000" pitchFamily="2" charset="0"/>
                <a:ea typeface="ADLaM Display" panose="02010000000000000000" pitchFamily="2" charset="0"/>
                <a:cs typeface="ADLaM Display" panose="02010000000000000000" pitchFamily="2" charset="0"/>
              </a:rPr>
              <a:t>Wat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800" dirty="0">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800"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A. </a:t>
            </a:r>
            <a:r>
              <a:rPr lang="en-US" dirty="0" err="1">
                <a:latin typeface="ADLaM Display" panose="02010000000000000000" pitchFamily="2" charset="0"/>
                <a:ea typeface="ADLaM Display" panose="02010000000000000000" pitchFamily="2" charset="0"/>
                <a:cs typeface="ADLaM Display" panose="02010000000000000000" pitchFamily="2" charset="0"/>
              </a:rPr>
              <a:t>snelkookpan</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a:t>
            </a:r>
            <a:r>
              <a:rPr lang="en-US" dirty="0" err="1">
                <a:latin typeface="ADLaM Display" panose="02010000000000000000" pitchFamily="2" charset="0"/>
                <a:ea typeface="ADLaM Display" panose="02010000000000000000" pitchFamily="2" charset="0"/>
                <a:cs typeface="ADLaM Display" panose="02010000000000000000" pitchFamily="2" charset="0"/>
              </a:rPr>
              <a:t>stoomkoker</a:t>
            </a:r>
            <a:br>
              <a:rPr lang="en-US" sz="3400" dirty="0"/>
            </a:br>
            <a:endParaRPr lang="en-US" sz="3400" dirty="0"/>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322CCE2B-CB77-1E41-A856-685D66FC55B5}"/>
              </a:ext>
            </a:extLst>
          </p:cNvPr>
          <p:cNvPicPr>
            <a:picLocks noChangeAspect="1"/>
          </p:cNvPicPr>
          <p:nvPr/>
        </p:nvPicPr>
        <p:blipFill>
          <a:blip r:embed="rId2"/>
          <a:stretch>
            <a:fillRect/>
          </a:stretch>
        </p:blipFill>
        <p:spPr>
          <a:xfrm>
            <a:off x="8319786" y="197291"/>
            <a:ext cx="2378694" cy="3171592"/>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8A4C0BCA-4E97-1366-FD8F-5F8D156C48D0}"/>
              </a:ext>
            </a:extLst>
          </p:cNvPr>
          <p:cNvPicPr>
            <a:picLocks noChangeAspect="1"/>
          </p:cNvPicPr>
          <p:nvPr/>
        </p:nvPicPr>
        <p:blipFill>
          <a:blip r:embed="rId3"/>
          <a:stretch>
            <a:fillRect/>
          </a:stretch>
        </p:blipFill>
        <p:spPr>
          <a:xfrm>
            <a:off x="7601226" y="3550309"/>
            <a:ext cx="3494523" cy="2743200"/>
          </a:xfrm>
          <a:prstGeom prst="rect">
            <a:avLst/>
          </a:prstGeom>
        </p:spPr>
      </p:pic>
    </p:spTree>
    <p:extLst>
      <p:ext uri="{BB962C8B-B14F-4D97-AF65-F5344CB8AC3E}">
        <p14:creationId xmlns:p14="http://schemas.microsoft.com/office/powerpoint/2010/main" val="39862984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AACFD6A-299C-300D-F3F6-956E4E9AA459}"/>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A447668-5910-53E9-FC58-09F6221723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21A38BB4-3EA8-E0F2-C678-A063B5E42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4531E012-1FF7-B681-D701-D8548A222B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C64AD432-6784-D349-A26B-6180827366DA}"/>
              </a:ext>
            </a:extLst>
          </p:cNvPr>
          <p:cNvSpPr>
            <a:spLocks noGrp="1"/>
          </p:cNvSpPr>
          <p:nvPr>
            <p:ph type="title"/>
          </p:nvPr>
        </p:nvSpPr>
        <p:spPr>
          <a:xfrm>
            <a:off x="489098" y="2189019"/>
            <a:ext cx="5618608" cy="4221018"/>
          </a:xfrm>
        </p:spPr>
        <p:txBody>
          <a:bodyPr vert="horz" lIns="91440" tIns="45720" rIns="91440" bIns="45720" rtlCol="0" anchor="b">
            <a:normAutofit fontScale="90000"/>
          </a:bodyPr>
          <a:lstStyle/>
          <a:p>
            <a:r>
              <a:rPr lang="en-US" sz="4800" dirty="0">
                <a:latin typeface="ADLaM Display" panose="02010000000000000000" pitchFamily="2" charset="0"/>
                <a:ea typeface="ADLaM Display" panose="02010000000000000000" pitchFamily="2" charset="0"/>
                <a:cs typeface="ADLaM Display" panose="02010000000000000000" pitchFamily="2" charset="0"/>
              </a:rPr>
              <a:t>Wat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kwam</a:t>
            </a:r>
            <a:r>
              <a:rPr lang="en-US" sz="4800" dirty="0">
                <a:latin typeface="ADLaM Display" panose="02010000000000000000" pitchFamily="2" charset="0"/>
                <a:ea typeface="ADLaM Display" panose="02010000000000000000" pitchFamily="2" charset="0"/>
                <a:cs typeface="ADLaM Display" panose="02010000000000000000" pitchFamily="2" charset="0"/>
              </a:rPr>
              <a:t> </a:t>
            </a:r>
            <a:r>
              <a:rPr lang="en-US" sz="4800" dirty="0" err="1">
                <a:latin typeface="ADLaM Display" panose="02010000000000000000" pitchFamily="2" charset="0"/>
                <a:ea typeface="ADLaM Display" panose="02010000000000000000" pitchFamily="2" charset="0"/>
                <a:cs typeface="ADLaM Display" panose="02010000000000000000" pitchFamily="2" charset="0"/>
              </a:rPr>
              <a:t>eerst</a:t>
            </a:r>
            <a:r>
              <a:rPr lang="en-US" sz="4800"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a:t>
            </a:r>
            <a:r>
              <a:rPr lang="en-US"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snelkookpan</a:t>
            </a:r>
            <a:r>
              <a:rPr lang="en-US"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a:t>
            </a:r>
            <a:r>
              <a:rPr lang="nl-NL" dirty="0"/>
              <a:t> </a:t>
            </a:r>
            <a:br>
              <a:rPr lang="nl-NL" dirty="0"/>
            </a:b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Denis Papin vond de eerste snelkookpan in 1679 uit. Deze werkt door stoom onder hoge druk te gebruiken om voedsel sneller gaar te maken dan in een gewone pan.</a:t>
            </a:r>
            <a:br>
              <a:rPr lang="nl-NL" dirty="0"/>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dirty="0">
                <a:latin typeface="ADLaM Display" panose="02010000000000000000" pitchFamily="2" charset="0"/>
                <a:ea typeface="ADLaM Display" panose="02010000000000000000" pitchFamily="2" charset="0"/>
                <a:cs typeface="ADLaM Display" panose="02010000000000000000" pitchFamily="2" charset="0"/>
              </a:rPr>
              <a:t>B. </a:t>
            </a:r>
            <a:r>
              <a:rPr lang="en-US" dirty="0" err="1">
                <a:latin typeface="ADLaM Display" panose="02010000000000000000" pitchFamily="2" charset="0"/>
                <a:ea typeface="ADLaM Display" panose="02010000000000000000" pitchFamily="2" charset="0"/>
                <a:cs typeface="ADLaM Display" panose="02010000000000000000" pitchFamily="2" charset="0"/>
              </a:rPr>
              <a:t>stoomkoker</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nl-NL" dirty="0"/>
              <a:t> </a:t>
            </a:r>
            <a:br>
              <a:rPr lang="nl-NL" dirty="0"/>
            </a:br>
            <a:r>
              <a:rPr lang="nl-NL" sz="1600" dirty="0">
                <a:latin typeface="ADLaM Display" panose="02010000000000000000" pitchFamily="2" charset="0"/>
                <a:ea typeface="ADLaM Display" panose="02010000000000000000" pitchFamily="2" charset="0"/>
                <a:cs typeface="ADLaM Display" panose="02010000000000000000" pitchFamily="2" charset="0"/>
              </a:rPr>
              <a:t>De stoomkoker is een meer recente uitvinding, die later op de markt kwam dan de snelkookpan. Moderne stoomkokers zijn bedoeld voor stomen boven een vloeistof, terwijl de snelkookpan werkt door stoom te vangen om druk op te bouwen.</a:t>
            </a:r>
            <a:br>
              <a:rPr lang="nl-NL" dirty="0"/>
            </a:br>
            <a:br>
              <a:rPr lang="en-US" sz="3400" dirty="0"/>
            </a:br>
            <a:endParaRPr lang="en-US" sz="3400" dirty="0"/>
          </a:p>
        </p:txBody>
      </p:sp>
      <p:sp>
        <p:nvSpPr>
          <p:cNvPr id="15" name="Rectangle 14">
            <a:extLst>
              <a:ext uri="{FF2B5EF4-FFF2-40B4-BE49-F238E27FC236}">
                <a16:creationId xmlns:a16="http://schemas.microsoft.com/office/drawing/2014/main" id="{6E47DFCE-2B61-7431-A02E-60D0171E98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7D7AB072-4D30-EA5B-F230-7B509DBD4E46}"/>
              </a:ext>
            </a:extLst>
          </p:cNvPr>
          <p:cNvPicPr>
            <a:picLocks noChangeAspect="1"/>
          </p:cNvPicPr>
          <p:nvPr/>
        </p:nvPicPr>
        <p:blipFill>
          <a:blip r:embed="rId2"/>
          <a:stretch>
            <a:fillRect/>
          </a:stretch>
        </p:blipFill>
        <p:spPr>
          <a:xfrm>
            <a:off x="8319786" y="197291"/>
            <a:ext cx="2378694" cy="3171592"/>
          </a:xfrm>
          <a:prstGeom prst="rect">
            <a:avLst/>
          </a:prstGeom>
        </p:spPr>
      </p:pic>
      <p:sp>
        <p:nvSpPr>
          <p:cNvPr id="17" name="Rectangle 16">
            <a:extLst>
              <a:ext uri="{FF2B5EF4-FFF2-40B4-BE49-F238E27FC236}">
                <a16:creationId xmlns:a16="http://schemas.microsoft.com/office/drawing/2014/main" id="{C6C3BB84-3CF8-AF27-C078-F3F51444A4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394B55A5-6BE8-7801-299C-E0126C47DBCD}"/>
              </a:ext>
            </a:extLst>
          </p:cNvPr>
          <p:cNvPicPr>
            <a:picLocks noChangeAspect="1"/>
          </p:cNvPicPr>
          <p:nvPr/>
        </p:nvPicPr>
        <p:blipFill>
          <a:blip r:embed="rId3"/>
          <a:stretch>
            <a:fillRect/>
          </a:stretch>
        </p:blipFill>
        <p:spPr>
          <a:xfrm>
            <a:off x="7601226" y="3550309"/>
            <a:ext cx="3494523" cy="2743200"/>
          </a:xfrm>
          <a:prstGeom prst="rect">
            <a:avLst/>
          </a:prstGeom>
        </p:spPr>
      </p:pic>
    </p:spTree>
    <p:extLst>
      <p:ext uri="{BB962C8B-B14F-4D97-AF65-F5344CB8AC3E}">
        <p14:creationId xmlns:p14="http://schemas.microsoft.com/office/powerpoint/2010/main" val="16619510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6A946E92-1047-E1E0-7E9D-863BF1DFD4B6}"/>
              </a:ext>
            </a:extLst>
          </p:cNvPr>
          <p:cNvSpPr>
            <a:spLocks noGrp="1"/>
          </p:cNvSpPr>
          <p:nvPr>
            <p:ph type="title"/>
          </p:nvPr>
        </p:nvSpPr>
        <p:spPr>
          <a:xfrm>
            <a:off x="489098" y="1106033"/>
            <a:ext cx="5019074" cy="4766447"/>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a:t>
            </a:r>
            <a:r>
              <a:rPr lang="en-US" sz="4000" dirty="0" err="1">
                <a:latin typeface="ADLaM Display" panose="02010000000000000000" pitchFamily="2" charset="0"/>
                <a:ea typeface="ADLaM Display" panose="02010000000000000000" pitchFamily="2" charset="0"/>
                <a:cs typeface="ADLaM Display" panose="02010000000000000000" pitchFamily="2" charset="0"/>
              </a:rPr>
              <a:t>toren</a:t>
            </a:r>
            <a:r>
              <a:rPr lang="en-US" sz="4000" dirty="0">
                <a:latin typeface="ADLaM Display" panose="02010000000000000000" pitchFamily="2" charset="0"/>
                <a:ea typeface="ADLaM Display" panose="02010000000000000000" pitchFamily="2" charset="0"/>
                <a:cs typeface="ADLaM Display" panose="02010000000000000000" pitchFamily="2" charset="0"/>
              </a:rPr>
              <a:t> van Pisa</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Big Ben Londen</a:t>
            </a:r>
            <a:br>
              <a:rPr lang="en-US" sz="3400" dirty="0"/>
            </a:br>
            <a:endParaRPr lang="en-US" sz="3400" dirty="0"/>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23480142-4FEE-5EEB-400D-B17932C19945}"/>
              </a:ext>
            </a:extLst>
          </p:cNvPr>
          <p:cNvPicPr>
            <a:picLocks noChangeAspect="1"/>
          </p:cNvPicPr>
          <p:nvPr/>
        </p:nvPicPr>
        <p:blipFill>
          <a:blip r:embed="rId2"/>
          <a:stretch>
            <a:fillRect/>
          </a:stretch>
        </p:blipFill>
        <p:spPr>
          <a:xfrm>
            <a:off x="8319786" y="129558"/>
            <a:ext cx="2429494" cy="3239325"/>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B3214145-B93E-DA78-4ADC-68DACEFE8BB2}"/>
              </a:ext>
            </a:extLst>
          </p:cNvPr>
          <p:cNvPicPr>
            <a:picLocks noChangeAspect="1"/>
          </p:cNvPicPr>
          <p:nvPr/>
        </p:nvPicPr>
        <p:blipFill>
          <a:blip r:embed="rId3"/>
          <a:stretch>
            <a:fillRect/>
          </a:stretch>
        </p:blipFill>
        <p:spPr>
          <a:xfrm>
            <a:off x="7318497" y="3905909"/>
            <a:ext cx="4019340" cy="2743200"/>
          </a:xfrm>
          <a:prstGeom prst="rect">
            <a:avLst/>
          </a:prstGeom>
        </p:spPr>
      </p:pic>
    </p:spTree>
    <p:extLst>
      <p:ext uri="{BB962C8B-B14F-4D97-AF65-F5344CB8AC3E}">
        <p14:creationId xmlns:p14="http://schemas.microsoft.com/office/powerpoint/2010/main" val="11497259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A9AAD27-71D6-5127-FB82-56112A63789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A132F5E-9408-2BBB-C945-FA5426DDFB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665768C3-CBAC-C24B-FE85-F9027EF8AA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B6D869B9-7CB0-4EE9-ADCE-7C413DD31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E41DDE84-34D8-975D-A7C4-2576A90AC9E2}"/>
              </a:ext>
            </a:extLst>
          </p:cNvPr>
          <p:cNvSpPr>
            <a:spLocks noGrp="1"/>
          </p:cNvSpPr>
          <p:nvPr>
            <p:ph type="title"/>
          </p:nvPr>
        </p:nvSpPr>
        <p:spPr>
          <a:xfrm>
            <a:off x="489098" y="1106033"/>
            <a:ext cx="5019074" cy="4537385"/>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a:t>
            </a:r>
            <a:r>
              <a:rPr lang="en-US" sz="40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toren</a:t>
            </a: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van Pisa</a:t>
            </a:r>
            <a:r>
              <a:rPr lang="nl-NL" dirty="0"/>
              <a:t> </a:t>
            </a:r>
            <a:br>
              <a:rPr lang="nl-NL" dirty="0"/>
            </a:b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 Toren van Pisa kwam eerder dan de Big Ben. De bouw van de Toren van Pisa begon in 1173, terwijl de Elizabeth </a:t>
            </a:r>
            <a:r>
              <a:rPr lang="nl-NL" sz="16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Tower</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(de klokkentoren van het </a:t>
            </a:r>
            <a:r>
              <a:rPr lang="nl-NL" sz="16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Palace</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of Westminster, waarin de Big Ben zich bevindt) pas in 1858 werd voltooid.</a:t>
            </a:r>
            <a:br>
              <a:rPr lang="en-US"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br>
              <a:rPr lang="en-US"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Big Ben Londen</a:t>
            </a:r>
            <a:br>
              <a:rPr lang="en-US" sz="3400" dirty="0"/>
            </a:br>
            <a:endParaRPr lang="en-US" sz="3400" dirty="0"/>
          </a:p>
        </p:txBody>
      </p:sp>
      <p:sp>
        <p:nvSpPr>
          <p:cNvPr id="15" name="Rectangle 14">
            <a:extLst>
              <a:ext uri="{FF2B5EF4-FFF2-40B4-BE49-F238E27FC236}">
                <a16:creationId xmlns:a16="http://schemas.microsoft.com/office/drawing/2014/main" id="{392E2AC8-5BF0-6780-318E-E0EB1CE7D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04AF2B4C-081C-1E4C-0158-C36E79B49309}"/>
              </a:ext>
            </a:extLst>
          </p:cNvPr>
          <p:cNvPicPr>
            <a:picLocks noChangeAspect="1"/>
          </p:cNvPicPr>
          <p:nvPr/>
        </p:nvPicPr>
        <p:blipFill>
          <a:blip r:embed="rId2"/>
          <a:stretch>
            <a:fillRect/>
          </a:stretch>
        </p:blipFill>
        <p:spPr>
          <a:xfrm>
            <a:off x="8319786" y="129558"/>
            <a:ext cx="2429494" cy="3239325"/>
          </a:xfrm>
          <a:prstGeom prst="rect">
            <a:avLst/>
          </a:prstGeom>
        </p:spPr>
      </p:pic>
      <p:sp>
        <p:nvSpPr>
          <p:cNvPr id="17" name="Rectangle 16">
            <a:extLst>
              <a:ext uri="{FF2B5EF4-FFF2-40B4-BE49-F238E27FC236}">
                <a16:creationId xmlns:a16="http://schemas.microsoft.com/office/drawing/2014/main" id="{814E353D-59D1-F410-6404-E5E73B25CD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D7ACC092-FE55-C595-B185-6FAB28B895E6}"/>
              </a:ext>
            </a:extLst>
          </p:cNvPr>
          <p:cNvPicPr>
            <a:picLocks noChangeAspect="1"/>
          </p:cNvPicPr>
          <p:nvPr/>
        </p:nvPicPr>
        <p:blipFill>
          <a:blip r:embed="rId3"/>
          <a:stretch>
            <a:fillRect/>
          </a:stretch>
        </p:blipFill>
        <p:spPr>
          <a:xfrm>
            <a:off x="7318497" y="3905909"/>
            <a:ext cx="4019340" cy="2743200"/>
          </a:xfrm>
          <a:prstGeom prst="rect">
            <a:avLst/>
          </a:prstGeom>
        </p:spPr>
      </p:pic>
    </p:spTree>
    <p:extLst>
      <p:ext uri="{BB962C8B-B14F-4D97-AF65-F5344CB8AC3E}">
        <p14:creationId xmlns:p14="http://schemas.microsoft.com/office/powerpoint/2010/main" val="7102146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FCA54331-F651-8C46-F656-A4E3D2FFA1F9}"/>
              </a:ext>
            </a:extLst>
          </p:cNvPr>
          <p:cNvSpPr>
            <a:spLocks noGrp="1"/>
          </p:cNvSpPr>
          <p:nvPr>
            <p:ph type="title"/>
          </p:nvPr>
        </p:nvSpPr>
        <p:spPr>
          <a:xfrm>
            <a:off x="489098" y="1106034"/>
            <a:ext cx="5019074" cy="487820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a:t>
            </a:r>
            <a:r>
              <a:rPr lang="en-US" sz="4000" dirty="0" err="1">
                <a:latin typeface="ADLaM Display" panose="02010000000000000000" pitchFamily="2" charset="0"/>
                <a:ea typeface="ADLaM Display" panose="02010000000000000000" pitchFamily="2" charset="0"/>
                <a:cs typeface="ADLaM Display" panose="02010000000000000000" pitchFamily="2" charset="0"/>
              </a:rPr>
              <a:t>stripheld</a:t>
            </a:r>
            <a:r>
              <a:rPr lang="en-US" sz="4000" dirty="0">
                <a:latin typeface="ADLaM Display" panose="02010000000000000000" pitchFamily="2" charset="0"/>
                <a:ea typeface="ADLaM Display" panose="02010000000000000000" pitchFamily="2" charset="0"/>
                <a:cs typeface="ADLaM Display" panose="02010000000000000000" pitchFamily="2" charset="0"/>
              </a:rPr>
              <a:t> De Rode Ridder</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a:t>
            </a:r>
            <a:r>
              <a:rPr lang="en-US" sz="4000" dirty="0" err="1">
                <a:latin typeface="ADLaM Display" panose="02010000000000000000" pitchFamily="2" charset="0"/>
                <a:ea typeface="ADLaM Display" panose="02010000000000000000" pitchFamily="2" charset="0"/>
                <a:cs typeface="ADLaM Display" panose="02010000000000000000" pitchFamily="2" charset="0"/>
              </a:rPr>
              <a:t>stripheld</a:t>
            </a:r>
            <a:r>
              <a:rPr lang="en-US" sz="4000" dirty="0">
                <a:latin typeface="ADLaM Display" panose="02010000000000000000" pitchFamily="2" charset="0"/>
                <a:ea typeface="ADLaM Display" panose="02010000000000000000" pitchFamily="2" charset="0"/>
                <a:cs typeface="ADLaM Display" panose="02010000000000000000" pitchFamily="2" charset="0"/>
              </a:rPr>
              <a:t> Nero</a:t>
            </a:r>
            <a:br>
              <a:rPr lang="en-US" sz="3400" dirty="0"/>
            </a:br>
            <a:endParaRPr lang="en-US" sz="3400" dirty="0"/>
          </a:p>
        </p:txBody>
      </p:sp>
      <p:sp>
        <p:nvSpPr>
          <p:cNvPr id="22"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AC26A82C-C69F-053B-3D0D-A99EA5DDB416}"/>
              </a:ext>
            </a:extLst>
          </p:cNvPr>
          <p:cNvPicPr>
            <a:picLocks noChangeAspect="1"/>
          </p:cNvPicPr>
          <p:nvPr/>
        </p:nvPicPr>
        <p:blipFill>
          <a:blip r:embed="rId2"/>
          <a:stretch>
            <a:fillRect/>
          </a:stretch>
        </p:blipFill>
        <p:spPr>
          <a:xfrm>
            <a:off x="9391503" y="223520"/>
            <a:ext cx="2634273" cy="3736557"/>
          </a:xfrm>
          <a:prstGeom prst="rect">
            <a:avLst/>
          </a:prstGeom>
        </p:spPr>
      </p:pic>
      <p:sp>
        <p:nvSpPr>
          <p:cNvPr id="23"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29EDAAD1-3F4D-619A-4FEF-3E0B52BA5057}"/>
              </a:ext>
            </a:extLst>
          </p:cNvPr>
          <p:cNvPicPr>
            <a:picLocks noChangeAspect="1"/>
          </p:cNvPicPr>
          <p:nvPr/>
        </p:nvPicPr>
        <p:blipFill>
          <a:blip r:embed="rId3"/>
          <a:stretch>
            <a:fillRect/>
          </a:stretch>
        </p:blipFill>
        <p:spPr>
          <a:xfrm>
            <a:off x="6526927" y="3180951"/>
            <a:ext cx="2698353" cy="3448374"/>
          </a:xfrm>
          <a:prstGeom prst="rect">
            <a:avLst/>
          </a:prstGeom>
        </p:spPr>
      </p:pic>
    </p:spTree>
    <p:extLst>
      <p:ext uri="{BB962C8B-B14F-4D97-AF65-F5344CB8AC3E}">
        <p14:creationId xmlns:p14="http://schemas.microsoft.com/office/powerpoint/2010/main" val="1443115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8A081EC-DAAD-8F58-DBC3-C0F71369B3D5}"/>
            </a:ext>
          </a:extLst>
        </p:cNvPr>
        <p:cNvGrpSpPr/>
        <p:nvPr/>
      </p:nvGrpSpPr>
      <p:grpSpPr>
        <a:xfrm>
          <a:off x="0" y="0"/>
          <a:ext cx="0" cy="0"/>
          <a:chOff x="0" y="0"/>
          <a:chExt cx="0" cy="0"/>
        </a:xfrm>
      </p:grpSpPr>
      <p:sp useBgFill="1">
        <p:nvSpPr>
          <p:cNvPr id="19" name="Rectangle 8">
            <a:extLst>
              <a:ext uri="{FF2B5EF4-FFF2-40B4-BE49-F238E27FC236}">
                <a16:creationId xmlns:a16="http://schemas.microsoft.com/office/drawing/2014/main" id="{059ABBDA-16D7-02AC-B307-2ADC7D3D0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Freeform: Shape 10">
            <a:extLst>
              <a:ext uri="{FF2B5EF4-FFF2-40B4-BE49-F238E27FC236}">
                <a16:creationId xmlns:a16="http://schemas.microsoft.com/office/drawing/2014/main" id="{31EF5F35-2D15-347A-CD0A-A4BB332C93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1" name="Freeform: Shape 12">
            <a:extLst>
              <a:ext uri="{FF2B5EF4-FFF2-40B4-BE49-F238E27FC236}">
                <a16:creationId xmlns:a16="http://schemas.microsoft.com/office/drawing/2014/main" id="{CC4081FC-2995-DBB0-4ACA-5AC6261CB7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778C556E-3564-6C38-EF9C-63EE96910E6E}"/>
              </a:ext>
            </a:extLst>
          </p:cNvPr>
          <p:cNvSpPr>
            <a:spLocks noGrp="1"/>
          </p:cNvSpPr>
          <p:nvPr>
            <p:ph type="title"/>
          </p:nvPr>
        </p:nvSpPr>
        <p:spPr>
          <a:xfrm>
            <a:off x="489097" y="1106034"/>
            <a:ext cx="6032513" cy="4962442"/>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a:t>
            </a:r>
            <a:r>
              <a:rPr lang="en-US" sz="4000" dirty="0" err="1">
                <a:latin typeface="ADLaM Display" panose="02010000000000000000" pitchFamily="2" charset="0"/>
                <a:ea typeface="ADLaM Display" panose="02010000000000000000" pitchFamily="2" charset="0"/>
                <a:cs typeface="ADLaM Display" panose="02010000000000000000" pitchFamily="2" charset="0"/>
              </a:rPr>
              <a:t>stripheld</a:t>
            </a:r>
            <a:r>
              <a:rPr lang="en-US" sz="4000" dirty="0">
                <a:latin typeface="ADLaM Display" panose="02010000000000000000" pitchFamily="2" charset="0"/>
                <a:ea typeface="ADLaM Display" panose="02010000000000000000" pitchFamily="2" charset="0"/>
                <a:cs typeface="ADLaM Display" panose="02010000000000000000" pitchFamily="2" charset="0"/>
              </a:rPr>
              <a:t> De Rode  	Ridder</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a:t>
            </a:r>
            <a:r>
              <a:rPr lang="en-US" sz="40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stripheld</a:t>
            </a: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Nero </a:t>
            </a:r>
            <a:b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b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Nero verscheen voor het eerst in 1951, terwijl de eerste Rode Ridder in november 1959 werd gepubliceerd. </a:t>
            </a:r>
            <a:br>
              <a:rPr lang="en-US" sz="3400" dirty="0"/>
            </a:br>
            <a:endParaRPr lang="en-US" sz="3400" dirty="0"/>
          </a:p>
        </p:txBody>
      </p:sp>
      <p:sp>
        <p:nvSpPr>
          <p:cNvPr id="22" name="Rectangle 14">
            <a:extLst>
              <a:ext uri="{FF2B5EF4-FFF2-40B4-BE49-F238E27FC236}">
                <a16:creationId xmlns:a16="http://schemas.microsoft.com/office/drawing/2014/main" id="{947FAB25-9E0B-C318-E9F8-A26FB7F408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1911BC82-EC3E-9F47-12B2-834C628A979A}"/>
              </a:ext>
            </a:extLst>
          </p:cNvPr>
          <p:cNvPicPr>
            <a:picLocks noChangeAspect="1"/>
          </p:cNvPicPr>
          <p:nvPr/>
        </p:nvPicPr>
        <p:blipFill>
          <a:blip r:embed="rId2"/>
          <a:stretch>
            <a:fillRect/>
          </a:stretch>
        </p:blipFill>
        <p:spPr>
          <a:xfrm>
            <a:off x="9391503" y="223520"/>
            <a:ext cx="2634273" cy="3736557"/>
          </a:xfrm>
          <a:prstGeom prst="rect">
            <a:avLst/>
          </a:prstGeom>
        </p:spPr>
      </p:pic>
      <p:sp>
        <p:nvSpPr>
          <p:cNvPr id="23" name="Rectangle 16">
            <a:extLst>
              <a:ext uri="{FF2B5EF4-FFF2-40B4-BE49-F238E27FC236}">
                <a16:creationId xmlns:a16="http://schemas.microsoft.com/office/drawing/2014/main" id="{D7BED3E7-06F6-51E7-BE74-2FCB369F19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335566F4-5465-8BCA-98CE-8F0D4268F4AD}"/>
              </a:ext>
            </a:extLst>
          </p:cNvPr>
          <p:cNvPicPr>
            <a:picLocks noChangeAspect="1"/>
          </p:cNvPicPr>
          <p:nvPr/>
        </p:nvPicPr>
        <p:blipFill>
          <a:blip r:embed="rId3"/>
          <a:stretch>
            <a:fillRect/>
          </a:stretch>
        </p:blipFill>
        <p:spPr>
          <a:xfrm>
            <a:off x="6526927" y="3180951"/>
            <a:ext cx="2698353" cy="3448374"/>
          </a:xfrm>
          <a:prstGeom prst="rect">
            <a:avLst/>
          </a:prstGeom>
        </p:spPr>
      </p:pic>
    </p:spTree>
    <p:extLst>
      <p:ext uri="{BB962C8B-B14F-4D97-AF65-F5344CB8AC3E}">
        <p14:creationId xmlns:p14="http://schemas.microsoft.com/office/powerpoint/2010/main" val="2673527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234BCC6-39B9-47D9-8BF8-C665401AE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B212D4C1-6FD6-DAB7-4C66-BFFAB0CC1DEE}"/>
              </a:ext>
            </a:extLst>
          </p:cNvPr>
          <p:cNvPicPr>
            <a:picLocks noChangeAspect="1"/>
          </p:cNvPicPr>
          <p:nvPr/>
        </p:nvPicPr>
        <p:blipFill>
          <a:blip r:embed="rId3"/>
          <a:srcRect t="20282" r="-2" b="7780"/>
          <a:stretch>
            <a:fillRect/>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4" name="Afbeelding 3">
            <a:extLst>
              <a:ext uri="{FF2B5EF4-FFF2-40B4-BE49-F238E27FC236}">
                <a16:creationId xmlns:a16="http://schemas.microsoft.com/office/drawing/2014/main" id="{BCB2BAC6-59C3-58E2-68FE-42DA46FC87E8}"/>
              </a:ext>
            </a:extLst>
          </p:cNvPr>
          <p:cNvPicPr>
            <a:picLocks noChangeAspect="1"/>
          </p:cNvPicPr>
          <p:nvPr/>
        </p:nvPicPr>
        <p:blipFill>
          <a:blip r:embed="rId4"/>
          <a:srcRect t="18458" r="-2" b="12568"/>
          <a:stretch>
            <a:fillRect/>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1" name="Freeform: Shape 10">
            <a:extLst>
              <a:ext uri="{FF2B5EF4-FFF2-40B4-BE49-F238E27FC236}">
                <a16:creationId xmlns:a16="http://schemas.microsoft.com/office/drawing/2014/main" id="{72A9CE9D-DAC3-40AF-B504-78A64A909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506D7452-6CDE-4381-86CE-07B2459383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A9729388-24DB-9FA9-00F6-7A3498DDB205}"/>
              </a:ext>
            </a:extLst>
          </p:cNvPr>
          <p:cNvSpPr>
            <a:spLocks noGrp="1"/>
          </p:cNvSpPr>
          <p:nvPr>
            <p:ph type="title"/>
          </p:nvPr>
        </p:nvSpPr>
        <p:spPr>
          <a:xfrm>
            <a:off x="438912" y="1080470"/>
            <a:ext cx="5019074" cy="4960112"/>
          </a:xfrm>
        </p:spPr>
        <p:txBody>
          <a:bodyPr vert="horz" lIns="91440" tIns="45720" rIns="91440" bIns="45720" rtlCol="0" anchor="b">
            <a:noAutofit/>
          </a:bodyPr>
          <a:lstStyle/>
          <a:p>
            <a:r>
              <a:rPr lang="en-US" sz="40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Wat </a:t>
            </a:r>
            <a:r>
              <a:rPr lang="en-US" sz="40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kwam</a:t>
            </a:r>
            <a:r>
              <a:rPr lang="en-US" sz="40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 </a:t>
            </a:r>
            <a:r>
              <a:rPr lang="en-US" sz="40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eerst</a:t>
            </a:r>
            <a:r>
              <a:rPr lang="en-US" sz="40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t>
            </a:r>
            <a:br>
              <a:rPr lang="en-US" sz="36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br>
              <a:rPr lang="en-US" sz="36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r>
              <a:rPr lang="en-US" sz="36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 Lucien Van </a:t>
            </a:r>
            <a:r>
              <a:rPr lang="en-US" sz="36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Impe</a:t>
            </a:r>
            <a:r>
              <a:rPr lang="en-US" sz="36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 won de tour de France</a:t>
            </a:r>
            <a:br>
              <a:rPr lang="en-US" sz="3600" dirty="0">
                <a:latin typeface="ADLaM Display" panose="02010000000000000000" pitchFamily="2" charset="0"/>
                <a:ea typeface="ADLaM Display" panose="02010000000000000000" pitchFamily="2" charset="0"/>
                <a:cs typeface="ADLaM Display" panose="02010000000000000000" pitchFamily="2" charset="0"/>
              </a:rPr>
            </a:br>
            <a:br>
              <a:rPr lang="en-US" sz="3600" dirty="0">
                <a:latin typeface="ADLaM Display" panose="02010000000000000000" pitchFamily="2" charset="0"/>
                <a:ea typeface="ADLaM Display" panose="02010000000000000000" pitchFamily="2" charset="0"/>
                <a:cs typeface="ADLaM Display" panose="02010000000000000000" pitchFamily="2" charset="0"/>
              </a:rPr>
            </a:br>
            <a:r>
              <a:rPr lang="en-US" sz="3600" dirty="0">
                <a:latin typeface="ADLaM Display" panose="02010000000000000000" pitchFamily="2" charset="0"/>
                <a:ea typeface="ADLaM Display" panose="02010000000000000000" pitchFamily="2" charset="0"/>
                <a:cs typeface="ADLaM Display" panose="02010000000000000000" pitchFamily="2" charset="0"/>
              </a:rPr>
              <a:t>B. Eddy </a:t>
            </a:r>
            <a:r>
              <a:rPr lang="en-US" sz="3600" dirty="0" err="1">
                <a:latin typeface="ADLaM Display" panose="02010000000000000000" pitchFamily="2" charset="0"/>
                <a:ea typeface="ADLaM Display" panose="02010000000000000000" pitchFamily="2" charset="0"/>
                <a:cs typeface="ADLaM Display" panose="02010000000000000000" pitchFamily="2" charset="0"/>
              </a:rPr>
              <a:t>Mercxk</a:t>
            </a:r>
            <a:r>
              <a:rPr lang="en-US" sz="3600" dirty="0">
                <a:latin typeface="ADLaM Display" panose="02010000000000000000" pitchFamily="2" charset="0"/>
                <a:ea typeface="ADLaM Display" panose="02010000000000000000" pitchFamily="2" charset="0"/>
                <a:cs typeface="ADLaM Display" panose="02010000000000000000" pitchFamily="2" charset="0"/>
              </a:rPr>
              <a:t> won de tour de France</a:t>
            </a:r>
            <a:br>
              <a:rPr lang="en-US" sz="36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endParaRPr lang="en-US" sz="36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762DA937-8B55-4317-BD32-98D7AF30E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7" name="Rectangle 16">
            <a:extLst>
              <a:ext uri="{FF2B5EF4-FFF2-40B4-BE49-F238E27FC236}">
                <a16:creationId xmlns:a16="http://schemas.microsoft.com/office/drawing/2014/main" id="{C52EE5A8-045B-4D39-8ED1-51333408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71970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70C71861-EC37-51E6-EB03-4CEF8A4A9E15}"/>
              </a:ext>
            </a:extLst>
          </p:cNvPr>
          <p:cNvSpPr>
            <a:spLocks noGrp="1"/>
          </p:cNvSpPr>
          <p:nvPr>
            <p:ph type="title"/>
          </p:nvPr>
        </p:nvSpPr>
        <p:spPr>
          <a:xfrm>
            <a:off x="489098" y="1106034"/>
            <a:ext cx="5019074" cy="481724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A. Universiteit Leuven</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Universiteit Gent</a:t>
            </a:r>
            <a:br>
              <a:rPr lang="en-US" sz="3400" dirty="0"/>
            </a:br>
            <a:endParaRPr lang="en-US" sz="3400" dirty="0"/>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D4757728-0324-7740-1512-7305556BDCA1}"/>
              </a:ext>
            </a:extLst>
          </p:cNvPr>
          <p:cNvPicPr>
            <a:picLocks noChangeAspect="1"/>
          </p:cNvPicPr>
          <p:nvPr/>
        </p:nvPicPr>
        <p:blipFill>
          <a:blip r:embed="rId2"/>
          <a:stretch>
            <a:fillRect/>
          </a:stretch>
        </p:blipFill>
        <p:spPr>
          <a:xfrm>
            <a:off x="8432943" y="625683"/>
            <a:ext cx="1831086"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0FF67C15-C0A6-5FD9-FB4C-2BB7E0501679}"/>
              </a:ext>
            </a:extLst>
          </p:cNvPr>
          <p:cNvPicPr>
            <a:picLocks noChangeAspect="1"/>
          </p:cNvPicPr>
          <p:nvPr/>
        </p:nvPicPr>
        <p:blipFill>
          <a:blip r:embed="rId3"/>
          <a:stretch>
            <a:fillRect/>
          </a:stretch>
        </p:blipFill>
        <p:spPr>
          <a:xfrm>
            <a:off x="7515985" y="3550309"/>
            <a:ext cx="3665004" cy="2743200"/>
          </a:xfrm>
          <a:prstGeom prst="rect">
            <a:avLst/>
          </a:prstGeom>
        </p:spPr>
      </p:pic>
    </p:spTree>
    <p:extLst>
      <p:ext uri="{BB962C8B-B14F-4D97-AF65-F5344CB8AC3E}">
        <p14:creationId xmlns:p14="http://schemas.microsoft.com/office/powerpoint/2010/main" val="36272981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0121C64-158C-6CF0-38E3-9CC1A0A95B7D}"/>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E7B46B6-387B-0F51-E166-F7445C4DE4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4547E641-AB54-B830-442B-6EFD540BA3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A5232C18-C268-D0B4-F64B-F227F543E4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5F96DF3B-F79B-FAF5-C7D4-2AE651A1C982}"/>
              </a:ext>
            </a:extLst>
          </p:cNvPr>
          <p:cNvSpPr>
            <a:spLocks noGrp="1"/>
          </p:cNvSpPr>
          <p:nvPr>
            <p:ph type="title"/>
          </p:nvPr>
        </p:nvSpPr>
        <p:spPr>
          <a:xfrm>
            <a:off x="489098" y="1106034"/>
            <a:ext cx="5019074" cy="4817246"/>
          </a:xfrm>
        </p:spPr>
        <p:txBody>
          <a:bodyPr vert="horz" lIns="91440" tIns="45720" rIns="91440" bIns="45720" rtlCol="0" anchor="b">
            <a:normAutofit/>
          </a:bodyPr>
          <a:lstStyle/>
          <a:p>
            <a:r>
              <a:rPr lang="en-US" dirty="0">
                <a:latin typeface="ADLaM Display" panose="02010000000000000000" pitchFamily="2" charset="0"/>
                <a:ea typeface="ADLaM Display" panose="02010000000000000000" pitchFamily="2" charset="0"/>
                <a:cs typeface="ADLaM Display" panose="02010000000000000000" pitchFamily="2" charset="0"/>
              </a:rPr>
              <a:t>Wat </a:t>
            </a:r>
            <a:r>
              <a:rPr lang="en-US" dirty="0" err="1">
                <a:latin typeface="ADLaM Display" panose="02010000000000000000" pitchFamily="2" charset="0"/>
                <a:ea typeface="ADLaM Display" panose="02010000000000000000" pitchFamily="2" charset="0"/>
                <a:cs typeface="ADLaM Display" panose="02010000000000000000" pitchFamily="2" charset="0"/>
              </a:rPr>
              <a:t>kwam</a:t>
            </a:r>
            <a:r>
              <a:rPr lang="en-US" dirty="0">
                <a:latin typeface="ADLaM Display" panose="02010000000000000000" pitchFamily="2" charset="0"/>
                <a:ea typeface="ADLaM Display" panose="02010000000000000000" pitchFamily="2" charset="0"/>
                <a:cs typeface="ADLaM Display" panose="02010000000000000000" pitchFamily="2" charset="0"/>
              </a:rPr>
              <a:t> </a:t>
            </a:r>
            <a:r>
              <a:rPr lang="en-US" dirty="0" err="1">
                <a:latin typeface="ADLaM Display" panose="02010000000000000000" pitchFamily="2" charset="0"/>
                <a:ea typeface="ADLaM Display" panose="02010000000000000000" pitchFamily="2" charset="0"/>
                <a:cs typeface="ADLaM Display" panose="02010000000000000000" pitchFamily="2" charset="0"/>
              </a:rPr>
              <a:t>eerst</a:t>
            </a:r>
            <a:r>
              <a:rPr lang="en-US" dirty="0">
                <a:latin typeface="ADLaM Display" panose="02010000000000000000" pitchFamily="2" charset="0"/>
                <a:ea typeface="ADLaM Display" panose="02010000000000000000" pitchFamily="2" charset="0"/>
                <a:cs typeface="ADLaM Display" panose="02010000000000000000" pitchFamily="2" charset="0"/>
              </a:rPr>
              <a:t>?</a:t>
            </a:r>
            <a:br>
              <a:rPr lang="en-US" dirty="0">
                <a:latin typeface="ADLaM Display" panose="02010000000000000000" pitchFamily="2" charset="0"/>
                <a:ea typeface="ADLaM Display" panose="02010000000000000000" pitchFamily="2" charset="0"/>
                <a:cs typeface="ADLaM Display" panose="02010000000000000000" pitchFamily="2" charset="0"/>
              </a:rPr>
            </a:br>
            <a:br>
              <a:rPr lang="en-US" dirty="0">
                <a:latin typeface="ADLaM Display" panose="02010000000000000000" pitchFamily="2" charset="0"/>
                <a:ea typeface="ADLaM Display" panose="02010000000000000000" pitchFamily="2" charset="0"/>
                <a:cs typeface="ADLaM Display" panose="02010000000000000000" pitchFamily="2" charset="0"/>
              </a:rPr>
            </a:br>
            <a:r>
              <a:rPr lang="en-US" sz="40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 Universiteit Leuven </a:t>
            </a:r>
            <a:r>
              <a:rPr lang="nl-NL" sz="1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De Universiteit Leuven kwam eerst; ze werd gesticht in 1425, terwijl de Universiteit Gent pas in 1816 werd opgericht. De KU Leuven is daarmee de oudste universiteit van de Lage Landen. </a:t>
            </a:r>
            <a:br>
              <a:rPr lang="en-US" sz="4000" dirty="0">
                <a:latin typeface="ADLaM Display" panose="02010000000000000000" pitchFamily="2" charset="0"/>
                <a:ea typeface="ADLaM Display" panose="02010000000000000000" pitchFamily="2" charset="0"/>
                <a:cs typeface="ADLaM Display" panose="02010000000000000000" pitchFamily="2" charset="0"/>
              </a:rPr>
            </a:br>
            <a:br>
              <a:rPr lang="en-US" sz="4000" dirty="0">
                <a:latin typeface="ADLaM Display" panose="02010000000000000000" pitchFamily="2" charset="0"/>
                <a:ea typeface="ADLaM Display" panose="02010000000000000000" pitchFamily="2" charset="0"/>
                <a:cs typeface="ADLaM Display" panose="02010000000000000000" pitchFamily="2" charset="0"/>
              </a:rPr>
            </a:br>
            <a:r>
              <a:rPr lang="en-US" sz="4000" dirty="0">
                <a:latin typeface="ADLaM Display" panose="02010000000000000000" pitchFamily="2" charset="0"/>
                <a:ea typeface="ADLaM Display" panose="02010000000000000000" pitchFamily="2" charset="0"/>
                <a:cs typeface="ADLaM Display" panose="02010000000000000000" pitchFamily="2" charset="0"/>
              </a:rPr>
              <a:t>B. Universiteit Gent</a:t>
            </a:r>
            <a:br>
              <a:rPr lang="en-US" sz="3400" dirty="0"/>
            </a:br>
            <a:r>
              <a:rPr lang="nl-NL" sz="1600" dirty="0">
                <a:latin typeface="ADLaM Display" panose="02010000000000000000" pitchFamily="2" charset="0"/>
                <a:ea typeface="ADLaM Display" panose="02010000000000000000" pitchFamily="2" charset="0"/>
                <a:cs typeface="ADLaM Display" panose="02010000000000000000" pitchFamily="2" charset="0"/>
              </a:rPr>
              <a:t>Opgericht in 1816 door koning Willem I, met de plechtige opening in 1817. </a:t>
            </a:r>
            <a:endParaRPr lang="en-US" sz="1600" dirty="0">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2554CB20-D934-34C9-5619-B204EDE044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Afbeelding 3">
            <a:extLst>
              <a:ext uri="{FF2B5EF4-FFF2-40B4-BE49-F238E27FC236}">
                <a16:creationId xmlns:a16="http://schemas.microsoft.com/office/drawing/2014/main" id="{E76B3A0D-7FA2-036B-3F1F-C29CD99FA3E1}"/>
              </a:ext>
            </a:extLst>
          </p:cNvPr>
          <p:cNvPicPr>
            <a:picLocks noChangeAspect="1"/>
          </p:cNvPicPr>
          <p:nvPr/>
        </p:nvPicPr>
        <p:blipFill>
          <a:blip r:embed="rId2"/>
          <a:stretch>
            <a:fillRect/>
          </a:stretch>
        </p:blipFill>
        <p:spPr>
          <a:xfrm>
            <a:off x="8432943" y="625683"/>
            <a:ext cx="1831086" cy="2743200"/>
          </a:xfrm>
          <a:prstGeom prst="rect">
            <a:avLst/>
          </a:prstGeom>
        </p:spPr>
      </p:pic>
      <p:sp>
        <p:nvSpPr>
          <p:cNvPr id="17" name="Rectangle 16">
            <a:extLst>
              <a:ext uri="{FF2B5EF4-FFF2-40B4-BE49-F238E27FC236}">
                <a16:creationId xmlns:a16="http://schemas.microsoft.com/office/drawing/2014/main" id="{BBC6A81B-78D4-3F4D-9BA0-6F74932770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Afbeelding 2">
            <a:extLst>
              <a:ext uri="{FF2B5EF4-FFF2-40B4-BE49-F238E27FC236}">
                <a16:creationId xmlns:a16="http://schemas.microsoft.com/office/drawing/2014/main" id="{8F41E12B-6C69-87BC-56A4-70ACA22435A0}"/>
              </a:ext>
            </a:extLst>
          </p:cNvPr>
          <p:cNvPicPr>
            <a:picLocks noChangeAspect="1"/>
          </p:cNvPicPr>
          <p:nvPr/>
        </p:nvPicPr>
        <p:blipFill>
          <a:blip r:embed="rId3"/>
          <a:stretch>
            <a:fillRect/>
          </a:stretch>
        </p:blipFill>
        <p:spPr>
          <a:xfrm>
            <a:off x="7515985" y="3550309"/>
            <a:ext cx="3665004" cy="2743200"/>
          </a:xfrm>
          <a:prstGeom prst="rect">
            <a:avLst/>
          </a:prstGeom>
        </p:spPr>
      </p:pic>
    </p:spTree>
    <p:extLst>
      <p:ext uri="{BB962C8B-B14F-4D97-AF65-F5344CB8AC3E}">
        <p14:creationId xmlns:p14="http://schemas.microsoft.com/office/powerpoint/2010/main" val="8643408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69F4259-4694-C29B-CC9A-D9B40910A10F}"/>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AF114DA-5F3C-50AA-8CAC-C7A18A6DBB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272B919C-1C1E-961C-504E-D687A901EA4D}"/>
              </a:ext>
            </a:extLst>
          </p:cNvPr>
          <p:cNvPicPr>
            <a:picLocks noChangeAspect="1"/>
          </p:cNvPicPr>
          <p:nvPr/>
        </p:nvPicPr>
        <p:blipFill>
          <a:blip r:embed="rId2"/>
          <a:srcRect t="20282" r="-2" b="7780"/>
          <a:stretch>
            <a:fillRect/>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4" name="Afbeelding 3">
            <a:extLst>
              <a:ext uri="{FF2B5EF4-FFF2-40B4-BE49-F238E27FC236}">
                <a16:creationId xmlns:a16="http://schemas.microsoft.com/office/drawing/2014/main" id="{4B84F72F-8B7A-A2C9-10D6-42E1E0A99B99}"/>
              </a:ext>
            </a:extLst>
          </p:cNvPr>
          <p:cNvPicPr>
            <a:picLocks noChangeAspect="1"/>
          </p:cNvPicPr>
          <p:nvPr/>
        </p:nvPicPr>
        <p:blipFill>
          <a:blip r:embed="rId3"/>
          <a:srcRect t="18458" r="-2" b="12568"/>
          <a:stretch>
            <a:fillRect/>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1" name="Freeform: Shape 10">
            <a:extLst>
              <a:ext uri="{FF2B5EF4-FFF2-40B4-BE49-F238E27FC236}">
                <a16:creationId xmlns:a16="http://schemas.microsoft.com/office/drawing/2014/main" id="{414185DD-E736-E25A-30C5-6C1F5C2678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C04A5C57-EAFE-788A-5196-FC2657DCFD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2750EF2E-04C5-9D20-A3BE-C153C2EA33D6}"/>
              </a:ext>
            </a:extLst>
          </p:cNvPr>
          <p:cNvSpPr>
            <a:spLocks noGrp="1"/>
          </p:cNvSpPr>
          <p:nvPr>
            <p:ph type="title"/>
          </p:nvPr>
        </p:nvSpPr>
        <p:spPr>
          <a:xfrm>
            <a:off x="438912" y="1237488"/>
            <a:ext cx="5019074" cy="5144839"/>
          </a:xfrm>
        </p:spPr>
        <p:txBody>
          <a:bodyPr vert="horz" lIns="91440" tIns="45720" rIns="91440" bIns="45720" rtlCol="0" anchor="b">
            <a:noAutofit/>
          </a:bodyPr>
          <a:lstStyle/>
          <a:p>
            <a:r>
              <a:rPr lang="en-US" sz="40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Wat </a:t>
            </a:r>
            <a:r>
              <a:rPr lang="en-US" sz="40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kwam</a:t>
            </a:r>
            <a:r>
              <a:rPr lang="en-US" sz="40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 </a:t>
            </a:r>
            <a:r>
              <a:rPr lang="en-US" sz="4000" kern="1200" dirty="0" err="1">
                <a:solidFill>
                  <a:schemeClr val="tx1"/>
                </a:solidFill>
                <a:latin typeface="ADLaM Display" panose="02010000000000000000" pitchFamily="2" charset="0"/>
                <a:ea typeface="ADLaM Display" panose="02010000000000000000" pitchFamily="2" charset="0"/>
                <a:cs typeface="ADLaM Display" panose="02010000000000000000" pitchFamily="2" charset="0"/>
              </a:rPr>
              <a:t>eerst</a:t>
            </a:r>
            <a:r>
              <a:rPr lang="en-US" sz="40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t>
            </a:r>
            <a:br>
              <a:rPr lang="en-US" sz="40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br>
              <a:rPr lang="en-US" sz="3200"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r>
              <a:rPr lang="en-US" sz="3600" kern="1200" dirty="0">
                <a:latin typeface="ADLaM Display" panose="02010000000000000000" pitchFamily="2" charset="0"/>
                <a:ea typeface="ADLaM Display" panose="02010000000000000000" pitchFamily="2" charset="0"/>
                <a:cs typeface="ADLaM Display" panose="02010000000000000000" pitchFamily="2" charset="0"/>
              </a:rPr>
              <a:t>A. Lucien Van </a:t>
            </a:r>
            <a:r>
              <a:rPr lang="en-US" sz="3600" kern="1200" dirty="0" err="1">
                <a:latin typeface="ADLaM Display" panose="02010000000000000000" pitchFamily="2" charset="0"/>
                <a:ea typeface="ADLaM Display" panose="02010000000000000000" pitchFamily="2" charset="0"/>
                <a:cs typeface="ADLaM Display" panose="02010000000000000000" pitchFamily="2" charset="0"/>
              </a:rPr>
              <a:t>Impe</a:t>
            </a:r>
            <a:r>
              <a:rPr lang="en-US" sz="3600" kern="1200" dirty="0">
                <a:latin typeface="ADLaM Display" panose="02010000000000000000" pitchFamily="2" charset="0"/>
                <a:ea typeface="ADLaM Display" panose="02010000000000000000" pitchFamily="2" charset="0"/>
                <a:cs typeface="ADLaM Display" panose="02010000000000000000" pitchFamily="2" charset="0"/>
              </a:rPr>
              <a:t> won de tour de France </a:t>
            </a:r>
            <a:r>
              <a:rPr lang="en-US" sz="2400" kern="1200" dirty="0">
                <a:latin typeface="ADLaM Display" panose="02010000000000000000" pitchFamily="2" charset="0"/>
                <a:ea typeface="ADLaM Display" panose="02010000000000000000" pitchFamily="2" charset="0"/>
                <a:cs typeface="ADLaM Display" panose="02010000000000000000" pitchFamily="2" charset="0"/>
              </a:rPr>
              <a:t>(1976)</a:t>
            </a:r>
            <a:br>
              <a:rPr lang="en-US" sz="3600" kern="1200" dirty="0">
                <a:latin typeface="ADLaM Display" panose="02010000000000000000" pitchFamily="2" charset="0"/>
                <a:ea typeface="ADLaM Display" panose="02010000000000000000" pitchFamily="2" charset="0"/>
                <a:cs typeface="ADLaM Display" panose="02010000000000000000" pitchFamily="2" charset="0"/>
              </a:rPr>
            </a:br>
            <a:br>
              <a:rPr lang="en-US" sz="3600" kern="1200" dirty="0">
                <a:latin typeface="ADLaM Display" panose="02010000000000000000" pitchFamily="2" charset="0"/>
                <a:ea typeface="ADLaM Display" panose="02010000000000000000" pitchFamily="2" charset="0"/>
                <a:cs typeface="ADLaM Display" panose="02010000000000000000" pitchFamily="2" charset="0"/>
              </a:rPr>
            </a:br>
            <a:r>
              <a:rPr lang="en-US" sz="3600" kern="12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a:t>
            </a:r>
            <a:r>
              <a:rPr lang="en-US" sz="3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Eddy </a:t>
            </a:r>
            <a:r>
              <a:rPr lang="en-US" sz="3600" dirty="0" err="1">
                <a:solidFill>
                  <a:srgbClr val="FF0000"/>
                </a:solidFill>
                <a:latin typeface="ADLaM Display" panose="02010000000000000000" pitchFamily="2" charset="0"/>
                <a:ea typeface="ADLaM Display" panose="02010000000000000000" pitchFamily="2" charset="0"/>
                <a:cs typeface="ADLaM Display" panose="02010000000000000000" pitchFamily="2" charset="0"/>
              </a:rPr>
              <a:t>Mercxk</a:t>
            </a:r>
            <a:r>
              <a:rPr lang="en-US" sz="36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 won de tour de France </a:t>
            </a:r>
            <a:r>
              <a:rPr lang="en-US" sz="2400"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(5 x: 1969, 1970, 1971, 1972, 1974)</a:t>
            </a:r>
            <a:br>
              <a:rPr lang="en-US" sz="24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br>
            <a:endParaRPr lang="en-US" sz="32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AD3B55FE-A709-1CB7-CAA0-BEE5BB30B7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17" name="Rectangle 16">
            <a:extLst>
              <a:ext uri="{FF2B5EF4-FFF2-40B4-BE49-F238E27FC236}">
                <a16:creationId xmlns:a16="http://schemas.microsoft.com/office/drawing/2014/main" id="{AC99E6CE-ADE5-25F2-C414-470F80A125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1940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B33DC6A-1F1C-4A06-834E-CFF88F1C0B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0FE1D5CF-87B8-4A8A-AD3C-01D06A6076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60926200-45C2-41E9-839F-31CD5FE4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4F470411-5F5D-43BF-CFB2-FF22E63B2A68}"/>
              </a:ext>
            </a:extLst>
          </p:cNvPr>
          <p:cNvSpPr>
            <a:spLocks noGrp="1"/>
          </p:cNvSpPr>
          <p:nvPr>
            <p:ph type="title"/>
          </p:nvPr>
        </p:nvSpPr>
        <p:spPr>
          <a:xfrm>
            <a:off x="592125" y="905403"/>
            <a:ext cx="5019074" cy="3204134"/>
          </a:xfrm>
        </p:spPr>
        <p:txBody>
          <a:bodyPr vert="horz" lIns="91440" tIns="45720" rIns="91440" bIns="45720" rtlCol="0" anchor="b">
            <a:normAutofit/>
          </a:bodyPr>
          <a:lstStyle/>
          <a:p>
            <a:r>
              <a:rPr lang="en-US" sz="4200" b="1" dirty="0">
                <a:latin typeface="ADLaM Display" panose="02010000000000000000" pitchFamily="2" charset="0"/>
                <a:ea typeface="ADLaM Display" panose="02010000000000000000" pitchFamily="2" charset="0"/>
                <a:cs typeface="ADLaM Display" panose="02010000000000000000" pitchFamily="2" charset="0"/>
              </a:rPr>
              <a:t>Wat </a:t>
            </a:r>
            <a:r>
              <a:rPr lang="en-US" sz="4200" b="1" dirty="0" err="1">
                <a:latin typeface="ADLaM Display" panose="02010000000000000000" pitchFamily="2" charset="0"/>
                <a:ea typeface="ADLaM Display" panose="02010000000000000000" pitchFamily="2" charset="0"/>
                <a:cs typeface="ADLaM Display" panose="02010000000000000000" pitchFamily="2" charset="0"/>
              </a:rPr>
              <a:t>kwam</a:t>
            </a:r>
            <a:r>
              <a:rPr lang="en-US" sz="4200" b="1" dirty="0">
                <a:latin typeface="ADLaM Display" panose="02010000000000000000" pitchFamily="2" charset="0"/>
                <a:ea typeface="ADLaM Display" panose="02010000000000000000" pitchFamily="2" charset="0"/>
                <a:cs typeface="ADLaM Display" panose="02010000000000000000" pitchFamily="2" charset="0"/>
              </a:rPr>
              <a:t> </a:t>
            </a:r>
            <a:r>
              <a:rPr lang="en-US" sz="4200" b="1" dirty="0" err="1">
                <a:latin typeface="ADLaM Display" panose="02010000000000000000" pitchFamily="2" charset="0"/>
                <a:ea typeface="ADLaM Display" panose="02010000000000000000" pitchFamily="2" charset="0"/>
                <a:cs typeface="ADLaM Display" panose="02010000000000000000" pitchFamily="2" charset="0"/>
              </a:rPr>
              <a:t>eerst</a:t>
            </a:r>
            <a:r>
              <a:rPr lang="en-US" sz="4200" b="1" dirty="0">
                <a:latin typeface="ADLaM Display" panose="02010000000000000000" pitchFamily="2" charset="0"/>
                <a:ea typeface="ADLaM Display" panose="02010000000000000000" pitchFamily="2" charset="0"/>
                <a:cs typeface="ADLaM Display" panose="02010000000000000000" pitchFamily="2" charset="0"/>
              </a:rPr>
              <a:t>:</a:t>
            </a:r>
            <a:br>
              <a:rPr lang="en-US" sz="4200" b="1" dirty="0">
                <a:latin typeface="ADLaM Display" panose="02010000000000000000" pitchFamily="2" charset="0"/>
                <a:ea typeface="ADLaM Display" panose="02010000000000000000" pitchFamily="2" charset="0"/>
                <a:cs typeface="ADLaM Display" panose="02010000000000000000" pitchFamily="2" charset="0"/>
              </a:rPr>
            </a:br>
            <a:br>
              <a:rPr lang="en-US" sz="4200" b="1" dirty="0">
                <a:latin typeface="ADLaM Display" panose="02010000000000000000" pitchFamily="2" charset="0"/>
                <a:ea typeface="ADLaM Display" panose="02010000000000000000" pitchFamily="2" charset="0"/>
                <a:cs typeface="ADLaM Display" panose="02010000000000000000" pitchFamily="2" charset="0"/>
              </a:rPr>
            </a:br>
            <a:r>
              <a:rPr lang="en-US" sz="4200" b="1" dirty="0">
                <a:latin typeface="ADLaM Display" panose="02010000000000000000" pitchFamily="2" charset="0"/>
                <a:ea typeface="ADLaM Display" panose="02010000000000000000" pitchFamily="2" charset="0"/>
                <a:cs typeface="ADLaM Display" panose="02010000000000000000" pitchFamily="2" charset="0"/>
              </a:rPr>
              <a:t>A. </a:t>
            </a:r>
            <a:r>
              <a:rPr lang="en-US" sz="4200" b="1" dirty="0" err="1">
                <a:latin typeface="ADLaM Display" panose="02010000000000000000" pitchFamily="2" charset="0"/>
                <a:ea typeface="ADLaM Display" panose="02010000000000000000" pitchFamily="2" charset="0"/>
                <a:cs typeface="ADLaM Display" panose="02010000000000000000" pitchFamily="2" charset="0"/>
              </a:rPr>
              <a:t>Duitsland</a:t>
            </a:r>
            <a:br>
              <a:rPr lang="en-US" sz="4200" b="1" dirty="0">
                <a:latin typeface="ADLaM Display" panose="02010000000000000000" pitchFamily="2" charset="0"/>
                <a:ea typeface="ADLaM Display" panose="02010000000000000000" pitchFamily="2" charset="0"/>
                <a:cs typeface="ADLaM Display" panose="02010000000000000000" pitchFamily="2" charset="0"/>
              </a:rPr>
            </a:br>
            <a:br>
              <a:rPr lang="en-US" sz="4200" b="1" dirty="0">
                <a:latin typeface="ADLaM Display" panose="02010000000000000000" pitchFamily="2" charset="0"/>
                <a:ea typeface="ADLaM Display" panose="02010000000000000000" pitchFamily="2" charset="0"/>
                <a:cs typeface="ADLaM Display" panose="02010000000000000000" pitchFamily="2" charset="0"/>
              </a:rPr>
            </a:br>
            <a:r>
              <a:rPr lang="en-US" sz="4200" b="1" dirty="0">
                <a:latin typeface="ADLaM Display" panose="02010000000000000000" pitchFamily="2" charset="0"/>
                <a:ea typeface="ADLaM Display" panose="02010000000000000000" pitchFamily="2" charset="0"/>
                <a:cs typeface="ADLaM Display" panose="02010000000000000000" pitchFamily="2" charset="0"/>
              </a:rPr>
              <a:t>B. Nederland</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3F8D8EEE-646A-4C31-BFFE-94F1C5E83A16}"/>
              </a:ext>
            </a:extLst>
          </p:cNvPr>
          <p:cNvPicPr>
            <a:picLocks noChangeAspect="1"/>
          </p:cNvPicPr>
          <p:nvPr/>
        </p:nvPicPr>
        <p:blipFill>
          <a:blip r:embed="rId2"/>
          <a:stretch>
            <a:fillRect/>
          </a:stretch>
        </p:blipFill>
        <p:spPr>
          <a:xfrm>
            <a:off x="7976886" y="625683"/>
            <a:ext cx="2743200" cy="2743200"/>
          </a:xfrm>
          <a:prstGeom prst="rect">
            <a:avLst/>
          </a:prstGeom>
        </p:spPr>
      </p:pic>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FA0FFC8B-47A9-DCE1-ABE8-A4DB7F54AF05}"/>
              </a:ext>
            </a:extLst>
          </p:cNvPr>
          <p:cNvPicPr>
            <a:picLocks noChangeAspect="1"/>
          </p:cNvPicPr>
          <p:nvPr/>
        </p:nvPicPr>
        <p:blipFill>
          <a:blip r:embed="rId3"/>
          <a:stretch>
            <a:fillRect/>
          </a:stretch>
        </p:blipFill>
        <p:spPr>
          <a:xfrm>
            <a:off x="7976887" y="3550309"/>
            <a:ext cx="2743200" cy="2743200"/>
          </a:xfrm>
          <a:prstGeom prst="rect">
            <a:avLst/>
          </a:prstGeom>
        </p:spPr>
      </p:pic>
    </p:spTree>
    <p:extLst>
      <p:ext uri="{BB962C8B-B14F-4D97-AF65-F5344CB8AC3E}">
        <p14:creationId xmlns:p14="http://schemas.microsoft.com/office/powerpoint/2010/main" val="38175681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2702D3-8C9B-FA89-C1D0-F85019C2634A}"/>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515BDC2-6BD7-59FD-8D77-49F5E5D6C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B0F62F03-E4A1-6455-6CC0-8112B5E42B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6208641" cy="6858000"/>
          </a:xfrm>
          <a:custGeom>
            <a:avLst/>
            <a:gdLst>
              <a:gd name="connsiteX0" fmla="*/ 0 w 6208641"/>
              <a:gd name="connsiteY0" fmla="*/ 0 h 6858000"/>
              <a:gd name="connsiteX1" fmla="*/ 5464181 w 6208641"/>
              <a:gd name="connsiteY1" fmla="*/ 0 h 6858000"/>
              <a:gd name="connsiteX2" fmla="*/ 5538086 w 6208641"/>
              <a:gd name="connsiteY2" fmla="*/ 159684 h 6858000"/>
              <a:gd name="connsiteX3" fmla="*/ 6208641 w 6208641"/>
              <a:gd name="connsiteY3" fmla="*/ 3706589 h 6858000"/>
              <a:gd name="connsiteX4" fmla="*/ 5734754 w 6208641"/>
              <a:gd name="connsiteY4" fmla="*/ 6730443 h 6858000"/>
              <a:gd name="connsiteX5" fmla="*/ 5689361 w 6208641"/>
              <a:gd name="connsiteY5" fmla="*/ 6858000 h 6858000"/>
              <a:gd name="connsiteX6" fmla="*/ 0 w 620864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8641" h="6858000">
                <a:moveTo>
                  <a:pt x="0" y="0"/>
                </a:moveTo>
                <a:lnTo>
                  <a:pt x="5464181" y="0"/>
                </a:lnTo>
                <a:lnTo>
                  <a:pt x="5538086" y="159684"/>
                </a:lnTo>
                <a:cubicBezTo>
                  <a:pt x="5961440" y="1172168"/>
                  <a:pt x="6208641" y="2392735"/>
                  <a:pt x="6208641" y="3706589"/>
                </a:cubicBezTo>
                <a:cubicBezTo>
                  <a:pt x="6208641" y="4801467"/>
                  <a:pt x="6036974" y="5831563"/>
                  <a:pt x="5734754" y="6730443"/>
                </a:cubicBezTo>
                <a:lnTo>
                  <a:pt x="5689361"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C508C1F8-B086-27AC-8DFE-0A18BECCC1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03325" cy="6858000"/>
          </a:xfrm>
          <a:custGeom>
            <a:avLst/>
            <a:gdLst>
              <a:gd name="connsiteX0" fmla="*/ 0 w 6203325"/>
              <a:gd name="connsiteY0" fmla="*/ 0 h 6858000"/>
              <a:gd name="connsiteX1" fmla="*/ 5458865 w 6203325"/>
              <a:gd name="connsiteY1" fmla="*/ 0 h 6858000"/>
              <a:gd name="connsiteX2" fmla="*/ 5532770 w 6203325"/>
              <a:gd name="connsiteY2" fmla="*/ 159684 h 6858000"/>
              <a:gd name="connsiteX3" fmla="*/ 6203325 w 6203325"/>
              <a:gd name="connsiteY3" fmla="*/ 3706589 h 6858000"/>
              <a:gd name="connsiteX4" fmla="*/ 5729438 w 6203325"/>
              <a:gd name="connsiteY4" fmla="*/ 6730443 h 6858000"/>
              <a:gd name="connsiteX5" fmla="*/ 5684045 w 6203325"/>
              <a:gd name="connsiteY5" fmla="*/ 6858000 h 6858000"/>
              <a:gd name="connsiteX6" fmla="*/ 0 w 620332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3325" h="6858000">
                <a:moveTo>
                  <a:pt x="0" y="0"/>
                </a:moveTo>
                <a:lnTo>
                  <a:pt x="5458865" y="0"/>
                </a:lnTo>
                <a:lnTo>
                  <a:pt x="5532770" y="159684"/>
                </a:lnTo>
                <a:cubicBezTo>
                  <a:pt x="5956124" y="1172168"/>
                  <a:pt x="6203325" y="2392735"/>
                  <a:pt x="6203325" y="3706589"/>
                </a:cubicBezTo>
                <a:cubicBezTo>
                  <a:pt x="6203325" y="4801467"/>
                  <a:pt x="6031658" y="5831563"/>
                  <a:pt x="5729438" y="6730443"/>
                </a:cubicBezTo>
                <a:lnTo>
                  <a:pt x="568404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567E6F86-1A75-3B18-145A-C014BC5E7DC7}"/>
              </a:ext>
            </a:extLst>
          </p:cNvPr>
          <p:cNvSpPr>
            <a:spLocks noGrp="1"/>
          </p:cNvSpPr>
          <p:nvPr>
            <p:ph type="title"/>
          </p:nvPr>
        </p:nvSpPr>
        <p:spPr>
          <a:xfrm>
            <a:off x="489098" y="895927"/>
            <a:ext cx="5019074" cy="4793673"/>
          </a:xfrm>
        </p:spPr>
        <p:txBody>
          <a:bodyPr vert="horz" lIns="91440" tIns="45720" rIns="91440" bIns="45720" rtlCol="0" anchor="b">
            <a:normAutofit fontScale="90000"/>
          </a:bodyPr>
          <a:lstStyle/>
          <a:p>
            <a:r>
              <a:rPr lang="en-US" sz="4200" b="1" dirty="0">
                <a:latin typeface="ADLaM Display" panose="02010000000000000000" pitchFamily="2" charset="0"/>
                <a:ea typeface="ADLaM Display" panose="02010000000000000000" pitchFamily="2" charset="0"/>
                <a:cs typeface="ADLaM Display" panose="02010000000000000000" pitchFamily="2" charset="0"/>
              </a:rPr>
              <a:t>Wat </a:t>
            </a:r>
            <a:r>
              <a:rPr lang="en-US" sz="4200" b="1" dirty="0" err="1">
                <a:latin typeface="ADLaM Display" panose="02010000000000000000" pitchFamily="2" charset="0"/>
                <a:ea typeface="ADLaM Display" panose="02010000000000000000" pitchFamily="2" charset="0"/>
                <a:cs typeface="ADLaM Display" panose="02010000000000000000" pitchFamily="2" charset="0"/>
              </a:rPr>
              <a:t>kwam</a:t>
            </a:r>
            <a:r>
              <a:rPr lang="en-US" sz="4200" b="1" dirty="0">
                <a:latin typeface="ADLaM Display" panose="02010000000000000000" pitchFamily="2" charset="0"/>
                <a:ea typeface="ADLaM Display" panose="02010000000000000000" pitchFamily="2" charset="0"/>
                <a:cs typeface="ADLaM Display" panose="02010000000000000000" pitchFamily="2" charset="0"/>
              </a:rPr>
              <a:t> </a:t>
            </a:r>
            <a:r>
              <a:rPr lang="en-US" sz="4200" b="1" dirty="0" err="1">
                <a:latin typeface="ADLaM Display" panose="02010000000000000000" pitchFamily="2" charset="0"/>
                <a:ea typeface="ADLaM Display" panose="02010000000000000000" pitchFamily="2" charset="0"/>
                <a:cs typeface="ADLaM Display" panose="02010000000000000000" pitchFamily="2" charset="0"/>
              </a:rPr>
              <a:t>eerst</a:t>
            </a:r>
            <a:r>
              <a:rPr lang="en-US" sz="4200" b="1" dirty="0">
                <a:latin typeface="ADLaM Display" panose="02010000000000000000" pitchFamily="2" charset="0"/>
                <a:ea typeface="ADLaM Display" panose="02010000000000000000" pitchFamily="2" charset="0"/>
                <a:cs typeface="ADLaM Display" panose="02010000000000000000" pitchFamily="2" charset="0"/>
              </a:rPr>
              <a:t>:</a:t>
            </a:r>
            <a:br>
              <a:rPr lang="en-US" sz="4200" b="1" dirty="0">
                <a:latin typeface="ADLaM Display" panose="02010000000000000000" pitchFamily="2" charset="0"/>
                <a:ea typeface="ADLaM Display" panose="02010000000000000000" pitchFamily="2" charset="0"/>
                <a:cs typeface="ADLaM Display" panose="02010000000000000000" pitchFamily="2" charset="0"/>
              </a:rPr>
            </a:br>
            <a:br>
              <a:rPr lang="en-US" sz="4200" b="1" dirty="0">
                <a:latin typeface="ADLaM Display" panose="02010000000000000000" pitchFamily="2" charset="0"/>
                <a:ea typeface="ADLaM Display" panose="02010000000000000000" pitchFamily="2" charset="0"/>
                <a:cs typeface="ADLaM Display" panose="02010000000000000000" pitchFamily="2" charset="0"/>
              </a:rPr>
            </a:br>
            <a:r>
              <a:rPr lang="en-US" sz="4200" b="1" dirty="0">
                <a:latin typeface="ADLaM Display" panose="02010000000000000000" pitchFamily="2" charset="0"/>
                <a:ea typeface="ADLaM Display" panose="02010000000000000000" pitchFamily="2" charset="0"/>
                <a:cs typeface="ADLaM Display" panose="02010000000000000000" pitchFamily="2" charset="0"/>
              </a:rPr>
              <a:t>A. </a:t>
            </a:r>
            <a:r>
              <a:rPr lang="en-US" sz="4200" b="1" dirty="0" err="1">
                <a:latin typeface="ADLaM Display" panose="02010000000000000000" pitchFamily="2" charset="0"/>
                <a:ea typeface="ADLaM Display" panose="02010000000000000000" pitchFamily="2" charset="0"/>
                <a:cs typeface="ADLaM Display" panose="02010000000000000000" pitchFamily="2" charset="0"/>
              </a:rPr>
              <a:t>Duitsland</a:t>
            </a:r>
            <a:br>
              <a:rPr lang="en-US" sz="4200" b="1" dirty="0">
                <a:latin typeface="ADLaM Display" panose="02010000000000000000" pitchFamily="2" charset="0"/>
                <a:ea typeface="ADLaM Display" panose="02010000000000000000" pitchFamily="2" charset="0"/>
                <a:cs typeface="ADLaM Display" panose="02010000000000000000" pitchFamily="2" charset="0"/>
              </a:rPr>
            </a:br>
            <a:br>
              <a:rPr lang="en-US" sz="4200" b="1" dirty="0">
                <a:latin typeface="ADLaM Display" panose="02010000000000000000" pitchFamily="2" charset="0"/>
                <a:ea typeface="ADLaM Display" panose="02010000000000000000" pitchFamily="2" charset="0"/>
                <a:cs typeface="ADLaM Display" panose="02010000000000000000" pitchFamily="2" charset="0"/>
              </a:rPr>
            </a:br>
            <a:r>
              <a:rPr lang="en-US" sz="42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B. Nederland </a:t>
            </a:r>
            <a:r>
              <a:rPr lang="en-US" sz="22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a:t>
            </a:r>
            <a:r>
              <a:rPr lang="nl-NL" sz="22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rPr>
              <a:t>In de middeleeuwen was er weinig verschil tussen beide landen. Toen was Nederland onderdeel van het Duitse rijk. Maar in de 17e en 18e eeuw werd Nederland een republiek waar de burgers het voor het zeggen hadden. Dat is 300 jaar eerder dan in Duitsland.)</a:t>
            </a:r>
            <a:endParaRPr lang="en-US" sz="4200" b="1" dirty="0">
              <a:solidFill>
                <a:srgbClr val="FF0000"/>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15" name="Rectangle 14">
            <a:extLst>
              <a:ext uri="{FF2B5EF4-FFF2-40B4-BE49-F238E27FC236}">
                <a16:creationId xmlns:a16="http://schemas.microsoft.com/office/drawing/2014/main" id="{7FD413E1-8F15-15F4-F4F9-16B50F098B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3" name="Afbeelding 2">
            <a:extLst>
              <a:ext uri="{FF2B5EF4-FFF2-40B4-BE49-F238E27FC236}">
                <a16:creationId xmlns:a16="http://schemas.microsoft.com/office/drawing/2014/main" id="{4271C2E3-EF5C-BEBD-04A3-05CD4884A3F8}"/>
              </a:ext>
            </a:extLst>
          </p:cNvPr>
          <p:cNvPicPr>
            <a:picLocks noChangeAspect="1"/>
          </p:cNvPicPr>
          <p:nvPr/>
        </p:nvPicPr>
        <p:blipFill>
          <a:blip r:embed="rId2"/>
          <a:stretch>
            <a:fillRect/>
          </a:stretch>
        </p:blipFill>
        <p:spPr>
          <a:xfrm>
            <a:off x="7976886" y="625683"/>
            <a:ext cx="2743200" cy="2743200"/>
          </a:xfrm>
          <a:prstGeom prst="rect">
            <a:avLst/>
          </a:prstGeom>
        </p:spPr>
      </p:pic>
      <p:sp>
        <p:nvSpPr>
          <p:cNvPr id="17" name="Rectangle 16">
            <a:extLst>
              <a:ext uri="{FF2B5EF4-FFF2-40B4-BE49-F238E27FC236}">
                <a16:creationId xmlns:a16="http://schemas.microsoft.com/office/drawing/2014/main" id="{B21CD856-58A0-85BF-0059-CAB7409BB5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546920"/>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Afbeelding 3">
            <a:extLst>
              <a:ext uri="{FF2B5EF4-FFF2-40B4-BE49-F238E27FC236}">
                <a16:creationId xmlns:a16="http://schemas.microsoft.com/office/drawing/2014/main" id="{43E03880-BCA4-53B3-9DCF-38F843BC5590}"/>
              </a:ext>
            </a:extLst>
          </p:cNvPr>
          <p:cNvPicPr>
            <a:picLocks noChangeAspect="1"/>
          </p:cNvPicPr>
          <p:nvPr/>
        </p:nvPicPr>
        <p:blipFill>
          <a:blip r:embed="rId3"/>
          <a:stretch>
            <a:fillRect/>
          </a:stretch>
        </p:blipFill>
        <p:spPr>
          <a:xfrm>
            <a:off x="7976887" y="3550309"/>
            <a:ext cx="2743200" cy="2743200"/>
          </a:xfrm>
          <a:prstGeom prst="rect">
            <a:avLst/>
          </a:prstGeom>
        </p:spPr>
      </p:pic>
    </p:spTree>
    <p:extLst>
      <p:ext uri="{BB962C8B-B14F-4D97-AF65-F5344CB8AC3E}">
        <p14:creationId xmlns:p14="http://schemas.microsoft.com/office/powerpoint/2010/main" val="3717678220"/>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2377</Words>
  <Application>Microsoft Office PowerPoint</Application>
  <PresentationFormat>Breedbeeld</PresentationFormat>
  <Paragraphs>67</Paragraphs>
  <Slides>61</Slides>
  <Notes>3</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61</vt:i4>
      </vt:variant>
    </vt:vector>
  </HeadingPairs>
  <TitlesOfParts>
    <vt:vector size="69" baseType="lpstr">
      <vt:lpstr>ADLaM Display</vt:lpstr>
      <vt:lpstr>Aptos</vt:lpstr>
      <vt:lpstr>Aptos Display</vt:lpstr>
      <vt:lpstr>Arial</vt:lpstr>
      <vt:lpstr>Avenir Next LT Pro</vt:lpstr>
      <vt:lpstr>Calibri</vt:lpstr>
      <vt:lpstr>Google Sans</vt:lpstr>
      <vt:lpstr>Kantoorthema</vt:lpstr>
      <vt:lpstr>Wat kwam eerst?</vt:lpstr>
      <vt:lpstr>Wat kwam eerst:   A. landing op de maan  B. lancering raket spoetnik?</vt:lpstr>
      <vt:lpstr>wat kwam eerst:   landing op de maan 1969  lancering raket spoetnik? 1957</vt:lpstr>
      <vt:lpstr>Wat kwam eerst:   A. Jodendom   B. Christendom</vt:lpstr>
      <vt:lpstr>Wat kwam eerst:   Jodendom meer dan 3.500 jaar oud   Christendom ongeveer 2000 jaar</vt:lpstr>
      <vt:lpstr>Wat kwam eerst?  A. Lucien Van Impe won de tour de France  B. Eddy Mercxk won de tour de France </vt:lpstr>
      <vt:lpstr>Wat kwam eerst?  A. Lucien Van Impe won de tour de France (1976)  B. Eddy Mercxk won de tour de France (5 x: 1969, 1970, 1971, 1972, 1974) </vt:lpstr>
      <vt:lpstr>Wat kwam eerst:  A. Duitsland  B. Nederland</vt:lpstr>
      <vt:lpstr>Wat kwam eerst:  A. Duitsland  B. Nederland (In de middeleeuwen was er weinig verschil tussen beide landen. Toen was Nederland onderdeel van het Duitse rijk. Maar in de 17e en 18e eeuw werd Nederland een republiek waar de burgers het voor het zeggen hadden. Dat is 300 jaar eerder dan in Duitsland.)</vt:lpstr>
      <vt:lpstr>Wat kwam eerst?  A. Familie  B. Thuis  </vt:lpstr>
      <vt:lpstr>Wat kwam eerst?  A. Familie (1991)  B. Thuis (1995)  </vt:lpstr>
      <vt:lpstr>Wat kwam eerst?  A. Wolken  B. Regen</vt:lpstr>
      <vt:lpstr>Wat kwam eerst?  A. Wolken (Wolken kwamen eerst, omdat regen ontstaat in de wolken. Eerst moet er waterdamp in de lucht opstijgen en afkoelen, waardoor er wolken (kleine waterdruppeltjes of ijskristallen) vormen. Pas als die druppeltjes groot en zwaar genoeg worden, vallen ze als regen uit de wolk.)  Eerst wolken:  Water verdampt, stijgt op en vormt wolken als de waterdamp afkoelt en condenseert.    B. Regen (Dan regen:  In de wolk groeien de kleine druppeltjes of ijskristallen aan, totdat ze zwaar genoeg zijn om als neerslag naar de aarde te vallen) </vt:lpstr>
      <vt:lpstr>Wat kwam eerst?  A. gloeilamp  B. telefoon  </vt:lpstr>
      <vt:lpstr>Wat kwam eerst?  A. gloeilamp (De eerste commercieel succesvolle gloeilamp, met een gloeidraad van koolstof, werd in 1879 gepatenteerd)  B. telefoon (De telefoon was er eerst; de eerste versie werd al rond 1860 uitgevonden)  </vt:lpstr>
      <vt:lpstr>Wat kwam eerst?  A. Trein  B. Tram </vt:lpstr>
      <vt:lpstr>Wat kwam eerst?  A.Trein (De trein was eerst, met de eerste commerciële stoomtrein in 1825 in Engeland en de eerste passagierstrein in 1830. De eerste paardentram in Nederland reed pas in 1864.)  B.Tram </vt:lpstr>
      <vt:lpstr>Wat kwam eerst?  A. Atomium  B. Eifeltoren </vt:lpstr>
      <vt:lpstr>Wat kwam eerst?  A. Atomium  B. Eifeltoren (De Eiffeltoren kwam eerst; hij werd voltooid in 1889 voor de wereldtentoonstelling in Parijs, terwijl het Atomium in 1958 werd geopend voor de wereldtentoonstelling in Brussel.) </vt:lpstr>
      <vt:lpstr>Wat kwam eerst?  A. COCA COLA  B. FANTA</vt:lpstr>
      <vt:lpstr>Wat kwam eerst?  A. COCA COLA (Coca-Cola werd als eerste gebrouwen, namelijk in 1886 in de Verenigde Staten. Fanta werd pas later ontwikkeld; de eerste versie werd in 1940 in Duitsland gemaakt tijdens de Tweede Wereldoorlog.)    B. FANTA</vt:lpstr>
      <vt:lpstr>Wat kwam eerst?  A. onderbroek voor vrouwen  B. onderbroek voor heren   </vt:lpstr>
      <vt:lpstr>Wat kwam eerst?  A. onderbroek voor vrouwen  B. onderbroek voor heren (De mannenonderbroek in de vorm die we nu kennen, kwam eerst, geïntroduceerd in 1935 door Jockey, terwijl de moderne vrouwenonderbroek in 1850 op de markt kwam)   </vt:lpstr>
      <vt:lpstr>Wat kwam eerst?  A. Koning Albert I  B. Koning Leopold II</vt:lpstr>
      <vt:lpstr>Wat kwam eerst?  A. Koning Albert I (1901)  B. Koning Leopold II (1835)</vt:lpstr>
      <vt:lpstr>Wat kwam eerst?  A. BELFORT BRUGGE  B. STADSSCHOUWBURG  BRUGGE</vt:lpstr>
      <vt:lpstr>Wat kwam eerst?  A. BELFORT BRUGGE ( start bouw in 13e eeuw, voltooid in 15e eeuw)  B. STADSSCHOUWBURG  BRUGGE (gebouwd in 1869)</vt:lpstr>
      <vt:lpstr>Wat kwam eerst?  A. F 16  B. F 35</vt:lpstr>
      <vt:lpstr>Wat kwam eerst?  A. F 16  B. F 35</vt:lpstr>
      <vt:lpstr>Wat kwam eerst?  A. Eurosong winnaar Sandra Kim  B. Eurosong winnaar Johnny Logan </vt:lpstr>
      <vt:lpstr>Wat kwam eerst?  A. Eurosong winnaar Sandra Kim (1989 met J’ aime la vie)  B. Eurosong winnaar Johnny Logan ( 1987 met Hold me now)</vt:lpstr>
      <vt:lpstr>Wat kwam eerst?  A. Jommeke  B. Suske en Wiske</vt:lpstr>
      <vt:lpstr>Wat kwam eerst?     A. Jommeke (Eerste publicatie op 30 oktober 1955.)    B. Suske en Wiske  (Suske en Wiske strips kwamen als eerste uit, in 1945, terwijl Jommeke strips pas in 1955 verschenen. Suske en Wiske begon onder de titel "Rikki en Wiske" in maart 1945. Jef Nys' Jommeke debuteerde in oktober 1955 in het katholieke weekblad "Kerkelijk Leven".  Suske en Wiske : Eerste publicatie op 30 maart 1945.)  </vt:lpstr>
      <vt:lpstr>Wat kwam eerst?  A. Kip  B. Ei</vt:lpstr>
      <vt:lpstr>Wat kwam eerst?  A. Kip  B. Ei (Het ei kwam eerst. Eieren, in de meest algemene zin, bestaan al miljoenen jaren en werden gelegd door vissen, amfibieën en reptielen voordat de kip bestond. Als de vraag specifiek gaat over het eerste kippenei, dan kwam het ei dat het eerste "echte" kip was voort uit een bijna-kip, vanwege een genetische mutatie, wat betekent dat het ei er nog steeds was vóór de kip.   </vt:lpstr>
      <vt:lpstr>Wat kwam eerst?  A. Geboorte Prins Gabriël   B. Geboorte Prins  Emmanuel</vt:lpstr>
      <vt:lpstr>Wat kwam eerst?  A. Geboorte Prins Gabriël (2003)  B. Geboorte Prins  Emmanuel (2005)</vt:lpstr>
      <vt:lpstr>Wat kwam eerst?  A. Maan  B. Zon</vt:lpstr>
      <vt:lpstr>Wat kwam eerst?  A. Maan (Ongeveer 4,5 miljard jaar geleden, nadat de aarde al bestond.)  B. Zon (De zon kwam eerst. De zon ontstond ongeveer 4,6 miljard jaar geleden uit een waterstofnevel, en niet veel later, ongeveer 4,5 miljard jaar geleden, vormden de planeten van ons zonnestelsel zich uit het overgebleven stof en gas. De aarde was een van die planeten en de maan ontstond kort na de aarde zelf door een grote inslag.  Zon: Ongeveer 4,6 miljard jaar geleden.  </vt:lpstr>
      <vt:lpstr>Wat kwam eerst?  A. radio  B. televisie</vt:lpstr>
      <vt:lpstr>Wat kwam eerst?  A. radio (De radio kwam eerst. De eerste commerciële radio-uitzendingen vonden plaats in de vroege jaren 1900, terwijl de eerste experimentele tv-uitzendingen pas in de jaren 1920 begonnen en publieke tv-uitzendingen pas in 1951 in Nederland van start gingen. ) Radio:  De ontwikkeling van radio begon eerder, met de eerste commerciële radio-uitzendingen in 1905. In Nederland werden de eerste radio-omroepen opgericht na 1920.  B. televisie (Televisie:  De televisie werd pas later populair. De eerste officiële publieke televisie-uitzendingen in Nederland waren in 1951, lang na de komst van de radio.)   </vt:lpstr>
      <vt:lpstr>Wat kwam eerst?  A. Mooi, ‘t leven is mooi van Will Tura  B. Chérie van Eddy Wally</vt:lpstr>
      <vt:lpstr>Wat kwam eerst?  A. Mooi, ‘t leven is mooi van Will Tura (1989)  B. Chérie van Eddy Wally (1973)</vt:lpstr>
      <vt:lpstr>Wat kwam eerst?  A. bacteriën  B. virussen</vt:lpstr>
      <vt:lpstr>Wat kwam eerst?  A. Bacteriën (Bacteriën kwamen eerst, aangezien ze de eerste levensvormen waren die miljarden jaren geleden verschenen, terwijl virussen geen zelfstandig leven zijn en een gastheer nodig hebben om zich voort te planten. Bacteriën zijn levende organismen, die zich onafhankelijk kunnen voortplanten en voedsel verwerken, terwijl virussen parasieten zijn die de celmechanismen van bacteriën, planten of dieren gebruiken om zichzelf te repliceren)  B. Virussen</vt:lpstr>
      <vt:lpstr>Wat kwam eerst?  A. H. Paus Paulus VI  B. H. Johannes Paulus II </vt:lpstr>
      <vt:lpstr>Wat kwam eerst?  A. H. Paus Paulus VI   ( 21 juni 1963 – 6 augustus  1978 / 15 jaar en 46 dagen)  B. H. Johannes Paulus II ( 16 oktober 1978 – 2 April 2005 / 26 jaar en 168 dagen) </vt:lpstr>
      <vt:lpstr>Wat kwam eerst?  A. Blues muziek   B. Jazz muziek   </vt:lpstr>
      <vt:lpstr>Wat kwam eerst?  A. Blues muziek  (Blues kwam eerst; het ontstond in de late 19e eeuw en vormde later, met andere invloeden, de basis voor jazz. Jazz ontstond als een uitloper van de blues, samen met invloeden uit ragtime en andere muziekstijlen. ) Blues:  De blues ontstond uit de muziek van Afro-Amerikanen, zoals werkliederen, spirituals en veldliederen, na de afschaffing van de slavernij.   B. Jazz muziek Jazz ontstond in New Orleans eind 19e eeuw uit een mengeling van de blues, ragtime, en andere muziekstijlen.     </vt:lpstr>
      <vt:lpstr>Wat kwam eerst  A. snooker  B. 3-band biljart</vt:lpstr>
      <vt:lpstr>Wat kwam eerst  A. snooker Snooker:  (Snooker ontstond in 1875 in Brits-koloniale India, toen een Britse officier, Charles Neville Chamberlain, het spel verder ontwikkelde door gekleurde ballen toe te voegen aan het bestaande spel)  B. 3-band biljart  (Biljart bestaat al veel langer, terwijl snooker pas in 1875 werd uitgevonden. Driebanden is een relatief recente discipline binnen het biljarten en kwam later tot stand dan het algemene biljartspel)   Dit is een discipline binnen het carambolebiljart waarbij de bal minimaal drie banden moet raken. Het is een modernere ontwikkeling dan het algemene biljartspel  </vt:lpstr>
      <vt:lpstr>Wat kwam eerst?  A. Paul Van Ostaijen  B. Hendrik Concience</vt:lpstr>
      <vt:lpstr>Wat kwam eerst?  A. Paul Van Ostaijen  22 februari 1896 – 18 maart 1928) was een modernistisch Vlaams dichter en prozaschrijver.  B. Hendrik conscience  3 december 1812 – 10 september 1883) was een Belgisch schrijver. Hij werkte zich door talent en ijver op tot een Vlaams volksschrijver. Er wordt van hem gezegd dat hij "de man was die zijn volk leerde lezen.</vt:lpstr>
      <vt:lpstr>Wat kwam eerst?  A. snelkookpan  B. stoomkoker </vt:lpstr>
      <vt:lpstr>Wat kwam eerst?  A. snelkookpan   Denis Papin vond de eerste snelkookpan in 1679 uit. Deze werkt door stoom onder hoge druk te gebruiken om voedsel sneller gaar te maken dan in een gewone pan.  B. stoomkoker   De stoomkoker is een meer recente uitvinding, die later op de markt kwam dan de snelkookpan. Moderne stoomkokers zijn bedoeld voor stomen boven een vloeistof, terwijl de snelkookpan werkt door stoom te vangen om druk op te bouwen.  </vt:lpstr>
      <vt:lpstr>Wat kwam eerst?  A. toren van Pisa  B. Big Ben Londen </vt:lpstr>
      <vt:lpstr>Wat kwam eerst?  A. toren van Pisa  De Toren van Pisa kwam eerder dan de Big Ben. De bouw van de Toren van Pisa begon in 1173, terwijl de Elizabeth Tower (de klokkentoren van het Palace of Westminster, waarin de Big Ben zich bevindt) pas in 1858 werd voltooid.  B. Big Ben Londen </vt:lpstr>
      <vt:lpstr>Wat kwam eerst?  A. stripheld De Rode Ridder  B. stripheld Nero </vt:lpstr>
      <vt:lpstr>Wat kwam eerst?  A. stripheld De Rode   Ridder  B. stripheld Nero  Nero verscheen voor het eerst in 1951, terwijl de eerste Rode Ridder in november 1959 werd gepubliceerd.  </vt:lpstr>
      <vt:lpstr>Wat kwam eerst?  A. Universiteit Leuven  B. Universiteit Gent </vt:lpstr>
      <vt:lpstr>Wat kwam eerst?  A. Universiteit Leuven De Universiteit Leuven kwam eerst; ze werd gesticht in 1425, terwijl de Universiteit Gent pas in 1816 werd opgericht. De KU Leuven is daarmee de oudste universiteit van de Lage Landen.   B. Universiteit Gent Opgericht in 1816 door koning Willem I, met de plechtige opening in 1817.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vicky andries</dc:creator>
  <cp:lastModifiedBy>vicky andries</cp:lastModifiedBy>
  <cp:revision>4</cp:revision>
  <dcterms:created xsi:type="dcterms:W3CDTF">2025-10-29T15:25:05Z</dcterms:created>
  <dcterms:modified xsi:type="dcterms:W3CDTF">2025-10-31T13:34:48Z</dcterms:modified>
</cp:coreProperties>
</file>