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7" r:id="rId2"/>
    <p:sldId id="259"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6BC248-8F65-45F4-97F4-FC45093E8602}" type="datetimeFigureOut">
              <a:rPr lang="nl-BE" smtClean="0"/>
              <a:t>10/01/2025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131FB7-0C37-479E-84D5-F9513AFB3D18}" type="slidenum">
              <a:rPr lang="nl-BE" smtClean="0"/>
              <a:t>‹nr.›</a:t>
            </a:fld>
            <a:endParaRPr lang="nl-BE"/>
          </a:p>
        </p:txBody>
      </p:sp>
    </p:spTree>
    <p:extLst>
      <p:ext uri="{BB962C8B-B14F-4D97-AF65-F5344CB8AC3E}">
        <p14:creationId xmlns:p14="http://schemas.microsoft.com/office/powerpoint/2010/main" val="1201596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b="1" dirty="0"/>
              <a:t>Antwoord: C</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3</a:t>
            </a:fld>
            <a:endParaRPr lang="nl-BE"/>
          </a:p>
        </p:txBody>
      </p:sp>
    </p:spTree>
    <p:extLst>
      <p:ext uri="{BB962C8B-B14F-4D97-AF65-F5344CB8AC3E}">
        <p14:creationId xmlns:p14="http://schemas.microsoft.com/office/powerpoint/2010/main" val="310067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12</a:t>
            </a:fld>
            <a:endParaRPr lang="nl-BE"/>
          </a:p>
        </p:txBody>
      </p:sp>
    </p:spTree>
    <p:extLst>
      <p:ext uri="{BB962C8B-B14F-4D97-AF65-F5344CB8AC3E}">
        <p14:creationId xmlns:p14="http://schemas.microsoft.com/office/powerpoint/2010/main" val="244865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14</a:t>
            </a:fld>
            <a:endParaRPr lang="nl-BE"/>
          </a:p>
        </p:txBody>
      </p:sp>
    </p:spTree>
    <p:extLst>
      <p:ext uri="{BB962C8B-B14F-4D97-AF65-F5344CB8AC3E}">
        <p14:creationId xmlns:p14="http://schemas.microsoft.com/office/powerpoint/2010/main" val="1082001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15</a:t>
            </a:fld>
            <a:endParaRPr lang="nl-BE"/>
          </a:p>
        </p:txBody>
      </p:sp>
    </p:spTree>
    <p:extLst>
      <p:ext uri="{BB962C8B-B14F-4D97-AF65-F5344CB8AC3E}">
        <p14:creationId xmlns:p14="http://schemas.microsoft.com/office/powerpoint/2010/main" val="15357188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16</a:t>
            </a:fld>
            <a:endParaRPr lang="nl-BE"/>
          </a:p>
        </p:txBody>
      </p:sp>
    </p:spTree>
    <p:extLst>
      <p:ext uri="{BB962C8B-B14F-4D97-AF65-F5344CB8AC3E}">
        <p14:creationId xmlns:p14="http://schemas.microsoft.com/office/powerpoint/2010/main" val="25339560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17</a:t>
            </a:fld>
            <a:endParaRPr lang="nl-BE"/>
          </a:p>
        </p:txBody>
      </p:sp>
    </p:spTree>
    <p:extLst>
      <p:ext uri="{BB962C8B-B14F-4D97-AF65-F5344CB8AC3E}">
        <p14:creationId xmlns:p14="http://schemas.microsoft.com/office/powerpoint/2010/main" val="692172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18</a:t>
            </a:fld>
            <a:endParaRPr lang="nl-BE"/>
          </a:p>
        </p:txBody>
      </p:sp>
    </p:spTree>
    <p:extLst>
      <p:ext uri="{BB962C8B-B14F-4D97-AF65-F5344CB8AC3E}">
        <p14:creationId xmlns:p14="http://schemas.microsoft.com/office/powerpoint/2010/main" val="2698572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19</a:t>
            </a:fld>
            <a:endParaRPr lang="nl-BE"/>
          </a:p>
        </p:txBody>
      </p:sp>
    </p:spTree>
    <p:extLst>
      <p:ext uri="{BB962C8B-B14F-4D97-AF65-F5344CB8AC3E}">
        <p14:creationId xmlns:p14="http://schemas.microsoft.com/office/powerpoint/2010/main" val="37404883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20</a:t>
            </a:fld>
            <a:endParaRPr lang="nl-BE"/>
          </a:p>
        </p:txBody>
      </p:sp>
    </p:spTree>
    <p:extLst>
      <p:ext uri="{BB962C8B-B14F-4D97-AF65-F5344CB8AC3E}">
        <p14:creationId xmlns:p14="http://schemas.microsoft.com/office/powerpoint/2010/main" val="40634013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21</a:t>
            </a:fld>
            <a:endParaRPr lang="nl-BE"/>
          </a:p>
        </p:txBody>
      </p:sp>
    </p:spTree>
    <p:extLst>
      <p:ext uri="{BB962C8B-B14F-4D97-AF65-F5344CB8AC3E}">
        <p14:creationId xmlns:p14="http://schemas.microsoft.com/office/powerpoint/2010/main" val="15110264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22</a:t>
            </a:fld>
            <a:endParaRPr lang="nl-BE"/>
          </a:p>
        </p:txBody>
      </p:sp>
    </p:spTree>
    <p:extLst>
      <p:ext uri="{BB962C8B-B14F-4D97-AF65-F5344CB8AC3E}">
        <p14:creationId xmlns:p14="http://schemas.microsoft.com/office/powerpoint/2010/main" val="2204148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4</a:t>
            </a:fld>
            <a:endParaRPr lang="nl-BE"/>
          </a:p>
        </p:txBody>
      </p:sp>
    </p:spTree>
    <p:extLst>
      <p:ext uri="{BB962C8B-B14F-4D97-AF65-F5344CB8AC3E}">
        <p14:creationId xmlns:p14="http://schemas.microsoft.com/office/powerpoint/2010/main" val="24017811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23</a:t>
            </a:fld>
            <a:endParaRPr lang="nl-BE"/>
          </a:p>
        </p:txBody>
      </p:sp>
    </p:spTree>
    <p:extLst>
      <p:ext uri="{BB962C8B-B14F-4D97-AF65-F5344CB8AC3E}">
        <p14:creationId xmlns:p14="http://schemas.microsoft.com/office/powerpoint/2010/main" val="23414619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25</a:t>
            </a:fld>
            <a:endParaRPr lang="nl-BE"/>
          </a:p>
        </p:txBody>
      </p:sp>
    </p:spTree>
    <p:extLst>
      <p:ext uri="{BB962C8B-B14F-4D97-AF65-F5344CB8AC3E}">
        <p14:creationId xmlns:p14="http://schemas.microsoft.com/office/powerpoint/2010/main" val="11106466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26</a:t>
            </a:fld>
            <a:endParaRPr lang="nl-BE"/>
          </a:p>
        </p:txBody>
      </p:sp>
    </p:spTree>
    <p:extLst>
      <p:ext uri="{BB962C8B-B14F-4D97-AF65-F5344CB8AC3E}">
        <p14:creationId xmlns:p14="http://schemas.microsoft.com/office/powerpoint/2010/main" val="9447119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27</a:t>
            </a:fld>
            <a:endParaRPr lang="nl-BE"/>
          </a:p>
        </p:txBody>
      </p:sp>
    </p:spTree>
    <p:extLst>
      <p:ext uri="{BB962C8B-B14F-4D97-AF65-F5344CB8AC3E}">
        <p14:creationId xmlns:p14="http://schemas.microsoft.com/office/powerpoint/2010/main" val="26981199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28</a:t>
            </a:fld>
            <a:endParaRPr lang="nl-BE"/>
          </a:p>
        </p:txBody>
      </p:sp>
    </p:spTree>
    <p:extLst>
      <p:ext uri="{BB962C8B-B14F-4D97-AF65-F5344CB8AC3E}">
        <p14:creationId xmlns:p14="http://schemas.microsoft.com/office/powerpoint/2010/main" val="23304903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29</a:t>
            </a:fld>
            <a:endParaRPr lang="nl-BE"/>
          </a:p>
        </p:txBody>
      </p:sp>
    </p:spTree>
    <p:extLst>
      <p:ext uri="{BB962C8B-B14F-4D97-AF65-F5344CB8AC3E}">
        <p14:creationId xmlns:p14="http://schemas.microsoft.com/office/powerpoint/2010/main" val="3164891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30</a:t>
            </a:fld>
            <a:endParaRPr lang="nl-BE"/>
          </a:p>
        </p:txBody>
      </p:sp>
    </p:spTree>
    <p:extLst>
      <p:ext uri="{BB962C8B-B14F-4D97-AF65-F5344CB8AC3E}">
        <p14:creationId xmlns:p14="http://schemas.microsoft.com/office/powerpoint/2010/main" val="37604644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31</a:t>
            </a:fld>
            <a:endParaRPr lang="nl-BE"/>
          </a:p>
        </p:txBody>
      </p:sp>
    </p:spTree>
    <p:extLst>
      <p:ext uri="{BB962C8B-B14F-4D97-AF65-F5344CB8AC3E}">
        <p14:creationId xmlns:p14="http://schemas.microsoft.com/office/powerpoint/2010/main" val="12620593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32</a:t>
            </a:fld>
            <a:endParaRPr lang="nl-BE"/>
          </a:p>
        </p:txBody>
      </p:sp>
    </p:spTree>
    <p:extLst>
      <p:ext uri="{BB962C8B-B14F-4D97-AF65-F5344CB8AC3E}">
        <p14:creationId xmlns:p14="http://schemas.microsoft.com/office/powerpoint/2010/main" val="7157253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33</a:t>
            </a:fld>
            <a:endParaRPr lang="nl-BE"/>
          </a:p>
        </p:txBody>
      </p:sp>
    </p:spTree>
    <p:extLst>
      <p:ext uri="{BB962C8B-B14F-4D97-AF65-F5344CB8AC3E}">
        <p14:creationId xmlns:p14="http://schemas.microsoft.com/office/powerpoint/2010/main" val="1757448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5</a:t>
            </a:fld>
            <a:endParaRPr lang="nl-BE"/>
          </a:p>
        </p:txBody>
      </p:sp>
    </p:spTree>
    <p:extLst>
      <p:ext uri="{BB962C8B-B14F-4D97-AF65-F5344CB8AC3E}">
        <p14:creationId xmlns:p14="http://schemas.microsoft.com/office/powerpoint/2010/main" val="16358617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34</a:t>
            </a:fld>
            <a:endParaRPr lang="nl-BE"/>
          </a:p>
        </p:txBody>
      </p:sp>
    </p:spTree>
    <p:extLst>
      <p:ext uri="{BB962C8B-B14F-4D97-AF65-F5344CB8AC3E}">
        <p14:creationId xmlns:p14="http://schemas.microsoft.com/office/powerpoint/2010/main" val="17728086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35</a:t>
            </a:fld>
            <a:endParaRPr lang="nl-BE"/>
          </a:p>
        </p:txBody>
      </p:sp>
    </p:spTree>
    <p:extLst>
      <p:ext uri="{BB962C8B-B14F-4D97-AF65-F5344CB8AC3E}">
        <p14:creationId xmlns:p14="http://schemas.microsoft.com/office/powerpoint/2010/main" val="1643048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6</a:t>
            </a:fld>
            <a:endParaRPr lang="nl-BE"/>
          </a:p>
        </p:txBody>
      </p:sp>
    </p:spTree>
    <p:extLst>
      <p:ext uri="{BB962C8B-B14F-4D97-AF65-F5344CB8AC3E}">
        <p14:creationId xmlns:p14="http://schemas.microsoft.com/office/powerpoint/2010/main" val="937478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7</a:t>
            </a:fld>
            <a:endParaRPr lang="nl-BE"/>
          </a:p>
        </p:txBody>
      </p:sp>
    </p:spTree>
    <p:extLst>
      <p:ext uri="{BB962C8B-B14F-4D97-AF65-F5344CB8AC3E}">
        <p14:creationId xmlns:p14="http://schemas.microsoft.com/office/powerpoint/2010/main" val="2869747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8</a:t>
            </a:fld>
            <a:endParaRPr lang="nl-BE"/>
          </a:p>
        </p:txBody>
      </p:sp>
    </p:spTree>
    <p:extLst>
      <p:ext uri="{BB962C8B-B14F-4D97-AF65-F5344CB8AC3E}">
        <p14:creationId xmlns:p14="http://schemas.microsoft.com/office/powerpoint/2010/main" val="3320780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9</a:t>
            </a:fld>
            <a:endParaRPr lang="nl-BE"/>
          </a:p>
        </p:txBody>
      </p:sp>
    </p:spTree>
    <p:extLst>
      <p:ext uri="{BB962C8B-B14F-4D97-AF65-F5344CB8AC3E}">
        <p14:creationId xmlns:p14="http://schemas.microsoft.com/office/powerpoint/2010/main" val="2598603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10</a:t>
            </a:fld>
            <a:endParaRPr lang="nl-BE"/>
          </a:p>
        </p:txBody>
      </p:sp>
    </p:spTree>
    <p:extLst>
      <p:ext uri="{BB962C8B-B14F-4D97-AF65-F5344CB8AC3E}">
        <p14:creationId xmlns:p14="http://schemas.microsoft.com/office/powerpoint/2010/main" val="25323452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4F131FB7-0C37-479E-84D5-F9513AFB3D18}" type="slidenum">
              <a:rPr lang="nl-BE" smtClean="0"/>
              <a:t>11</a:t>
            </a:fld>
            <a:endParaRPr lang="nl-BE"/>
          </a:p>
        </p:txBody>
      </p:sp>
    </p:spTree>
    <p:extLst>
      <p:ext uri="{BB962C8B-B14F-4D97-AF65-F5344CB8AC3E}">
        <p14:creationId xmlns:p14="http://schemas.microsoft.com/office/powerpoint/2010/main" val="3625181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nl-NL"/>
              <a:t>Klik om stijl te bewerken</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663CDC1A-1195-4C9C-92B9-0C434244FF9F}" type="datetimeFigureOut">
              <a:rPr lang="nl-BE" smtClean="0"/>
              <a:t>10/01/2025</a:t>
            </a:fld>
            <a:endParaRPr lang="nl-BE"/>
          </a:p>
        </p:txBody>
      </p:sp>
      <p:sp>
        <p:nvSpPr>
          <p:cNvPr id="5" name="Footer Placeholder 4"/>
          <p:cNvSpPr>
            <a:spLocks noGrp="1"/>
          </p:cNvSpPr>
          <p:nvPr>
            <p:ph type="ftr" sz="quarter" idx="11"/>
          </p:nvPr>
        </p:nvSpPr>
        <p:spPr>
          <a:xfrm>
            <a:off x="2416500" y="329307"/>
            <a:ext cx="4973915" cy="309201"/>
          </a:xfrm>
        </p:spPr>
        <p:txBody>
          <a:bodyPr/>
          <a:lstStyle/>
          <a:p>
            <a:endParaRPr lang="nl-BE"/>
          </a:p>
        </p:txBody>
      </p:sp>
      <p:sp>
        <p:nvSpPr>
          <p:cNvPr id="6" name="Slide Number Placeholder 5"/>
          <p:cNvSpPr>
            <a:spLocks noGrp="1"/>
          </p:cNvSpPr>
          <p:nvPr>
            <p:ph type="sldNum" sz="quarter" idx="12"/>
          </p:nvPr>
        </p:nvSpPr>
        <p:spPr>
          <a:xfrm>
            <a:off x="1437664" y="798973"/>
            <a:ext cx="811019" cy="503578"/>
          </a:xfrm>
        </p:spPr>
        <p:txBody>
          <a:bodyPr/>
          <a:lstStyle/>
          <a:p>
            <a:fld id="{62E995FF-EB88-4F5C-851A-807BDD640B71}" type="slidenum">
              <a:rPr lang="nl-BE" smtClean="0"/>
              <a:t>‹nr.›</a:t>
            </a:fld>
            <a:endParaRPr lang="nl-BE"/>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12237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663CDC1A-1195-4C9C-92B9-0C434244FF9F}" type="datetimeFigureOut">
              <a:rPr lang="nl-BE" smtClean="0"/>
              <a:t>10/01/2025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62E995FF-EB88-4F5C-851A-807BDD640B71}" type="slidenum">
              <a:rPr lang="nl-BE" smtClean="0"/>
              <a:t>‹nr.›</a:t>
            </a:fld>
            <a:endParaRPr lang="nl-BE"/>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184906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nl-NL"/>
              <a:t>Klik om stijl te bewerken</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663CDC1A-1195-4C9C-92B9-0C434244FF9F}" type="datetimeFigureOut">
              <a:rPr lang="nl-BE" smtClean="0"/>
              <a:t>10/01/2025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62E995FF-EB88-4F5C-851A-807BDD640B71}" type="slidenum">
              <a:rPr lang="nl-BE" smtClean="0"/>
              <a:t>‹nr.›</a:t>
            </a:fld>
            <a:endParaRPr lang="nl-BE"/>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81496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663CDC1A-1195-4C9C-92B9-0C434244FF9F}" type="datetimeFigureOut">
              <a:rPr lang="nl-BE" smtClean="0"/>
              <a:t>10/01/2025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62E995FF-EB88-4F5C-851A-807BDD640B71}" type="slidenum">
              <a:rPr lang="nl-BE" smtClean="0"/>
              <a:t>‹nr.›</a:t>
            </a:fld>
            <a:endParaRPr lang="nl-BE"/>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33008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nl-NL"/>
              <a:t>Klik om stijl te bewerken</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663CDC1A-1195-4C9C-92B9-0C434244FF9F}" type="datetimeFigureOut">
              <a:rPr lang="nl-BE" smtClean="0"/>
              <a:t>10/01/2025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62E995FF-EB88-4F5C-851A-807BDD640B71}" type="slidenum">
              <a:rPr lang="nl-BE" smtClean="0"/>
              <a:t>‹nr.›</a:t>
            </a:fld>
            <a:endParaRPr lang="nl-BE"/>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01084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nl-NL"/>
              <a:t>Klik om stijl te bewerken</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663CDC1A-1195-4C9C-92B9-0C434244FF9F}" type="datetimeFigureOut">
              <a:rPr lang="nl-BE" smtClean="0"/>
              <a:t>10/01/2025</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62E995FF-EB88-4F5C-851A-807BDD640B71}" type="slidenum">
              <a:rPr lang="nl-BE" smtClean="0"/>
              <a:t>‹nr.›</a:t>
            </a:fld>
            <a:endParaRPr lang="nl-BE"/>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28389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nl-NL"/>
              <a:t>Klik om stijl te bewerken</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447191" y="2824269"/>
            <a:ext cx="4645152" cy="264445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412362" y="2821491"/>
            <a:ext cx="4645152" cy="263737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663CDC1A-1195-4C9C-92B9-0C434244FF9F}" type="datetimeFigureOut">
              <a:rPr lang="nl-BE" smtClean="0"/>
              <a:t>10/01/2025</a:t>
            </a:fld>
            <a:endParaRPr lang="nl-BE"/>
          </a:p>
        </p:txBody>
      </p:sp>
      <p:sp>
        <p:nvSpPr>
          <p:cNvPr id="8" name="Footer Placeholder 7"/>
          <p:cNvSpPr>
            <a:spLocks noGrp="1"/>
          </p:cNvSpPr>
          <p:nvPr>
            <p:ph type="ftr" sz="quarter" idx="11"/>
          </p:nvPr>
        </p:nvSpPr>
        <p:spPr/>
        <p:txBody>
          <a:bodyPr/>
          <a:lstStyle/>
          <a:p>
            <a:endParaRPr lang="nl-BE"/>
          </a:p>
        </p:txBody>
      </p:sp>
      <p:sp>
        <p:nvSpPr>
          <p:cNvPr id="9" name="Slide Number Placeholder 8"/>
          <p:cNvSpPr>
            <a:spLocks noGrp="1"/>
          </p:cNvSpPr>
          <p:nvPr>
            <p:ph type="sldNum" sz="quarter" idx="12"/>
          </p:nvPr>
        </p:nvSpPr>
        <p:spPr/>
        <p:txBody>
          <a:bodyPr/>
          <a:lstStyle/>
          <a:p>
            <a:fld id="{62E995FF-EB88-4F5C-851A-807BDD640B71}" type="slidenum">
              <a:rPr lang="nl-BE" smtClean="0"/>
              <a:t>‹nr.›</a:t>
            </a:fld>
            <a:endParaRPr lang="nl-BE"/>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847697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663CDC1A-1195-4C9C-92B9-0C434244FF9F}" type="datetimeFigureOut">
              <a:rPr lang="nl-BE" smtClean="0"/>
              <a:t>10/01/2025</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62E995FF-EB88-4F5C-851A-807BDD640B71}" type="slidenum">
              <a:rPr lang="nl-BE" smtClean="0"/>
              <a:t>‹nr.›</a:t>
            </a:fld>
            <a:endParaRPr lang="nl-BE"/>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80910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3CDC1A-1195-4C9C-92B9-0C434244FF9F}" type="datetimeFigureOut">
              <a:rPr lang="nl-BE" smtClean="0"/>
              <a:t>10/01/2025</a:t>
            </a:fld>
            <a:endParaRPr lang="nl-BE"/>
          </a:p>
        </p:txBody>
      </p:sp>
      <p:sp>
        <p:nvSpPr>
          <p:cNvPr id="3" name="Footer Placeholder 2"/>
          <p:cNvSpPr>
            <a:spLocks noGrp="1"/>
          </p:cNvSpPr>
          <p:nvPr>
            <p:ph type="ftr" sz="quarter" idx="11"/>
          </p:nvPr>
        </p:nvSpPr>
        <p:spPr/>
        <p:txBody>
          <a:bodyPr/>
          <a:lstStyle/>
          <a:p>
            <a:endParaRPr lang="nl-BE"/>
          </a:p>
        </p:txBody>
      </p:sp>
      <p:sp>
        <p:nvSpPr>
          <p:cNvPr id="4" name="Slide Number Placeholder 3"/>
          <p:cNvSpPr>
            <a:spLocks noGrp="1"/>
          </p:cNvSpPr>
          <p:nvPr>
            <p:ph type="sldNum" sz="quarter" idx="12"/>
          </p:nvPr>
        </p:nvSpPr>
        <p:spPr/>
        <p:txBody>
          <a:bodyPr/>
          <a:lstStyle/>
          <a:p>
            <a:fld id="{62E995FF-EB88-4F5C-851A-807BDD640B71}" type="slidenum">
              <a:rPr lang="nl-BE" smtClean="0"/>
              <a:t>‹nr.›</a:t>
            </a:fld>
            <a:endParaRPr lang="nl-BE"/>
          </a:p>
        </p:txBody>
      </p:sp>
    </p:spTree>
    <p:extLst>
      <p:ext uri="{BB962C8B-B14F-4D97-AF65-F5344CB8AC3E}">
        <p14:creationId xmlns:p14="http://schemas.microsoft.com/office/powerpoint/2010/main" val="397434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nl-NL"/>
              <a:t>Klik om stijl te bewerken</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663CDC1A-1195-4C9C-92B9-0C434244FF9F}" type="datetimeFigureOut">
              <a:rPr lang="nl-BE" smtClean="0"/>
              <a:t>10/01/2025</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62E995FF-EB88-4F5C-851A-807BDD640B71}" type="slidenum">
              <a:rPr lang="nl-BE" smtClean="0"/>
              <a:t>‹nr.›</a:t>
            </a:fld>
            <a:endParaRPr lang="nl-BE"/>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06023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663CDC1A-1195-4C9C-92B9-0C434244FF9F}" type="datetimeFigureOut">
              <a:rPr lang="nl-BE" smtClean="0"/>
              <a:t>10/01/2025</a:t>
            </a:fld>
            <a:endParaRPr lang="nl-BE"/>
          </a:p>
        </p:txBody>
      </p:sp>
      <p:sp>
        <p:nvSpPr>
          <p:cNvPr id="6" name="Footer Placeholder 5"/>
          <p:cNvSpPr>
            <a:spLocks noGrp="1"/>
          </p:cNvSpPr>
          <p:nvPr>
            <p:ph type="ftr" sz="quarter" idx="11"/>
          </p:nvPr>
        </p:nvSpPr>
        <p:spPr>
          <a:xfrm>
            <a:off x="1447382" y="318640"/>
            <a:ext cx="5541004" cy="320931"/>
          </a:xfrm>
        </p:spPr>
        <p:txBody>
          <a:bodyPr/>
          <a:lstStyle/>
          <a:p>
            <a:endParaRPr lang="nl-BE"/>
          </a:p>
        </p:txBody>
      </p:sp>
      <p:sp>
        <p:nvSpPr>
          <p:cNvPr id="7" name="Slide Number Placeholder 6"/>
          <p:cNvSpPr>
            <a:spLocks noGrp="1"/>
          </p:cNvSpPr>
          <p:nvPr>
            <p:ph type="sldNum" sz="quarter" idx="12"/>
          </p:nvPr>
        </p:nvSpPr>
        <p:spPr/>
        <p:txBody>
          <a:bodyPr/>
          <a:lstStyle/>
          <a:p>
            <a:fld id="{62E995FF-EB88-4F5C-851A-807BDD640B71}" type="slidenum">
              <a:rPr lang="nl-BE" smtClean="0"/>
              <a:t>‹nr.›</a:t>
            </a:fld>
            <a:endParaRPr lang="nl-BE"/>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42519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663CDC1A-1195-4C9C-92B9-0C434244FF9F}" type="datetimeFigureOut">
              <a:rPr lang="nl-BE" smtClean="0"/>
              <a:t>10/01/2025</a:t>
            </a:fld>
            <a:endParaRPr lang="nl-BE"/>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2E995FF-EB88-4F5C-851A-807BDD640B71}" type="slidenum">
              <a:rPr lang="nl-BE" smtClean="0"/>
              <a:t>‹nr.›</a:t>
            </a:fld>
            <a:endParaRPr lang="nl-BE"/>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172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9.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AEC72E33-6070-CBF8-BB30-4F1AFB7226BC}"/>
              </a:ext>
            </a:extLst>
          </p:cNvPr>
          <p:cNvSpPr txBox="1"/>
          <p:nvPr/>
        </p:nvSpPr>
        <p:spPr>
          <a:xfrm>
            <a:off x="2863780" y="2551837"/>
            <a:ext cx="7204668" cy="1754326"/>
          </a:xfrm>
          <a:prstGeom prst="rect">
            <a:avLst/>
          </a:prstGeom>
          <a:noFill/>
        </p:spPr>
        <p:txBody>
          <a:bodyPr wrap="square" rtlCol="0">
            <a:spAutoFit/>
          </a:bodyPr>
          <a:lstStyle/>
          <a:p>
            <a:pPr algn="ctr"/>
            <a:r>
              <a:rPr lang="nl-BE" sz="5400" b="1" dirty="0"/>
              <a:t>Algemene weetjes quiz</a:t>
            </a:r>
          </a:p>
        </p:txBody>
      </p:sp>
    </p:spTree>
    <p:extLst>
      <p:ext uri="{BB962C8B-B14F-4D97-AF65-F5344CB8AC3E}">
        <p14:creationId xmlns:p14="http://schemas.microsoft.com/office/powerpoint/2010/main" val="3991250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F9FC458D-EB68-98F2-86EA-E42B8E1105D3}"/>
              </a:ext>
            </a:extLst>
          </p:cNvPr>
          <p:cNvSpPr>
            <a:spLocks noGrp="1"/>
          </p:cNvSpPr>
          <p:nvPr>
            <p:ph type="title"/>
          </p:nvPr>
        </p:nvSpPr>
        <p:spPr>
          <a:xfrm>
            <a:off x="1451580" y="804520"/>
            <a:ext cx="3530157" cy="1049235"/>
          </a:xfrm>
        </p:spPr>
        <p:txBody>
          <a:bodyPr vert="horz" lIns="91440" tIns="45720" rIns="91440" bIns="45720" rtlCol="0" anchor="t">
            <a:noAutofit/>
          </a:bodyPr>
          <a:lstStyle/>
          <a:p>
            <a:r>
              <a:rPr lang="en-US" sz="2400" b="1" dirty="0"/>
              <a:t>8. Hoe </a:t>
            </a:r>
            <a:r>
              <a:rPr lang="en-US" sz="2400" b="1" dirty="0" err="1"/>
              <a:t>diep</a:t>
            </a:r>
            <a:r>
              <a:rPr lang="en-US" sz="2400" b="1" dirty="0"/>
              <a:t> is de </a:t>
            </a:r>
            <a:r>
              <a:rPr lang="en-US" sz="2400" b="1" dirty="0" err="1"/>
              <a:t>noordzee</a:t>
            </a:r>
            <a:r>
              <a:rPr lang="en-US" sz="2400" b="1" dirty="0"/>
              <a:t> </a:t>
            </a:r>
            <a:r>
              <a:rPr lang="en-US" sz="2400" b="1" dirty="0" err="1"/>
              <a:t>gemiddeld</a:t>
            </a:r>
            <a:r>
              <a:rPr lang="en-US" sz="24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2F300F1C-F1D4-B74C-B0DD-E3F84E9872A2}"/>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indent="-228600">
              <a:buFont typeface="Arial" panose="020B0604020202020204" pitchFamily="34" charset="0"/>
              <a:buChar char="•"/>
            </a:pPr>
            <a:r>
              <a:rPr lang="en-US" sz="2400" b="1" dirty="0"/>
              <a:t>A. 125 m</a:t>
            </a:r>
          </a:p>
          <a:p>
            <a:pPr indent="-228600">
              <a:buFont typeface="Arial" panose="020B0604020202020204" pitchFamily="34" charset="0"/>
              <a:buChar char="•"/>
            </a:pPr>
            <a:r>
              <a:rPr lang="en-US" sz="2400" b="1" dirty="0"/>
              <a:t>B. 630 m</a:t>
            </a:r>
          </a:p>
          <a:p>
            <a:pPr indent="-228600">
              <a:buFont typeface="Arial" panose="020B0604020202020204" pitchFamily="34" charset="0"/>
              <a:buChar char="•"/>
            </a:pPr>
            <a:r>
              <a:rPr lang="en-US" sz="2400" b="1" dirty="0"/>
              <a:t>C. 95 m</a:t>
            </a:r>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50B6437D-2339-2D4C-5E2D-EBC46DFE9449}"/>
              </a:ext>
            </a:extLst>
          </p:cNvPr>
          <p:cNvPicPr>
            <a:picLocks noGrp="1" noChangeAspect="1"/>
          </p:cNvPicPr>
          <p:nvPr>
            <p:ph type="pic" idx="1"/>
          </p:nvPr>
        </p:nvPicPr>
        <p:blipFill>
          <a:blip r:embed="rId4"/>
          <a:srcRect r="8730" b="-2"/>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3853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37" name="Picture 36">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9" name="Straight Connector 38">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43" name="Rectangle 42">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Connector 44">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E0401DC4-EC88-24B1-07D8-95384CED74EA}"/>
              </a:ext>
            </a:extLst>
          </p:cNvPr>
          <p:cNvSpPr>
            <a:spLocks noGrp="1"/>
          </p:cNvSpPr>
          <p:nvPr>
            <p:ph type="title"/>
          </p:nvPr>
        </p:nvSpPr>
        <p:spPr>
          <a:xfrm>
            <a:off x="1451580" y="804520"/>
            <a:ext cx="3530157" cy="1049235"/>
          </a:xfrm>
        </p:spPr>
        <p:txBody>
          <a:bodyPr vert="horz" lIns="91440" tIns="45720" rIns="91440" bIns="45720" rtlCol="0" anchor="t">
            <a:noAutofit/>
          </a:bodyPr>
          <a:lstStyle/>
          <a:p>
            <a:r>
              <a:rPr lang="en-US" sz="2400" b="1" dirty="0"/>
              <a:t>9. Van </a:t>
            </a:r>
            <a:r>
              <a:rPr lang="en-US" sz="2400" b="1" dirty="0" err="1"/>
              <a:t>welke</a:t>
            </a:r>
            <a:r>
              <a:rPr lang="en-US" sz="2400" b="1" dirty="0"/>
              <a:t> boom is </a:t>
            </a:r>
            <a:r>
              <a:rPr lang="en-US" sz="2400" b="1" dirty="0" err="1"/>
              <a:t>dit</a:t>
            </a:r>
            <a:r>
              <a:rPr lang="en-US" sz="2400" b="1" dirty="0"/>
              <a:t> </a:t>
            </a:r>
            <a:r>
              <a:rPr lang="en-US" sz="2400" b="1" dirty="0" err="1"/>
              <a:t>blad</a:t>
            </a:r>
            <a:r>
              <a:rPr lang="en-US" sz="2400" b="1" dirty="0"/>
              <a:t>?</a:t>
            </a:r>
          </a:p>
        </p:txBody>
      </p:sp>
      <p:sp>
        <p:nvSpPr>
          <p:cNvPr id="47" name="Rectangle 46">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67BCAAC0-A0D8-705C-C850-4A69C18A1676}"/>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indent="-228600">
              <a:buFont typeface="Arial" panose="020B0604020202020204" pitchFamily="34" charset="0"/>
              <a:buChar char="•"/>
            </a:pPr>
            <a:r>
              <a:rPr lang="en-US" sz="2800" b="1" dirty="0"/>
              <a:t>A. </a:t>
            </a:r>
            <a:r>
              <a:rPr lang="en-US" sz="2800" b="1" dirty="0" err="1"/>
              <a:t>eik</a:t>
            </a:r>
            <a:endParaRPr lang="en-US" sz="2800" b="1" dirty="0"/>
          </a:p>
          <a:p>
            <a:pPr indent="-228600">
              <a:buFont typeface="Arial" panose="020B0604020202020204" pitchFamily="34" charset="0"/>
              <a:buChar char="•"/>
            </a:pPr>
            <a:r>
              <a:rPr lang="en-US" sz="2800" b="1" dirty="0"/>
              <a:t>B. berk</a:t>
            </a:r>
          </a:p>
          <a:p>
            <a:pPr indent="-228600">
              <a:buFont typeface="Arial" panose="020B0604020202020204" pitchFamily="34" charset="0"/>
              <a:buChar char="•"/>
            </a:pPr>
            <a:r>
              <a:rPr lang="en-US" sz="2800" b="1" dirty="0"/>
              <a:t>C. </a:t>
            </a:r>
            <a:r>
              <a:rPr lang="en-US" sz="2800" b="1" dirty="0" err="1"/>
              <a:t>kastanje</a:t>
            </a:r>
            <a:endParaRPr lang="en-US" sz="2800" b="1" dirty="0"/>
          </a:p>
        </p:txBody>
      </p:sp>
      <p:grpSp>
        <p:nvGrpSpPr>
          <p:cNvPr id="49" name="Group 48">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50" name="Rectangle 49">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8" name="Tijdelijke aanduiding voor afbeelding 7">
            <a:extLst>
              <a:ext uri="{FF2B5EF4-FFF2-40B4-BE49-F238E27FC236}">
                <a16:creationId xmlns:a16="http://schemas.microsoft.com/office/drawing/2014/main" id="{AA2F01C5-E445-85DA-977E-0A9FA0B22681}"/>
              </a:ext>
            </a:extLst>
          </p:cNvPr>
          <p:cNvPicPr>
            <a:picLocks noGrp="1" noChangeAspect="1"/>
          </p:cNvPicPr>
          <p:nvPr>
            <p:ph type="pic" idx="1"/>
          </p:nvPr>
        </p:nvPicPr>
        <p:blipFill>
          <a:blip r:embed="rId4"/>
          <a:srcRect t="3565" r="-1" b="16249"/>
          <a:stretch/>
        </p:blipFill>
        <p:spPr>
          <a:xfrm>
            <a:off x="6093926" y="1116345"/>
            <a:ext cx="4821551" cy="3866172"/>
          </a:xfrm>
          <a:prstGeom prst="rect">
            <a:avLst/>
          </a:prstGeom>
        </p:spPr>
      </p:pic>
      <p:pic>
        <p:nvPicPr>
          <p:cNvPr id="53" name="Picture 52">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55" name="Straight Connector 54">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0780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D0CE9D0E-71B6-C67B-5298-74C5F1A53DCF}"/>
              </a:ext>
            </a:extLst>
          </p:cNvPr>
          <p:cNvSpPr>
            <a:spLocks noGrp="1"/>
          </p:cNvSpPr>
          <p:nvPr>
            <p:ph type="title"/>
          </p:nvPr>
        </p:nvSpPr>
        <p:spPr>
          <a:xfrm>
            <a:off x="1451580" y="804520"/>
            <a:ext cx="3530157" cy="1049235"/>
          </a:xfrm>
        </p:spPr>
        <p:txBody>
          <a:bodyPr vert="horz" lIns="91440" tIns="45720" rIns="91440" bIns="45720" rtlCol="0" anchor="t">
            <a:normAutofit/>
          </a:bodyPr>
          <a:lstStyle/>
          <a:p>
            <a:r>
              <a:rPr lang="en-US" b="1" dirty="0"/>
              <a:t>10. Hoe </a:t>
            </a:r>
            <a:r>
              <a:rPr lang="en-US" b="1" dirty="0" err="1"/>
              <a:t>heet</a:t>
            </a:r>
            <a:r>
              <a:rPr lang="en-US" b="1" dirty="0"/>
              <a:t> </a:t>
            </a:r>
            <a:r>
              <a:rPr lang="en-US" b="1" dirty="0" err="1"/>
              <a:t>deze</a:t>
            </a:r>
            <a:r>
              <a:rPr lang="en-US" b="1" dirty="0"/>
              <a:t> </a:t>
            </a:r>
            <a:r>
              <a:rPr lang="en-US" b="1" dirty="0" err="1"/>
              <a:t>vrucht</a:t>
            </a:r>
            <a:r>
              <a:rPr lang="en-US"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459CB578-3793-0F37-1B4B-9F07445A3FBF}"/>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indent="-228600">
              <a:buFont typeface="Arial" panose="020B0604020202020204" pitchFamily="34" charset="0"/>
              <a:buChar char="•"/>
            </a:pPr>
            <a:r>
              <a:rPr lang="en-US" sz="2400" b="1" dirty="0"/>
              <a:t>A. pomelo</a:t>
            </a:r>
          </a:p>
          <a:p>
            <a:pPr indent="-228600">
              <a:buFont typeface="Arial" panose="020B0604020202020204" pitchFamily="34" charset="0"/>
              <a:buChar char="•"/>
            </a:pPr>
            <a:r>
              <a:rPr lang="en-US" sz="2400" b="1" dirty="0"/>
              <a:t>B. </a:t>
            </a:r>
            <a:r>
              <a:rPr lang="en-US" sz="2400" b="1" dirty="0" err="1"/>
              <a:t>drakenvrucht</a:t>
            </a:r>
            <a:endParaRPr lang="en-US" sz="2400" b="1" dirty="0"/>
          </a:p>
          <a:p>
            <a:pPr indent="-228600">
              <a:buFont typeface="Arial" panose="020B0604020202020204" pitchFamily="34" charset="0"/>
              <a:buChar char="•"/>
            </a:pPr>
            <a:r>
              <a:rPr lang="en-US" sz="2400" b="1" dirty="0"/>
              <a:t>C. </a:t>
            </a:r>
            <a:r>
              <a:rPr lang="en-US" sz="2400" b="1" dirty="0" err="1"/>
              <a:t>litche</a:t>
            </a:r>
            <a:endParaRPr lang="en-US" sz="24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3129431D-F3F8-1ED9-0E05-AD42DEE9DDF9}"/>
              </a:ext>
            </a:extLst>
          </p:cNvPr>
          <p:cNvPicPr>
            <a:picLocks noGrp="1" noChangeAspect="1"/>
          </p:cNvPicPr>
          <p:nvPr>
            <p:ph type="pic" idx="1"/>
          </p:nvPr>
        </p:nvPicPr>
        <p:blipFill>
          <a:blip r:embed="rId4"/>
          <a:srcRect l="10129" r="20034" b="2"/>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0383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761DCC55-4251-2E3D-A7AC-422C8F6104DB}"/>
              </a:ext>
            </a:extLst>
          </p:cNvPr>
          <p:cNvSpPr txBox="1"/>
          <p:nvPr/>
        </p:nvSpPr>
        <p:spPr>
          <a:xfrm>
            <a:off x="2536723" y="2222090"/>
            <a:ext cx="7309951" cy="1107996"/>
          </a:xfrm>
          <a:prstGeom prst="rect">
            <a:avLst/>
          </a:prstGeom>
          <a:noFill/>
        </p:spPr>
        <p:txBody>
          <a:bodyPr wrap="square" rtlCol="0">
            <a:spAutoFit/>
          </a:bodyPr>
          <a:lstStyle/>
          <a:p>
            <a:pPr algn="ctr"/>
            <a:r>
              <a:rPr lang="nl-BE" sz="6600" b="1" dirty="0"/>
              <a:t>Geschiedenis</a:t>
            </a:r>
          </a:p>
        </p:txBody>
      </p:sp>
    </p:spTree>
    <p:extLst>
      <p:ext uri="{BB962C8B-B14F-4D97-AF65-F5344CB8AC3E}">
        <p14:creationId xmlns:p14="http://schemas.microsoft.com/office/powerpoint/2010/main" val="3930506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2CF02799-304E-CF65-8324-72FAED5DB36A}"/>
              </a:ext>
            </a:extLst>
          </p:cNvPr>
          <p:cNvSpPr>
            <a:spLocks noGrp="1"/>
          </p:cNvSpPr>
          <p:nvPr>
            <p:ph type="title"/>
          </p:nvPr>
        </p:nvSpPr>
        <p:spPr>
          <a:xfrm>
            <a:off x="1451580" y="804520"/>
            <a:ext cx="3530157" cy="1049235"/>
          </a:xfrm>
        </p:spPr>
        <p:txBody>
          <a:bodyPr vert="horz" lIns="91440" tIns="45720" rIns="91440" bIns="45720" rtlCol="0" anchor="t">
            <a:noAutofit/>
          </a:bodyPr>
          <a:lstStyle/>
          <a:p>
            <a:r>
              <a:rPr lang="en-US" sz="2400" b="1" dirty="0"/>
              <a:t>1. Wie was de </a:t>
            </a:r>
            <a:r>
              <a:rPr lang="en-US" sz="2400" b="1" dirty="0" err="1"/>
              <a:t>eerste</a:t>
            </a:r>
            <a:r>
              <a:rPr lang="en-US" sz="2400" b="1" dirty="0"/>
              <a:t> </a:t>
            </a:r>
            <a:r>
              <a:rPr lang="en-US" sz="2400" b="1" dirty="0" err="1"/>
              <a:t>koning</a:t>
            </a:r>
            <a:r>
              <a:rPr lang="en-US" sz="2400" b="1" dirty="0"/>
              <a:t> van </a:t>
            </a:r>
            <a:r>
              <a:rPr lang="en-US" sz="2400" b="1" dirty="0" err="1"/>
              <a:t>België</a:t>
            </a:r>
            <a:r>
              <a:rPr lang="en-US" sz="24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6E79A544-B303-9D1F-BAE9-0D18A33E10EA}"/>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indent="-228600">
              <a:buFont typeface="Arial" panose="020B0604020202020204" pitchFamily="34" charset="0"/>
              <a:buChar char="•"/>
            </a:pPr>
            <a:r>
              <a:rPr lang="en-US" sz="2400" b="1" dirty="0"/>
              <a:t>A.  Albert 1</a:t>
            </a:r>
          </a:p>
          <a:p>
            <a:pPr indent="-228600">
              <a:buFont typeface="Arial" panose="020B0604020202020204" pitchFamily="34" charset="0"/>
              <a:buChar char="•"/>
            </a:pPr>
            <a:r>
              <a:rPr lang="en-US" sz="2400" b="1" dirty="0"/>
              <a:t>B. </a:t>
            </a:r>
            <a:r>
              <a:rPr lang="en-US" sz="2400" b="1" dirty="0" err="1"/>
              <a:t>Bouwdewijn</a:t>
            </a:r>
            <a:endParaRPr lang="en-US" sz="2400" b="1" dirty="0"/>
          </a:p>
          <a:p>
            <a:pPr indent="-228600">
              <a:buFont typeface="Arial" panose="020B0604020202020204" pitchFamily="34" charset="0"/>
              <a:buChar char="•"/>
            </a:pPr>
            <a:r>
              <a:rPr lang="en-US" sz="2400" b="1" dirty="0"/>
              <a:t>C. Leopold 1</a:t>
            </a:r>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737C132A-B8D3-0CAF-3BA8-3FC7A2945C06}"/>
              </a:ext>
            </a:extLst>
          </p:cNvPr>
          <p:cNvPicPr>
            <a:picLocks noGrp="1" noChangeAspect="1"/>
          </p:cNvPicPr>
          <p:nvPr>
            <p:ph type="pic" idx="1"/>
          </p:nvPr>
        </p:nvPicPr>
        <p:blipFill>
          <a:blip r:embed="rId4"/>
          <a:srcRect t="12207" r="-1" b="7606"/>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65741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1E696591-9D88-36A0-E6DE-27AB55249F0E}"/>
              </a:ext>
            </a:extLst>
          </p:cNvPr>
          <p:cNvSpPr>
            <a:spLocks noGrp="1"/>
          </p:cNvSpPr>
          <p:nvPr>
            <p:ph type="title"/>
          </p:nvPr>
        </p:nvSpPr>
        <p:spPr>
          <a:xfrm>
            <a:off x="1451580" y="804521"/>
            <a:ext cx="3530157" cy="485370"/>
          </a:xfrm>
        </p:spPr>
        <p:txBody>
          <a:bodyPr vert="horz" lIns="91440" tIns="45720" rIns="91440" bIns="45720" rtlCol="0" anchor="t">
            <a:noAutofit/>
          </a:bodyPr>
          <a:lstStyle/>
          <a:p>
            <a:r>
              <a:rPr lang="en-US" sz="1600" b="1" dirty="0"/>
              <a:t>2. </a:t>
            </a:r>
            <a:r>
              <a:rPr lang="en-US" sz="1600" b="1" dirty="0" err="1"/>
              <a:t>Hoeveel</a:t>
            </a:r>
            <a:r>
              <a:rPr lang="en-US" sz="1600" b="1" dirty="0"/>
              <a:t> </a:t>
            </a:r>
            <a:r>
              <a:rPr lang="en-US" sz="1600" b="1" dirty="0" err="1"/>
              <a:t>verschillende</a:t>
            </a:r>
            <a:r>
              <a:rPr lang="en-US" sz="1600" b="1" dirty="0"/>
              <a:t> </a:t>
            </a:r>
            <a:r>
              <a:rPr lang="en-US" sz="1600" b="1" dirty="0" err="1"/>
              <a:t>Amerikaanse</a:t>
            </a:r>
            <a:r>
              <a:rPr lang="en-US" sz="1600" b="1" dirty="0"/>
              <a:t> </a:t>
            </a:r>
            <a:r>
              <a:rPr lang="en-US" sz="1600" b="1" dirty="0" err="1"/>
              <a:t>presidenten</a:t>
            </a:r>
            <a:r>
              <a:rPr lang="en-US" sz="1600" b="1" dirty="0"/>
              <a:t> </a:t>
            </a:r>
            <a:r>
              <a:rPr lang="en-US" sz="1600" b="1" dirty="0" err="1"/>
              <a:t>zij</a:t>
            </a:r>
            <a:r>
              <a:rPr lang="en-US" sz="1600" b="1" dirty="0"/>
              <a:t> er al </a:t>
            </a:r>
            <a:r>
              <a:rPr lang="en-US" sz="1600" b="1" dirty="0" err="1"/>
              <a:t>geweest</a:t>
            </a:r>
            <a:r>
              <a:rPr lang="en-US" sz="16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6546E276-6A9C-43A6-4C82-52E8CDB3D538}"/>
              </a:ext>
            </a:extLst>
          </p:cNvPr>
          <p:cNvSpPr>
            <a:spLocks noGrp="1"/>
          </p:cNvSpPr>
          <p:nvPr>
            <p:ph type="body" sz="half" idx="2"/>
          </p:nvPr>
        </p:nvSpPr>
        <p:spPr>
          <a:xfrm>
            <a:off x="1451581" y="2094412"/>
            <a:ext cx="3526523" cy="3371933"/>
          </a:xfrm>
        </p:spPr>
        <p:txBody>
          <a:bodyPr vert="horz" lIns="91440" tIns="45720" rIns="91440" bIns="45720" rtlCol="0" anchor="t">
            <a:normAutofit/>
          </a:bodyPr>
          <a:lstStyle/>
          <a:p>
            <a:pPr indent="-228600">
              <a:buFont typeface="Arial" panose="020B0604020202020204" pitchFamily="34" charset="0"/>
              <a:buChar char="•"/>
            </a:pPr>
            <a:r>
              <a:rPr lang="en-US" sz="2800" b="1" dirty="0"/>
              <a:t>A. 52</a:t>
            </a:r>
          </a:p>
          <a:p>
            <a:pPr indent="-228600">
              <a:buFont typeface="Arial" panose="020B0604020202020204" pitchFamily="34" charset="0"/>
              <a:buChar char="•"/>
            </a:pPr>
            <a:r>
              <a:rPr lang="en-US" sz="2800" b="1" dirty="0"/>
              <a:t>B. 37</a:t>
            </a:r>
          </a:p>
          <a:p>
            <a:pPr indent="-228600">
              <a:buFont typeface="Arial" panose="020B0604020202020204" pitchFamily="34" charset="0"/>
              <a:buChar char="•"/>
            </a:pPr>
            <a:r>
              <a:rPr lang="en-US" sz="2800" b="1" dirty="0"/>
              <a:t>C. 46</a:t>
            </a:r>
            <a:endParaRPr lang="en-US" sz="24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1E770110-5E9A-DA11-6856-C66E9FE35D7A}"/>
              </a:ext>
            </a:extLst>
          </p:cNvPr>
          <p:cNvPicPr>
            <a:picLocks noGrp="1" noChangeAspect="1"/>
          </p:cNvPicPr>
          <p:nvPr>
            <p:ph type="pic" idx="1"/>
          </p:nvPr>
        </p:nvPicPr>
        <p:blipFill>
          <a:blip r:embed="rId4"/>
          <a:srcRect l="20381" r="20380" b="-1"/>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99891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8EF14803-05CD-16D6-A16B-3BDB2FCCD467}"/>
              </a:ext>
            </a:extLst>
          </p:cNvPr>
          <p:cNvSpPr>
            <a:spLocks noGrp="1"/>
          </p:cNvSpPr>
          <p:nvPr>
            <p:ph type="title"/>
          </p:nvPr>
        </p:nvSpPr>
        <p:spPr>
          <a:xfrm>
            <a:off x="1451580" y="804520"/>
            <a:ext cx="3530157" cy="1049235"/>
          </a:xfrm>
        </p:spPr>
        <p:txBody>
          <a:bodyPr vert="horz" lIns="91440" tIns="45720" rIns="91440" bIns="45720" rtlCol="0" anchor="t">
            <a:normAutofit fontScale="90000"/>
          </a:bodyPr>
          <a:lstStyle/>
          <a:p>
            <a:r>
              <a:rPr lang="en-US" sz="2400" b="1" dirty="0"/>
              <a:t>3. </a:t>
            </a:r>
            <a:r>
              <a:rPr lang="en-US" sz="2400" b="1" dirty="0" err="1"/>
              <a:t>Wanneer</a:t>
            </a:r>
            <a:r>
              <a:rPr lang="en-US" sz="2400" b="1" dirty="0"/>
              <a:t> </a:t>
            </a:r>
            <a:r>
              <a:rPr lang="en-US" sz="2400" b="1" dirty="0" err="1"/>
              <a:t>startte</a:t>
            </a:r>
            <a:r>
              <a:rPr lang="en-US" sz="2400" b="1" dirty="0"/>
              <a:t> de </a:t>
            </a:r>
            <a:r>
              <a:rPr lang="en-US" sz="2400" b="1" dirty="0" err="1"/>
              <a:t>eerste</a:t>
            </a:r>
            <a:r>
              <a:rPr lang="en-US" sz="2400" b="1" dirty="0"/>
              <a:t> </a:t>
            </a:r>
            <a:r>
              <a:rPr lang="en-US" sz="2400" b="1" dirty="0" err="1"/>
              <a:t>wereldoorlog</a:t>
            </a:r>
            <a:r>
              <a:rPr lang="en-US" sz="24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931330EB-4FBB-F1B2-B9D7-DF5CE0F4BD4E}"/>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indent="-228600">
              <a:buFont typeface="Arial" panose="020B0604020202020204" pitchFamily="34" charset="0"/>
              <a:buChar char="•"/>
            </a:pPr>
            <a:r>
              <a:rPr lang="en-US" sz="2000" b="1" dirty="0"/>
              <a:t>A. 28 </a:t>
            </a:r>
            <a:r>
              <a:rPr lang="en-US" sz="2000" b="1" dirty="0" err="1"/>
              <a:t>juli</a:t>
            </a:r>
            <a:r>
              <a:rPr lang="en-US" sz="2000" b="1" dirty="0"/>
              <a:t> 1914</a:t>
            </a:r>
          </a:p>
          <a:p>
            <a:pPr indent="-228600">
              <a:buFont typeface="Arial" panose="020B0604020202020204" pitchFamily="34" charset="0"/>
              <a:buChar char="•"/>
            </a:pPr>
            <a:r>
              <a:rPr lang="en-US" sz="2000" b="1" dirty="0"/>
              <a:t>B. 7 Mei 1914</a:t>
            </a:r>
          </a:p>
          <a:p>
            <a:pPr indent="-228600">
              <a:buFont typeface="Arial" panose="020B0604020202020204" pitchFamily="34" charset="0"/>
              <a:buChar char="•"/>
            </a:pPr>
            <a:r>
              <a:rPr lang="en-US" sz="2000" b="1" dirty="0"/>
              <a:t>C. 16 </a:t>
            </a:r>
            <a:r>
              <a:rPr lang="en-US" sz="2000" b="1" dirty="0" err="1"/>
              <a:t>juni</a:t>
            </a:r>
            <a:r>
              <a:rPr lang="en-US" sz="2000" b="1" dirty="0"/>
              <a:t> 1914</a:t>
            </a:r>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F497CFBD-A629-5C59-A5E0-CD834D88BBD7}"/>
              </a:ext>
            </a:extLst>
          </p:cNvPr>
          <p:cNvPicPr>
            <a:picLocks noGrp="1" noChangeAspect="1"/>
          </p:cNvPicPr>
          <p:nvPr>
            <p:ph type="pic" idx="1"/>
          </p:nvPr>
        </p:nvPicPr>
        <p:blipFill>
          <a:blip r:embed="rId4"/>
          <a:srcRect t="30096" r="-1" b="10366"/>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083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57ACDBB0-C4B1-E973-61BA-79019E3E66C8}"/>
              </a:ext>
            </a:extLst>
          </p:cNvPr>
          <p:cNvSpPr>
            <a:spLocks noGrp="1"/>
          </p:cNvSpPr>
          <p:nvPr>
            <p:ph type="title"/>
          </p:nvPr>
        </p:nvSpPr>
        <p:spPr>
          <a:xfrm>
            <a:off x="1451580" y="804520"/>
            <a:ext cx="3530157" cy="1049235"/>
          </a:xfrm>
        </p:spPr>
        <p:txBody>
          <a:bodyPr vert="horz" lIns="91440" tIns="45720" rIns="91440" bIns="45720" rtlCol="0" anchor="t">
            <a:noAutofit/>
          </a:bodyPr>
          <a:lstStyle/>
          <a:p>
            <a:r>
              <a:rPr lang="en-US" sz="2400" b="1" dirty="0"/>
              <a:t>4. Van welk land is </a:t>
            </a:r>
            <a:r>
              <a:rPr lang="en-US" sz="2400" b="1" dirty="0" err="1"/>
              <a:t>dit</a:t>
            </a:r>
            <a:r>
              <a:rPr lang="en-US" sz="2400" b="1" dirty="0"/>
              <a:t> de </a:t>
            </a:r>
            <a:r>
              <a:rPr lang="en-US" sz="2400" b="1" dirty="0" err="1"/>
              <a:t>vlag</a:t>
            </a:r>
            <a:r>
              <a:rPr lang="en-US" sz="24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3C15E914-EB63-EC09-69DD-20FA558BBE72}"/>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indent="-228600">
              <a:buFont typeface="Arial" panose="020B0604020202020204" pitchFamily="34" charset="0"/>
              <a:buChar char="•"/>
            </a:pPr>
            <a:r>
              <a:rPr lang="en-US" sz="2000" b="1" dirty="0"/>
              <a:t>A. </a:t>
            </a:r>
            <a:r>
              <a:rPr lang="en-US" sz="2000" b="1" dirty="0" err="1"/>
              <a:t>Turkije</a:t>
            </a:r>
            <a:endParaRPr lang="en-US" sz="2000" b="1" dirty="0"/>
          </a:p>
          <a:p>
            <a:pPr indent="-228600">
              <a:buFont typeface="Arial" panose="020B0604020202020204" pitchFamily="34" charset="0"/>
              <a:buChar char="•"/>
            </a:pPr>
            <a:r>
              <a:rPr lang="en-US" sz="2000" b="1" dirty="0"/>
              <a:t>B. </a:t>
            </a:r>
            <a:r>
              <a:rPr lang="en-US" sz="2000" b="1" dirty="0" err="1"/>
              <a:t>Oekraïne</a:t>
            </a:r>
            <a:endParaRPr lang="en-US" sz="2000" b="1" dirty="0"/>
          </a:p>
          <a:p>
            <a:pPr indent="-228600">
              <a:buFont typeface="Arial" panose="020B0604020202020204" pitchFamily="34" charset="0"/>
              <a:buChar char="•"/>
            </a:pPr>
            <a:r>
              <a:rPr lang="en-US" sz="2000" b="1" dirty="0"/>
              <a:t>C. </a:t>
            </a:r>
            <a:r>
              <a:rPr lang="en-US" sz="2000" b="1" dirty="0" err="1"/>
              <a:t>Spanje</a:t>
            </a:r>
            <a:endParaRPr lang="en-US" sz="20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A21C7D40-22E7-07F0-C4DA-A23C7528AF5C}"/>
              </a:ext>
            </a:extLst>
          </p:cNvPr>
          <p:cNvPicPr>
            <a:picLocks noGrp="1" noChangeAspect="1"/>
          </p:cNvPicPr>
          <p:nvPr>
            <p:ph type="pic" idx="1"/>
          </p:nvPr>
        </p:nvPicPr>
        <p:blipFill>
          <a:blip r:embed="rId4"/>
          <a:srcRect r="16546"/>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89359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1218EB-1772-AEA3-E787-927D671ADAF8}"/>
              </a:ext>
            </a:extLst>
          </p:cNvPr>
          <p:cNvSpPr>
            <a:spLocks noGrp="1"/>
          </p:cNvSpPr>
          <p:nvPr>
            <p:ph type="title"/>
          </p:nvPr>
        </p:nvSpPr>
        <p:spPr>
          <a:xfrm>
            <a:off x="1451206" y="1129513"/>
            <a:ext cx="5532328" cy="1171235"/>
          </a:xfrm>
        </p:spPr>
        <p:txBody>
          <a:bodyPr>
            <a:normAutofit fontScale="90000"/>
          </a:bodyPr>
          <a:lstStyle/>
          <a:p>
            <a:br>
              <a:rPr lang="nl-NL" b="0" i="0" dirty="0">
                <a:effectLst/>
                <a:latin typeface="Inter"/>
              </a:rPr>
            </a:br>
            <a:r>
              <a:rPr lang="nl-NL" b="1" i="0" dirty="0">
                <a:effectLst/>
                <a:latin typeface="Inter"/>
              </a:rPr>
              <a:t>5. uit welk jaar dateert de eerste kerstboom?</a:t>
            </a:r>
            <a:endParaRPr lang="nl-BE" b="1" dirty="0"/>
          </a:p>
        </p:txBody>
      </p:sp>
      <p:sp>
        <p:nvSpPr>
          <p:cNvPr id="4" name="Tijdelijke aanduiding voor tekst 3">
            <a:extLst>
              <a:ext uri="{FF2B5EF4-FFF2-40B4-BE49-F238E27FC236}">
                <a16:creationId xmlns:a16="http://schemas.microsoft.com/office/drawing/2014/main" id="{8C1ACAFF-69F4-B2DE-F646-AE26C40C2DF4}"/>
              </a:ext>
            </a:extLst>
          </p:cNvPr>
          <p:cNvSpPr>
            <a:spLocks noGrp="1"/>
          </p:cNvSpPr>
          <p:nvPr>
            <p:ph type="body" sz="half" idx="2"/>
          </p:nvPr>
        </p:nvSpPr>
        <p:spPr>
          <a:xfrm>
            <a:off x="1450329" y="3175818"/>
            <a:ext cx="5524404" cy="1973915"/>
          </a:xfrm>
        </p:spPr>
        <p:txBody>
          <a:bodyPr>
            <a:normAutofit/>
          </a:bodyPr>
          <a:lstStyle/>
          <a:p>
            <a:pPr algn="l">
              <a:buFont typeface="Arial" panose="020B0604020202020204" pitchFamily="34" charset="0"/>
              <a:buChar char="•"/>
            </a:pPr>
            <a:r>
              <a:rPr lang="nl-BE" sz="2000" b="1" dirty="0"/>
              <a:t> </a:t>
            </a:r>
            <a:r>
              <a:rPr lang="nl-BE" sz="2400" b="1" dirty="0"/>
              <a:t>A. </a:t>
            </a:r>
            <a:r>
              <a:rPr lang="nl-BE" sz="2400" b="1" i="0" dirty="0">
                <a:solidFill>
                  <a:srgbClr val="3B3B3B"/>
                </a:solidFill>
                <a:effectLst/>
              </a:rPr>
              <a:t>1390</a:t>
            </a:r>
          </a:p>
          <a:p>
            <a:pPr algn="l">
              <a:buFont typeface="Arial" panose="020B0604020202020204" pitchFamily="34" charset="0"/>
              <a:buChar char="•"/>
            </a:pPr>
            <a:r>
              <a:rPr lang="nl-BE" sz="2400" b="1" i="0" dirty="0">
                <a:solidFill>
                  <a:srgbClr val="3B3B3B"/>
                </a:solidFill>
                <a:effectLst/>
              </a:rPr>
              <a:t> B. 1510</a:t>
            </a:r>
          </a:p>
          <a:p>
            <a:pPr algn="l">
              <a:buFont typeface="Arial" panose="020B0604020202020204" pitchFamily="34" charset="0"/>
              <a:buChar char="•"/>
            </a:pPr>
            <a:r>
              <a:rPr lang="nl-BE" sz="2400" b="1" i="0" dirty="0">
                <a:solidFill>
                  <a:srgbClr val="3B3B3B"/>
                </a:solidFill>
                <a:effectLst/>
              </a:rPr>
              <a:t> C. 1790</a:t>
            </a:r>
          </a:p>
          <a:p>
            <a:endParaRPr lang="nl-BE" sz="2000" b="1" dirty="0"/>
          </a:p>
        </p:txBody>
      </p:sp>
      <p:pic>
        <p:nvPicPr>
          <p:cNvPr id="8" name="Tijdelijke aanduiding voor afbeelding 7">
            <a:extLst>
              <a:ext uri="{FF2B5EF4-FFF2-40B4-BE49-F238E27FC236}">
                <a16:creationId xmlns:a16="http://schemas.microsoft.com/office/drawing/2014/main" id="{B75F7DD0-5D70-F3BE-E84F-7F2EE2ABEAA3}"/>
              </a:ext>
            </a:extLst>
          </p:cNvPr>
          <p:cNvPicPr>
            <a:picLocks noGrp="1" noChangeAspect="1"/>
          </p:cNvPicPr>
          <p:nvPr>
            <p:ph type="pic" idx="1"/>
          </p:nvPr>
        </p:nvPicPr>
        <p:blipFill>
          <a:blip r:embed="rId3"/>
          <a:srcRect l="6675" r="6675"/>
          <a:stretch>
            <a:fillRect/>
          </a:stretch>
        </p:blipFill>
        <p:spPr>
          <a:prstGeom prst="rect">
            <a:avLst/>
          </a:prstGeom>
        </p:spPr>
      </p:pic>
    </p:spTree>
    <p:extLst>
      <p:ext uri="{BB962C8B-B14F-4D97-AF65-F5344CB8AC3E}">
        <p14:creationId xmlns:p14="http://schemas.microsoft.com/office/powerpoint/2010/main" val="11057026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33C8906C-44B8-DFDC-AF6E-453C22FFE0AA}"/>
              </a:ext>
            </a:extLst>
          </p:cNvPr>
          <p:cNvSpPr>
            <a:spLocks noGrp="1"/>
          </p:cNvSpPr>
          <p:nvPr>
            <p:ph type="title"/>
          </p:nvPr>
        </p:nvSpPr>
        <p:spPr>
          <a:xfrm>
            <a:off x="1451580" y="804520"/>
            <a:ext cx="3530157" cy="1049235"/>
          </a:xfrm>
        </p:spPr>
        <p:txBody>
          <a:bodyPr vert="horz" lIns="91440" tIns="45720" rIns="91440" bIns="45720" rtlCol="0" anchor="t">
            <a:normAutofit fontScale="90000"/>
          </a:bodyPr>
          <a:lstStyle/>
          <a:p>
            <a:r>
              <a:rPr lang="en-US" sz="2400" b="1" dirty="0"/>
              <a:t>6. Hoe oud was Napoleon </a:t>
            </a:r>
            <a:r>
              <a:rPr lang="en-US" sz="2400" b="1" dirty="0" err="1"/>
              <a:t>toen</a:t>
            </a:r>
            <a:r>
              <a:rPr lang="en-US" sz="2400" b="1" dirty="0"/>
              <a:t> </a:t>
            </a:r>
            <a:r>
              <a:rPr lang="en-US" sz="2400" b="1" dirty="0" err="1"/>
              <a:t>hij</a:t>
            </a:r>
            <a:r>
              <a:rPr lang="en-US" sz="2400" b="1" dirty="0"/>
              <a:t> </a:t>
            </a:r>
            <a:r>
              <a:rPr lang="en-US" sz="2400" b="1" dirty="0" err="1"/>
              <a:t>stierf</a:t>
            </a:r>
            <a:r>
              <a:rPr lang="en-US" sz="24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B8D6E1E7-255E-CC75-2046-4F0435F4A32E}"/>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indent="-228600">
              <a:buFont typeface="Arial" panose="020B0604020202020204" pitchFamily="34" charset="0"/>
              <a:buChar char="•"/>
            </a:pPr>
            <a:r>
              <a:rPr lang="en-US" sz="2400" b="1" dirty="0"/>
              <a:t>A.  37</a:t>
            </a:r>
          </a:p>
          <a:p>
            <a:pPr indent="-228600">
              <a:buFont typeface="Arial" panose="020B0604020202020204" pitchFamily="34" charset="0"/>
              <a:buChar char="•"/>
            </a:pPr>
            <a:r>
              <a:rPr lang="en-US" sz="2400" b="1" dirty="0"/>
              <a:t>B.  48</a:t>
            </a:r>
          </a:p>
          <a:p>
            <a:pPr indent="-228600">
              <a:buFont typeface="Arial" panose="020B0604020202020204" pitchFamily="34" charset="0"/>
              <a:buChar char="•"/>
            </a:pPr>
            <a:r>
              <a:rPr lang="en-US" sz="2400" b="1" dirty="0"/>
              <a:t>C.  51</a:t>
            </a:r>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96768B86-E1AC-1D04-90B7-5F75DCF87754}"/>
              </a:ext>
            </a:extLst>
          </p:cNvPr>
          <p:cNvPicPr>
            <a:picLocks noGrp="1" noChangeAspect="1"/>
          </p:cNvPicPr>
          <p:nvPr>
            <p:ph type="pic" idx="1"/>
          </p:nvPr>
        </p:nvPicPr>
        <p:blipFill>
          <a:blip r:embed="rId4"/>
          <a:srcRect t="3563" r="-4" b="16650"/>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049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541848EA-08FE-5D20-1B7F-01A00DBCD32D}"/>
              </a:ext>
            </a:extLst>
          </p:cNvPr>
          <p:cNvSpPr txBox="1"/>
          <p:nvPr/>
        </p:nvSpPr>
        <p:spPr>
          <a:xfrm>
            <a:off x="2841522" y="2413337"/>
            <a:ext cx="5673213" cy="1446550"/>
          </a:xfrm>
          <a:prstGeom prst="rect">
            <a:avLst/>
          </a:prstGeom>
          <a:noFill/>
        </p:spPr>
        <p:txBody>
          <a:bodyPr wrap="square" rtlCol="0">
            <a:spAutoFit/>
          </a:bodyPr>
          <a:lstStyle/>
          <a:p>
            <a:pPr algn="ctr"/>
            <a:r>
              <a:rPr lang="nl-BE" sz="8800" b="1" dirty="0"/>
              <a:t>Natuur</a:t>
            </a:r>
          </a:p>
        </p:txBody>
      </p:sp>
    </p:spTree>
    <p:extLst>
      <p:ext uri="{BB962C8B-B14F-4D97-AF65-F5344CB8AC3E}">
        <p14:creationId xmlns:p14="http://schemas.microsoft.com/office/powerpoint/2010/main" val="36270423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876238F4-0309-41DC-1534-48F169E42B31}"/>
              </a:ext>
            </a:extLst>
          </p:cNvPr>
          <p:cNvSpPr>
            <a:spLocks noGrp="1"/>
          </p:cNvSpPr>
          <p:nvPr>
            <p:ph type="title"/>
          </p:nvPr>
        </p:nvSpPr>
        <p:spPr>
          <a:xfrm>
            <a:off x="1451580" y="804520"/>
            <a:ext cx="3530157" cy="1049235"/>
          </a:xfrm>
        </p:spPr>
        <p:txBody>
          <a:bodyPr vert="horz" lIns="91440" tIns="45720" rIns="91440" bIns="45720" rtlCol="0" anchor="t">
            <a:noAutofit/>
          </a:bodyPr>
          <a:lstStyle/>
          <a:p>
            <a:r>
              <a:rPr lang="en-US" sz="1800" b="1" dirty="0"/>
              <a:t>7. </a:t>
            </a:r>
            <a:r>
              <a:rPr lang="en-US" sz="1800" b="1" dirty="0" err="1"/>
              <a:t>Waar</a:t>
            </a:r>
            <a:r>
              <a:rPr lang="en-US" sz="1800" b="1" dirty="0"/>
              <a:t> </a:t>
            </a:r>
            <a:r>
              <a:rPr lang="en-US" sz="1800" b="1" dirty="0" err="1"/>
              <a:t>dacht</a:t>
            </a:r>
            <a:r>
              <a:rPr lang="en-US" sz="1800" b="1" dirty="0"/>
              <a:t> Columbus in 1492 </a:t>
            </a:r>
            <a:r>
              <a:rPr lang="en-US" sz="1800" b="1" dirty="0" err="1"/>
              <a:t>te</a:t>
            </a:r>
            <a:r>
              <a:rPr lang="en-US" sz="1800" b="1" dirty="0"/>
              <a:t> </a:t>
            </a:r>
            <a:r>
              <a:rPr lang="en-US" sz="1800" b="1" dirty="0" err="1"/>
              <a:t>zijn</a:t>
            </a:r>
            <a:r>
              <a:rPr lang="en-US" sz="1800" b="1" dirty="0"/>
              <a:t> </a:t>
            </a:r>
            <a:r>
              <a:rPr lang="en-US" sz="1800" b="1" dirty="0" err="1"/>
              <a:t>beland</a:t>
            </a:r>
            <a:r>
              <a:rPr lang="en-US" sz="1800" b="1" dirty="0"/>
              <a:t> </a:t>
            </a:r>
            <a:r>
              <a:rPr lang="en-US" sz="1800" b="1" dirty="0" err="1"/>
              <a:t>toen</a:t>
            </a:r>
            <a:r>
              <a:rPr lang="en-US" sz="1800" b="1" dirty="0"/>
              <a:t> </a:t>
            </a:r>
            <a:r>
              <a:rPr lang="en-US" sz="1800" b="1" dirty="0" err="1"/>
              <a:t>hij</a:t>
            </a:r>
            <a:r>
              <a:rPr lang="en-US" sz="1800" b="1" dirty="0"/>
              <a:t> land zag?</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9E8CFDA2-C442-CF8A-D7C4-9F9C4D0CE82B}"/>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marL="342900" indent="-228600">
              <a:buFont typeface="Arial" panose="020B0604020202020204" pitchFamily="34" charset="0"/>
              <a:buChar char="•"/>
            </a:pPr>
            <a:r>
              <a:rPr lang="en-US" sz="2400" b="1" dirty="0"/>
              <a:t>A. </a:t>
            </a:r>
            <a:r>
              <a:rPr lang="en-US" sz="2400" b="1" dirty="0" err="1"/>
              <a:t>Indië</a:t>
            </a:r>
            <a:endParaRPr lang="en-US" sz="2400" b="1" dirty="0"/>
          </a:p>
          <a:p>
            <a:pPr marL="342900" indent="-228600">
              <a:buFont typeface="Arial" panose="020B0604020202020204" pitchFamily="34" charset="0"/>
              <a:buChar char="•"/>
            </a:pPr>
            <a:r>
              <a:rPr lang="en-US" sz="2400" b="1" dirty="0"/>
              <a:t>B.  Amerika</a:t>
            </a:r>
          </a:p>
          <a:p>
            <a:pPr marL="342900" indent="-228600">
              <a:buFont typeface="Arial" panose="020B0604020202020204" pitchFamily="34" charset="0"/>
              <a:buChar char="•"/>
            </a:pPr>
            <a:r>
              <a:rPr lang="en-US" sz="2400" b="1" dirty="0"/>
              <a:t>C. China </a:t>
            </a:r>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C4FFEBEF-C38D-4C32-2966-987387353ADF}"/>
              </a:ext>
            </a:extLst>
          </p:cNvPr>
          <p:cNvPicPr>
            <a:picLocks noGrp="1" noChangeAspect="1"/>
          </p:cNvPicPr>
          <p:nvPr>
            <p:ph type="pic" idx="1"/>
          </p:nvPr>
        </p:nvPicPr>
        <p:blipFill>
          <a:blip r:embed="rId4"/>
          <a:srcRect l="7697" r="689" b="1"/>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08316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3" name="Picture 12">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5" name="Straight Connector 14">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9" name="Rectangle 18">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5" name="Rectangle 1">
            <a:extLst>
              <a:ext uri="{FF2B5EF4-FFF2-40B4-BE49-F238E27FC236}">
                <a16:creationId xmlns:a16="http://schemas.microsoft.com/office/drawing/2014/main" id="{D6D0F5E4-DC05-A394-89EA-5BDD368DE476}"/>
              </a:ext>
            </a:extLst>
          </p:cNvPr>
          <p:cNvSpPr>
            <a:spLocks noGrp="1" noChangeArrowheads="1"/>
          </p:cNvSpPr>
          <p:nvPr>
            <p:ph type="title"/>
          </p:nvPr>
        </p:nvSpPr>
        <p:spPr bwMode="auto">
          <a:xfrm>
            <a:off x="1451580" y="804520"/>
            <a:ext cx="3530157" cy="104923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t" anchorCtr="0" compatLnSpc="1">
            <a:prstTxWarp prst="textNoShape">
              <a:avLst/>
            </a:prstTxWarp>
            <a:normAutofit/>
          </a:bodyPr>
          <a:lstStyle/>
          <a:p>
            <a:pPr marL="0" marR="0" lvl="0" indent="0" fontAlgn="base">
              <a:spcAft>
                <a:spcPct val="0"/>
              </a:spcAft>
              <a:buClrTx/>
              <a:buSzTx/>
              <a:tabLst/>
            </a:pPr>
            <a:r>
              <a:rPr kumimoji="0" lang="en-US" altLang="nl-BE" sz="2200" b="1" u="none" strike="noStrike" normalizeH="0" baseline="0" dirty="0">
                <a:ln>
                  <a:noFill/>
                </a:ln>
              </a:rPr>
              <a:t>8. In welk </a:t>
            </a:r>
            <a:r>
              <a:rPr kumimoji="0" lang="en-US" altLang="nl-BE" sz="2200" b="1" u="none" strike="noStrike" normalizeH="0" baseline="0" dirty="0" err="1">
                <a:ln>
                  <a:noFill/>
                </a:ln>
              </a:rPr>
              <a:t>jaar</a:t>
            </a:r>
            <a:r>
              <a:rPr kumimoji="0" lang="en-US" altLang="nl-BE" sz="2200" b="1" u="none" strike="noStrike" normalizeH="0" baseline="0" dirty="0">
                <a:ln>
                  <a:noFill/>
                </a:ln>
              </a:rPr>
              <a:t> </a:t>
            </a:r>
            <a:r>
              <a:rPr kumimoji="0" lang="en-US" altLang="nl-BE" sz="2200" b="1" u="none" strike="noStrike" normalizeH="0" baseline="0" dirty="0" err="1">
                <a:ln>
                  <a:noFill/>
                </a:ln>
              </a:rPr>
              <a:t>werd</a:t>
            </a:r>
            <a:r>
              <a:rPr kumimoji="0" lang="en-US" altLang="nl-BE" sz="2200" b="1" u="none" strike="noStrike" normalizeH="0" baseline="0" dirty="0">
                <a:ln>
                  <a:noFill/>
                </a:ln>
              </a:rPr>
              <a:t> de </a:t>
            </a:r>
            <a:r>
              <a:rPr kumimoji="0" lang="en-US" altLang="nl-BE" sz="2200" b="1" u="none" strike="noStrike" normalizeH="0" baseline="0" dirty="0" err="1">
                <a:ln>
                  <a:noFill/>
                </a:ln>
              </a:rPr>
              <a:t>Berlijnse</a:t>
            </a:r>
            <a:r>
              <a:rPr kumimoji="0" lang="en-US" altLang="nl-BE" sz="2200" b="1" u="none" strike="noStrike" normalizeH="0" baseline="0" dirty="0">
                <a:ln>
                  <a:noFill/>
                </a:ln>
              </a:rPr>
              <a:t> </a:t>
            </a:r>
            <a:br>
              <a:rPr kumimoji="0" lang="en-US" altLang="nl-BE" sz="2200" b="1" u="none" strike="noStrike" normalizeH="0" baseline="0" dirty="0">
                <a:ln>
                  <a:noFill/>
                </a:ln>
              </a:rPr>
            </a:br>
            <a:r>
              <a:rPr kumimoji="0" lang="en-US" altLang="nl-BE" sz="2200" b="1" u="none" strike="noStrike" normalizeH="0" baseline="0" dirty="0" err="1">
                <a:ln>
                  <a:noFill/>
                </a:ln>
              </a:rPr>
              <a:t>muur</a:t>
            </a:r>
            <a:r>
              <a:rPr kumimoji="0" lang="en-US" altLang="nl-BE" sz="2200" b="1" u="none" strike="noStrike" normalizeH="0" baseline="0" dirty="0">
                <a:ln>
                  <a:noFill/>
                </a:ln>
              </a:rPr>
              <a:t> </a:t>
            </a:r>
            <a:r>
              <a:rPr kumimoji="0" lang="en-US" altLang="nl-BE" sz="2200" b="1" u="none" strike="noStrike" normalizeH="0" baseline="0" dirty="0" err="1">
                <a:ln>
                  <a:noFill/>
                </a:ln>
              </a:rPr>
              <a:t>neergehaald</a:t>
            </a:r>
            <a:r>
              <a:rPr kumimoji="0" lang="en-US" altLang="nl-BE" sz="2200" b="1" u="none" strike="noStrike" normalizeH="0" baseline="0" dirty="0">
                <a:ln>
                  <a:noFill/>
                </a:ln>
              </a:rPr>
              <a:t>?</a:t>
            </a:r>
          </a:p>
        </p:txBody>
      </p:sp>
      <p:sp>
        <p:nvSpPr>
          <p:cNvPr id="23" name="Rectangle 22">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0F38F484-6873-BCCE-E0CE-8F6C982DD3AF}"/>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marL="457200" indent="-228600">
              <a:buFont typeface="Arial" panose="020B0604020202020204" pitchFamily="34" charset="0"/>
              <a:buChar char="•"/>
            </a:pPr>
            <a:r>
              <a:rPr lang="en-US" sz="2800" b="1" dirty="0"/>
              <a:t>A. 1988</a:t>
            </a:r>
          </a:p>
          <a:p>
            <a:pPr marL="457200" indent="-228600">
              <a:buFont typeface="Arial" panose="020B0604020202020204" pitchFamily="34" charset="0"/>
              <a:buChar char="•"/>
            </a:pPr>
            <a:r>
              <a:rPr lang="en-US" sz="2800" b="1" dirty="0"/>
              <a:t>B. 1989</a:t>
            </a:r>
          </a:p>
          <a:p>
            <a:pPr marL="457200" indent="-228600">
              <a:buFont typeface="Arial" panose="020B0604020202020204" pitchFamily="34" charset="0"/>
              <a:buChar char="•"/>
            </a:pPr>
            <a:r>
              <a:rPr lang="en-US" sz="2800" b="1" dirty="0"/>
              <a:t>C. 1990 </a:t>
            </a:r>
          </a:p>
        </p:txBody>
      </p:sp>
      <p:grpSp>
        <p:nvGrpSpPr>
          <p:cNvPr id="25" name="Group 24">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6" name="Rectangle 25">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6" name="Tijdelijke aanduiding voor afbeelding 5">
            <a:extLst>
              <a:ext uri="{FF2B5EF4-FFF2-40B4-BE49-F238E27FC236}">
                <a16:creationId xmlns:a16="http://schemas.microsoft.com/office/drawing/2014/main" id="{B4198EDF-5CB0-6A83-9A3D-7E4088444EB3}"/>
              </a:ext>
            </a:extLst>
          </p:cNvPr>
          <p:cNvPicPr>
            <a:picLocks noGrp="1" noChangeAspect="1"/>
          </p:cNvPicPr>
          <p:nvPr>
            <p:ph type="pic" idx="1"/>
          </p:nvPr>
        </p:nvPicPr>
        <p:blipFill>
          <a:blip r:embed="rId4"/>
          <a:srcRect l="2886" r="12933" b="-1"/>
          <a:stretch/>
        </p:blipFill>
        <p:spPr>
          <a:xfrm>
            <a:off x="6093926" y="1116345"/>
            <a:ext cx="4821551" cy="3866172"/>
          </a:xfrm>
          <a:prstGeom prst="rect">
            <a:avLst/>
          </a:prstGeom>
        </p:spPr>
      </p:pic>
      <p:pic>
        <p:nvPicPr>
          <p:cNvPr id="29" name="Picture 28">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1" name="Straight Connector 30">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90568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1EB12CB4-0FE6-C626-D170-532A0E8123B1}"/>
              </a:ext>
            </a:extLst>
          </p:cNvPr>
          <p:cNvSpPr>
            <a:spLocks noGrp="1"/>
          </p:cNvSpPr>
          <p:nvPr>
            <p:ph type="title"/>
          </p:nvPr>
        </p:nvSpPr>
        <p:spPr>
          <a:xfrm>
            <a:off x="1451580" y="804520"/>
            <a:ext cx="3530157" cy="1049235"/>
          </a:xfrm>
        </p:spPr>
        <p:txBody>
          <a:bodyPr vert="horz" lIns="91440" tIns="45720" rIns="91440" bIns="45720" rtlCol="0" anchor="t">
            <a:normAutofit fontScale="90000"/>
          </a:bodyPr>
          <a:lstStyle/>
          <a:p>
            <a:r>
              <a:rPr lang="en-US" sz="2000" b="1" dirty="0">
                <a:latin typeface="+mn-lt"/>
              </a:rPr>
              <a:t>Welke </a:t>
            </a:r>
            <a:r>
              <a:rPr lang="en-US" sz="2000" b="1" dirty="0" err="1">
                <a:latin typeface="+mn-lt"/>
              </a:rPr>
              <a:t>beroemde</a:t>
            </a:r>
            <a:r>
              <a:rPr lang="en-US" sz="2000" b="1" dirty="0">
                <a:latin typeface="+mn-lt"/>
              </a:rPr>
              <a:t> </a:t>
            </a:r>
            <a:r>
              <a:rPr lang="en-US" sz="2000" b="1" dirty="0" err="1">
                <a:latin typeface="+mn-lt"/>
              </a:rPr>
              <a:t>keizer</a:t>
            </a:r>
            <a:r>
              <a:rPr lang="en-US" sz="2000" b="1" dirty="0">
                <a:latin typeface="+mn-lt"/>
              </a:rPr>
              <a:t> </a:t>
            </a:r>
            <a:r>
              <a:rPr lang="en-US" sz="2000" b="1" dirty="0" err="1">
                <a:latin typeface="+mn-lt"/>
              </a:rPr>
              <a:t>regeerde</a:t>
            </a:r>
            <a:r>
              <a:rPr lang="en-US" sz="2000" b="1" dirty="0">
                <a:latin typeface="+mn-lt"/>
              </a:rPr>
              <a:t> over het </a:t>
            </a:r>
            <a:r>
              <a:rPr lang="en-US" sz="2000" b="1" dirty="0" err="1">
                <a:latin typeface="+mn-lt"/>
              </a:rPr>
              <a:t>Romeinse</a:t>
            </a:r>
            <a:r>
              <a:rPr lang="en-US" sz="2000" b="1" dirty="0">
                <a:latin typeface="+mn-lt"/>
              </a:rPr>
              <a:t> Rijk van 27 </a:t>
            </a:r>
            <a:r>
              <a:rPr lang="en-US" sz="2000" b="1" dirty="0" err="1">
                <a:latin typeface="+mn-lt"/>
              </a:rPr>
              <a:t>v.Chr</a:t>
            </a:r>
            <a:r>
              <a:rPr lang="en-US" sz="2000" b="1" dirty="0">
                <a:latin typeface="+mn-lt"/>
              </a:rPr>
              <a:t>. tot 14 </a:t>
            </a:r>
            <a:r>
              <a:rPr lang="en-US" sz="2000" b="1" dirty="0" err="1">
                <a:latin typeface="+mn-lt"/>
              </a:rPr>
              <a:t>na</a:t>
            </a:r>
            <a:r>
              <a:rPr lang="en-US" sz="2000" b="1" dirty="0">
                <a:latin typeface="+mn-lt"/>
              </a:rPr>
              <a:t> Chr.?</a:t>
            </a:r>
            <a:br>
              <a:rPr lang="en-US" sz="1300" dirty="0"/>
            </a:br>
            <a:br>
              <a:rPr lang="en-US" sz="1300" dirty="0"/>
            </a:br>
            <a:endParaRPr lang="en-US" sz="1300" dirty="0"/>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AD9C361C-32A2-8EEE-0A42-007A78FB78FB}"/>
              </a:ext>
            </a:extLst>
          </p:cNvPr>
          <p:cNvSpPr>
            <a:spLocks noGrp="1"/>
          </p:cNvSpPr>
          <p:nvPr>
            <p:ph type="body" sz="half" idx="2"/>
          </p:nvPr>
        </p:nvSpPr>
        <p:spPr>
          <a:xfrm>
            <a:off x="1451581" y="2321169"/>
            <a:ext cx="3526523" cy="3145176"/>
          </a:xfrm>
        </p:spPr>
        <p:txBody>
          <a:bodyPr vert="horz" lIns="91440" tIns="45720" rIns="91440" bIns="45720" rtlCol="0" anchor="t">
            <a:normAutofit/>
          </a:bodyPr>
          <a:lstStyle/>
          <a:p>
            <a:pPr indent="-228600">
              <a:buFont typeface="Arial" panose="020B0604020202020204" pitchFamily="34" charset="0"/>
              <a:buChar char="•"/>
            </a:pPr>
            <a:r>
              <a:rPr lang="en-US" sz="2800" b="1" dirty="0"/>
              <a:t>A. Ceasar</a:t>
            </a:r>
          </a:p>
          <a:p>
            <a:pPr indent="-228600">
              <a:buFont typeface="Arial" panose="020B0604020202020204" pitchFamily="34" charset="0"/>
              <a:buChar char="•"/>
            </a:pPr>
            <a:r>
              <a:rPr lang="en-US" sz="2800" b="1" dirty="0"/>
              <a:t>B. Nero </a:t>
            </a:r>
          </a:p>
          <a:p>
            <a:pPr indent="-228600">
              <a:buFont typeface="Arial" panose="020B0604020202020204" pitchFamily="34" charset="0"/>
              <a:buChar char="•"/>
            </a:pPr>
            <a:r>
              <a:rPr lang="en-US" sz="2800" b="1" dirty="0"/>
              <a:t>C. Augustus</a:t>
            </a:r>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358D710D-92E4-110F-2CD2-0A2608B0CC04}"/>
              </a:ext>
            </a:extLst>
          </p:cNvPr>
          <p:cNvPicPr>
            <a:picLocks noGrp="1" noChangeAspect="1"/>
          </p:cNvPicPr>
          <p:nvPr>
            <p:ph type="pic" idx="1"/>
          </p:nvPr>
        </p:nvPicPr>
        <p:blipFill>
          <a:blip r:embed="rId4"/>
          <a:srcRect t="1366" r="-1" b="45109"/>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53552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9BD42E5A-C41B-C603-1AD5-A364CBD694DA}"/>
              </a:ext>
            </a:extLst>
          </p:cNvPr>
          <p:cNvSpPr>
            <a:spLocks noGrp="1"/>
          </p:cNvSpPr>
          <p:nvPr>
            <p:ph type="title"/>
          </p:nvPr>
        </p:nvSpPr>
        <p:spPr>
          <a:xfrm>
            <a:off x="1451580" y="804520"/>
            <a:ext cx="3530157" cy="1049235"/>
          </a:xfrm>
        </p:spPr>
        <p:txBody>
          <a:bodyPr vert="horz" lIns="91440" tIns="45720" rIns="91440" bIns="45720" rtlCol="0" anchor="t">
            <a:noAutofit/>
          </a:bodyPr>
          <a:lstStyle/>
          <a:p>
            <a:r>
              <a:rPr lang="en-US" sz="2000" b="1" dirty="0"/>
              <a:t>10. In welk </a:t>
            </a:r>
            <a:r>
              <a:rPr lang="en-US" sz="2000" b="1" dirty="0" err="1"/>
              <a:t>jaar</a:t>
            </a:r>
            <a:r>
              <a:rPr lang="en-US" sz="2000" b="1" dirty="0"/>
              <a:t> </a:t>
            </a:r>
            <a:r>
              <a:rPr lang="en-US" sz="2000" b="1" dirty="0" err="1"/>
              <a:t>werd</a:t>
            </a:r>
            <a:r>
              <a:rPr lang="en-US" sz="2000" b="1" dirty="0"/>
              <a:t> de </a:t>
            </a:r>
            <a:r>
              <a:rPr lang="en-US" sz="2000" b="1" dirty="0" err="1"/>
              <a:t>Eifeltoren</a:t>
            </a:r>
            <a:r>
              <a:rPr lang="en-US" sz="2000" b="1" dirty="0"/>
              <a:t> </a:t>
            </a:r>
            <a:r>
              <a:rPr lang="en-US" sz="2000" b="1" dirty="0" err="1"/>
              <a:t>voltooid</a:t>
            </a:r>
            <a:r>
              <a:rPr lang="en-US" sz="20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B71F67E9-5578-3B88-28AC-5E7960F1CD0D}"/>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indent="-228600">
              <a:buFont typeface="Arial" panose="020B0604020202020204" pitchFamily="34" charset="0"/>
              <a:buChar char="•"/>
            </a:pPr>
            <a:r>
              <a:rPr lang="en-US" sz="2400" b="1" dirty="0"/>
              <a:t>A. 1776</a:t>
            </a:r>
          </a:p>
          <a:p>
            <a:pPr indent="-228600">
              <a:buFont typeface="Arial" panose="020B0604020202020204" pitchFamily="34" charset="0"/>
              <a:buChar char="•"/>
            </a:pPr>
            <a:r>
              <a:rPr lang="en-US" sz="2400" b="1" dirty="0"/>
              <a:t>B. 1889</a:t>
            </a:r>
          </a:p>
          <a:p>
            <a:pPr indent="-228600">
              <a:buFont typeface="Arial" panose="020B0604020202020204" pitchFamily="34" charset="0"/>
              <a:buChar char="•"/>
            </a:pPr>
            <a:r>
              <a:rPr lang="en-US" sz="2400" b="1" dirty="0"/>
              <a:t>C. 1901</a:t>
            </a:r>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1BFEC6F9-3CFF-E128-4A8B-8FF5013B0748}"/>
              </a:ext>
            </a:extLst>
          </p:cNvPr>
          <p:cNvPicPr>
            <a:picLocks noGrp="1" noChangeAspect="1"/>
          </p:cNvPicPr>
          <p:nvPr>
            <p:ph type="pic" idx="1"/>
          </p:nvPr>
        </p:nvPicPr>
        <p:blipFill>
          <a:blip r:embed="rId4"/>
          <a:srcRect t="31877" r="1" b="7985"/>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5530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8FE6821B-6938-ECBB-7776-30C389826FEA}"/>
              </a:ext>
            </a:extLst>
          </p:cNvPr>
          <p:cNvSpPr txBox="1"/>
          <p:nvPr/>
        </p:nvSpPr>
        <p:spPr>
          <a:xfrm>
            <a:off x="3318387" y="2321004"/>
            <a:ext cx="5555226" cy="2123658"/>
          </a:xfrm>
          <a:prstGeom prst="rect">
            <a:avLst/>
          </a:prstGeom>
          <a:noFill/>
        </p:spPr>
        <p:txBody>
          <a:bodyPr wrap="square" rtlCol="0">
            <a:spAutoFit/>
          </a:bodyPr>
          <a:lstStyle/>
          <a:p>
            <a:pPr algn="ctr"/>
            <a:r>
              <a:rPr lang="nl-BE" sz="6600" b="1" dirty="0"/>
              <a:t>Eten en drinken</a:t>
            </a:r>
          </a:p>
        </p:txBody>
      </p:sp>
    </p:spTree>
    <p:extLst>
      <p:ext uri="{BB962C8B-B14F-4D97-AF65-F5344CB8AC3E}">
        <p14:creationId xmlns:p14="http://schemas.microsoft.com/office/powerpoint/2010/main" val="33434300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5F0211DD-C82C-0A7C-ED46-D7302DD81917}"/>
              </a:ext>
            </a:extLst>
          </p:cNvPr>
          <p:cNvSpPr>
            <a:spLocks noGrp="1"/>
          </p:cNvSpPr>
          <p:nvPr>
            <p:ph type="title"/>
          </p:nvPr>
        </p:nvSpPr>
        <p:spPr>
          <a:xfrm>
            <a:off x="1451580" y="572758"/>
            <a:ext cx="3530157" cy="1280998"/>
          </a:xfrm>
        </p:spPr>
        <p:txBody>
          <a:bodyPr vert="horz" lIns="91440" tIns="45720" rIns="91440" bIns="45720" rtlCol="0" anchor="t">
            <a:noAutofit/>
          </a:bodyPr>
          <a:lstStyle/>
          <a:p>
            <a:r>
              <a:rPr lang="en-US" sz="1800" b="1" dirty="0"/>
              <a:t>1.Onder </a:t>
            </a:r>
            <a:r>
              <a:rPr lang="en-US" sz="1800" b="1" dirty="0" err="1"/>
              <a:t>welke</a:t>
            </a:r>
            <a:r>
              <a:rPr lang="en-US" sz="1800" b="1" dirty="0"/>
              <a:t> </a:t>
            </a:r>
            <a:r>
              <a:rPr lang="en-US" sz="1800" b="1" dirty="0" err="1"/>
              <a:t>hoek</a:t>
            </a:r>
            <a:r>
              <a:rPr lang="en-US" sz="1800" b="1" dirty="0"/>
              <a:t> </a:t>
            </a:r>
            <a:r>
              <a:rPr lang="en-US" sz="1800" b="1" dirty="0" err="1"/>
              <a:t>moet</a:t>
            </a:r>
            <a:r>
              <a:rPr lang="en-US" sz="1800" b="1" dirty="0"/>
              <a:t> je </a:t>
            </a:r>
            <a:r>
              <a:rPr lang="en-US" sz="1800" b="1" dirty="0" err="1"/>
              <a:t>een</a:t>
            </a:r>
            <a:r>
              <a:rPr lang="en-US" sz="1800" b="1" dirty="0"/>
              <a:t> </a:t>
            </a:r>
            <a:r>
              <a:rPr lang="en-US" sz="1800" b="1" dirty="0" err="1"/>
              <a:t>fles</a:t>
            </a:r>
            <a:r>
              <a:rPr lang="en-US" sz="1800" b="1" dirty="0"/>
              <a:t> champagne </a:t>
            </a:r>
            <a:r>
              <a:rPr lang="en-US" sz="1800" b="1" dirty="0" err="1"/>
              <a:t>houden</a:t>
            </a:r>
            <a:r>
              <a:rPr lang="en-US" sz="1800" b="1" dirty="0"/>
              <a:t>, </a:t>
            </a:r>
            <a:r>
              <a:rPr lang="en-US" sz="1800" b="1" dirty="0" err="1"/>
              <a:t>zodat</a:t>
            </a:r>
            <a:r>
              <a:rPr lang="en-US" sz="1800" b="1" dirty="0"/>
              <a:t> het er </a:t>
            </a:r>
            <a:r>
              <a:rPr lang="en-US" sz="1800" b="1" dirty="0" err="1"/>
              <a:t>niet</a:t>
            </a:r>
            <a:r>
              <a:rPr lang="en-US" sz="1800" b="1" dirty="0"/>
              <a:t> </a:t>
            </a:r>
            <a:r>
              <a:rPr lang="en-US" sz="1800" b="1" dirty="0" err="1"/>
              <a:t>uitspuit</a:t>
            </a:r>
            <a:r>
              <a:rPr lang="en-US" sz="18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FFC1206C-24AB-67DF-6DC9-B6A96676904A}"/>
              </a:ext>
            </a:extLst>
          </p:cNvPr>
          <p:cNvSpPr>
            <a:spLocks noGrp="1"/>
          </p:cNvSpPr>
          <p:nvPr>
            <p:ph type="body" sz="half" idx="2"/>
          </p:nvPr>
        </p:nvSpPr>
        <p:spPr>
          <a:xfrm>
            <a:off x="1451581" y="2331218"/>
            <a:ext cx="3526523" cy="3135127"/>
          </a:xfrm>
        </p:spPr>
        <p:txBody>
          <a:bodyPr vert="horz" lIns="91440" tIns="45720" rIns="91440" bIns="45720" rtlCol="0" anchor="t">
            <a:normAutofit/>
          </a:bodyPr>
          <a:lstStyle/>
          <a:p>
            <a:pPr indent="-228600">
              <a:buFont typeface="Arial" panose="020B0604020202020204" pitchFamily="34" charset="0"/>
              <a:buChar char="•"/>
            </a:pPr>
            <a:r>
              <a:rPr lang="en-US" sz="2800" b="1" dirty="0"/>
              <a:t>A. 90 </a:t>
            </a:r>
            <a:r>
              <a:rPr lang="en-US" sz="2800" b="1" dirty="0" err="1"/>
              <a:t>graden</a:t>
            </a:r>
            <a:endParaRPr lang="en-US" sz="2800" b="1" dirty="0"/>
          </a:p>
          <a:p>
            <a:pPr indent="-228600">
              <a:buFont typeface="Arial" panose="020B0604020202020204" pitchFamily="34" charset="0"/>
              <a:buChar char="•"/>
            </a:pPr>
            <a:r>
              <a:rPr lang="en-US" sz="2800" b="1" dirty="0"/>
              <a:t>B. 180 </a:t>
            </a:r>
            <a:r>
              <a:rPr lang="en-US" sz="2800" b="1" dirty="0" err="1"/>
              <a:t>graden</a:t>
            </a:r>
            <a:endParaRPr lang="en-US" sz="2800" b="1" dirty="0"/>
          </a:p>
          <a:p>
            <a:pPr indent="-228600">
              <a:buFont typeface="Arial" panose="020B0604020202020204" pitchFamily="34" charset="0"/>
              <a:buChar char="•"/>
            </a:pPr>
            <a:r>
              <a:rPr lang="en-US" sz="2800" b="1" dirty="0"/>
              <a:t>C. 45 </a:t>
            </a:r>
            <a:r>
              <a:rPr lang="en-US" sz="2800" b="1" dirty="0" err="1"/>
              <a:t>graden</a:t>
            </a:r>
            <a:endParaRPr lang="en-US" sz="28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7D427FF1-E264-87E8-B44B-91AA004A418D}"/>
              </a:ext>
            </a:extLst>
          </p:cNvPr>
          <p:cNvPicPr>
            <a:picLocks noGrp="1" noChangeAspect="1"/>
          </p:cNvPicPr>
          <p:nvPr>
            <p:ph type="pic" idx="1"/>
          </p:nvPr>
        </p:nvPicPr>
        <p:blipFill>
          <a:blip r:embed="rId4"/>
          <a:srcRect l="20693" r="9470" b="2"/>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95681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B2B235BC-AFE9-542B-03DE-2A10C8BDAD0C}"/>
              </a:ext>
            </a:extLst>
          </p:cNvPr>
          <p:cNvSpPr>
            <a:spLocks noGrp="1"/>
          </p:cNvSpPr>
          <p:nvPr>
            <p:ph type="title"/>
          </p:nvPr>
        </p:nvSpPr>
        <p:spPr>
          <a:xfrm>
            <a:off x="1451580" y="804520"/>
            <a:ext cx="3530157" cy="1049235"/>
          </a:xfrm>
        </p:spPr>
        <p:txBody>
          <a:bodyPr vert="horz" lIns="91440" tIns="45720" rIns="91440" bIns="45720" rtlCol="0" anchor="t">
            <a:normAutofit/>
          </a:bodyPr>
          <a:lstStyle/>
          <a:p>
            <a:r>
              <a:rPr lang="en-US" sz="1800" b="1" dirty="0"/>
              <a:t>2. </a:t>
            </a:r>
            <a:r>
              <a:rPr lang="en-US" sz="1800" b="1" dirty="0" err="1"/>
              <a:t>Waarvan</a:t>
            </a:r>
            <a:r>
              <a:rPr lang="en-US" sz="1800" b="1" dirty="0"/>
              <a:t> is het </a:t>
            </a:r>
            <a:r>
              <a:rPr lang="en-US" sz="1800" b="1" dirty="0" err="1"/>
              <a:t>dipsausje</a:t>
            </a:r>
            <a:r>
              <a:rPr lang="en-US" sz="1800" b="1" dirty="0"/>
              <a:t> humus </a:t>
            </a:r>
            <a:r>
              <a:rPr lang="en-US" sz="1800" b="1" dirty="0" err="1"/>
              <a:t>gemaakt</a:t>
            </a:r>
            <a:r>
              <a:rPr lang="en-US" sz="18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C7DC8E9A-4695-6382-3EC7-D291E7907A58}"/>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indent="-228600">
              <a:buFont typeface="Arial" panose="020B0604020202020204" pitchFamily="34" charset="0"/>
              <a:buChar char="•"/>
            </a:pPr>
            <a:r>
              <a:rPr lang="en-US" sz="3200" b="1" dirty="0"/>
              <a:t>A. </a:t>
            </a:r>
            <a:r>
              <a:rPr lang="en-US" sz="3200" b="1" dirty="0" err="1"/>
              <a:t>kikkererwten</a:t>
            </a:r>
            <a:endParaRPr lang="en-US" sz="3200" b="1" dirty="0"/>
          </a:p>
          <a:p>
            <a:pPr indent="-228600">
              <a:buFont typeface="Arial" panose="020B0604020202020204" pitchFamily="34" charset="0"/>
              <a:buChar char="•"/>
            </a:pPr>
            <a:r>
              <a:rPr lang="en-US" sz="3200" b="1" dirty="0"/>
              <a:t>B. </a:t>
            </a:r>
            <a:r>
              <a:rPr lang="en-US" sz="3200" b="1" dirty="0" err="1"/>
              <a:t>spliterwten</a:t>
            </a:r>
            <a:endParaRPr lang="en-US" sz="3200" b="1" dirty="0"/>
          </a:p>
          <a:p>
            <a:pPr indent="-228600">
              <a:buFont typeface="Arial" panose="020B0604020202020204" pitchFamily="34" charset="0"/>
              <a:buChar char="•"/>
            </a:pPr>
            <a:r>
              <a:rPr lang="en-US" sz="3200" b="1" dirty="0"/>
              <a:t>C. </a:t>
            </a:r>
            <a:r>
              <a:rPr lang="en-US" sz="3200" b="1" dirty="0" err="1"/>
              <a:t>witte</a:t>
            </a:r>
            <a:r>
              <a:rPr lang="en-US" sz="3200" b="1" dirty="0"/>
              <a:t> </a:t>
            </a:r>
            <a:r>
              <a:rPr lang="en-US" sz="3200" b="1" dirty="0" err="1"/>
              <a:t>bonen</a:t>
            </a:r>
            <a:endParaRPr lang="en-US" sz="32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0E5158C1-D945-FC75-8D80-0DC9EBA7E1BA}"/>
              </a:ext>
            </a:extLst>
          </p:cNvPr>
          <p:cNvPicPr>
            <a:picLocks noGrp="1" noChangeAspect="1"/>
          </p:cNvPicPr>
          <p:nvPr>
            <p:ph type="pic" idx="1"/>
          </p:nvPr>
        </p:nvPicPr>
        <p:blipFill>
          <a:blip r:embed="rId4"/>
          <a:srcRect r="1" b="3682"/>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88968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F85AC350-0386-21DD-E493-799722C22901}"/>
              </a:ext>
            </a:extLst>
          </p:cNvPr>
          <p:cNvSpPr>
            <a:spLocks noGrp="1"/>
          </p:cNvSpPr>
          <p:nvPr>
            <p:ph type="title"/>
          </p:nvPr>
        </p:nvSpPr>
        <p:spPr>
          <a:xfrm>
            <a:off x="1451580" y="804520"/>
            <a:ext cx="3530157" cy="1049235"/>
          </a:xfrm>
        </p:spPr>
        <p:txBody>
          <a:bodyPr vert="horz" lIns="91440" tIns="45720" rIns="91440" bIns="45720" rtlCol="0" anchor="t">
            <a:normAutofit fontScale="90000"/>
          </a:bodyPr>
          <a:lstStyle/>
          <a:p>
            <a:r>
              <a:rPr lang="en-US" sz="2400" b="1" dirty="0"/>
              <a:t>3. Welke </a:t>
            </a:r>
            <a:r>
              <a:rPr lang="en-US" sz="2400" b="1" dirty="0" err="1"/>
              <a:t>bloem</a:t>
            </a:r>
            <a:r>
              <a:rPr lang="en-US" sz="2400" b="1" dirty="0"/>
              <a:t> </a:t>
            </a:r>
            <a:r>
              <a:rPr lang="en-US" sz="2400" b="1" dirty="0" err="1"/>
              <a:t>levert</a:t>
            </a:r>
            <a:r>
              <a:rPr lang="en-US" sz="2400" b="1" dirty="0"/>
              <a:t> </a:t>
            </a:r>
            <a:r>
              <a:rPr lang="en-US" sz="2400" b="1" dirty="0" err="1"/>
              <a:t>ons</a:t>
            </a:r>
            <a:r>
              <a:rPr lang="en-US" sz="2400" b="1" dirty="0"/>
              <a:t> </a:t>
            </a:r>
            <a:r>
              <a:rPr lang="en-US" sz="2400" b="1" dirty="0" err="1"/>
              <a:t>vanillestokjes</a:t>
            </a:r>
            <a:r>
              <a:rPr lang="en-US" sz="24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32F28F91-5175-1C32-CFFC-D2BA601AD818}"/>
              </a:ext>
            </a:extLst>
          </p:cNvPr>
          <p:cNvSpPr>
            <a:spLocks noGrp="1"/>
          </p:cNvSpPr>
          <p:nvPr>
            <p:ph type="body" sz="half" idx="2"/>
          </p:nvPr>
        </p:nvSpPr>
        <p:spPr>
          <a:xfrm>
            <a:off x="1451581" y="2762865"/>
            <a:ext cx="3526523" cy="2703480"/>
          </a:xfrm>
        </p:spPr>
        <p:txBody>
          <a:bodyPr vert="horz" lIns="91440" tIns="45720" rIns="91440" bIns="45720" rtlCol="0" anchor="t">
            <a:normAutofit/>
          </a:bodyPr>
          <a:lstStyle/>
          <a:p>
            <a:pPr indent="-228600">
              <a:buFont typeface="Arial" panose="020B0604020202020204" pitchFamily="34" charset="0"/>
              <a:buChar char="•"/>
            </a:pPr>
            <a:r>
              <a:rPr lang="en-US" sz="2800" b="1" dirty="0"/>
              <a:t>A. </a:t>
            </a:r>
            <a:r>
              <a:rPr lang="en-US" sz="2800" b="1" dirty="0" err="1"/>
              <a:t>Orchidé</a:t>
            </a:r>
            <a:endParaRPr lang="en-US" sz="2800" b="1" dirty="0"/>
          </a:p>
          <a:p>
            <a:pPr indent="-228600">
              <a:buFont typeface="Arial" panose="020B0604020202020204" pitchFamily="34" charset="0"/>
              <a:buChar char="•"/>
            </a:pPr>
            <a:r>
              <a:rPr lang="en-US" sz="2800" b="1" dirty="0"/>
              <a:t>B. </a:t>
            </a:r>
            <a:r>
              <a:rPr lang="en-US" sz="2800" b="1" dirty="0" err="1"/>
              <a:t>Sneeuwklokje</a:t>
            </a:r>
            <a:endParaRPr lang="en-US" sz="2800" b="1" dirty="0"/>
          </a:p>
          <a:p>
            <a:pPr indent="-228600">
              <a:buFont typeface="Arial" panose="020B0604020202020204" pitchFamily="34" charset="0"/>
              <a:buChar char="•"/>
            </a:pPr>
            <a:r>
              <a:rPr lang="en-US" sz="2800" b="1" dirty="0"/>
              <a:t>C. </a:t>
            </a:r>
            <a:r>
              <a:rPr lang="en-US" sz="2800" b="1" dirty="0" err="1"/>
              <a:t>Bosliefje</a:t>
            </a:r>
            <a:endParaRPr lang="en-US" sz="28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95B8317C-243C-5192-9EA3-E96F99C622F7}"/>
              </a:ext>
            </a:extLst>
          </p:cNvPr>
          <p:cNvPicPr>
            <a:picLocks noGrp="1" noChangeAspect="1"/>
          </p:cNvPicPr>
          <p:nvPr>
            <p:ph type="pic" idx="1"/>
          </p:nvPr>
        </p:nvPicPr>
        <p:blipFill>
          <a:blip r:embed="rId4"/>
          <a:srcRect t="22388" r="3" b="24490"/>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85061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F53CF57B-4AA9-22D5-B59C-36D175EF1223}"/>
              </a:ext>
            </a:extLst>
          </p:cNvPr>
          <p:cNvSpPr>
            <a:spLocks noGrp="1"/>
          </p:cNvSpPr>
          <p:nvPr>
            <p:ph type="title"/>
          </p:nvPr>
        </p:nvSpPr>
        <p:spPr>
          <a:xfrm>
            <a:off x="1451580" y="804520"/>
            <a:ext cx="3530157" cy="1049235"/>
          </a:xfrm>
        </p:spPr>
        <p:txBody>
          <a:bodyPr vert="horz" lIns="91440" tIns="45720" rIns="91440" bIns="45720" rtlCol="0" anchor="t">
            <a:normAutofit/>
          </a:bodyPr>
          <a:lstStyle/>
          <a:p>
            <a:r>
              <a:rPr lang="en-US" sz="2000" b="1" dirty="0"/>
              <a:t>3. </a:t>
            </a:r>
            <a:r>
              <a:rPr lang="en-US" sz="2000" b="1" dirty="0" err="1"/>
              <a:t>Uit</a:t>
            </a:r>
            <a:r>
              <a:rPr lang="en-US" sz="2000" b="1" dirty="0"/>
              <a:t> welk </a:t>
            </a:r>
            <a:r>
              <a:rPr lang="en-US" sz="2000" b="1" dirty="0" err="1"/>
              <a:t>landis</a:t>
            </a:r>
            <a:r>
              <a:rPr lang="en-US" sz="2000" b="1" dirty="0"/>
              <a:t> het Gerecht ravioli </a:t>
            </a:r>
            <a:r>
              <a:rPr lang="en-US" sz="2000" b="1" dirty="0" err="1"/>
              <a:t>afkomstig</a:t>
            </a:r>
            <a:r>
              <a:rPr lang="en-US" sz="20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7413ADA3-37DB-09A4-DB53-BF977EF9BE7F}"/>
              </a:ext>
            </a:extLst>
          </p:cNvPr>
          <p:cNvSpPr>
            <a:spLocks noGrp="1"/>
          </p:cNvSpPr>
          <p:nvPr>
            <p:ph type="body" sz="half" idx="2"/>
          </p:nvPr>
        </p:nvSpPr>
        <p:spPr>
          <a:xfrm>
            <a:off x="1451581" y="2577832"/>
            <a:ext cx="3526523" cy="2888513"/>
          </a:xfrm>
        </p:spPr>
        <p:txBody>
          <a:bodyPr vert="horz" lIns="91440" tIns="45720" rIns="91440" bIns="45720" rtlCol="0" anchor="t">
            <a:normAutofit/>
          </a:bodyPr>
          <a:lstStyle/>
          <a:p>
            <a:pPr indent="-228600">
              <a:buFont typeface="Arial" panose="020B0604020202020204" pitchFamily="34" charset="0"/>
              <a:buChar char="•"/>
            </a:pPr>
            <a:r>
              <a:rPr lang="en-US" sz="2800" b="1" dirty="0"/>
              <a:t>A. </a:t>
            </a:r>
            <a:r>
              <a:rPr lang="en-US" sz="2800" b="1" dirty="0" err="1"/>
              <a:t>Italië</a:t>
            </a:r>
            <a:endParaRPr lang="en-US" sz="2800" b="1" dirty="0"/>
          </a:p>
          <a:p>
            <a:pPr indent="-228600">
              <a:buFont typeface="Arial" panose="020B0604020202020204" pitchFamily="34" charset="0"/>
              <a:buChar char="•"/>
            </a:pPr>
            <a:r>
              <a:rPr lang="en-US" sz="2800" b="1" dirty="0"/>
              <a:t>B. </a:t>
            </a:r>
            <a:r>
              <a:rPr lang="en-US" sz="2800" b="1" dirty="0" err="1"/>
              <a:t>Spanje</a:t>
            </a:r>
            <a:endParaRPr lang="en-US" sz="2800" b="1" dirty="0"/>
          </a:p>
          <a:p>
            <a:pPr indent="-228600">
              <a:buFont typeface="Arial" panose="020B0604020202020204" pitchFamily="34" charset="0"/>
              <a:buChar char="•"/>
            </a:pPr>
            <a:r>
              <a:rPr lang="en-US" sz="2800" b="1" dirty="0"/>
              <a:t>C. </a:t>
            </a:r>
            <a:r>
              <a:rPr lang="en-US" sz="2800" b="1" dirty="0" err="1"/>
              <a:t>Turkije</a:t>
            </a:r>
            <a:endParaRPr lang="en-US" sz="28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07768FEF-D2A3-55ED-B9DD-A9BA120B12D8}"/>
              </a:ext>
            </a:extLst>
          </p:cNvPr>
          <p:cNvPicPr>
            <a:picLocks noGrp="1" noChangeAspect="1"/>
          </p:cNvPicPr>
          <p:nvPr>
            <p:ph type="pic" idx="1"/>
          </p:nvPr>
        </p:nvPicPr>
        <p:blipFill>
          <a:blip r:embed="rId4"/>
          <a:srcRect t="11008" r="-1" b="35669"/>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89251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386E89CC-B6DE-A4AF-50A2-A75C55B187CC}"/>
              </a:ext>
            </a:extLst>
          </p:cNvPr>
          <p:cNvSpPr>
            <a:spLocks noGrp="1"/>
          </p:cNvSpPr>
          <p:nvPr>
            <p:ph type="title"/>
          </p:nvPr>
        </p:nvSpPr>
        <p:spPr>
          <a:xfrm>
            <a:off x="1451580" y="804520"/>
            <a:ext cx="3530157" cy="1049235"/>
          </a:xfrm>
        </p:spPr>
        <p:txBody>
          <a:bodyPr vert="horz" lIns="91440" tIns="45720" rIns="91440" bIns="45720" rtlCol="0" anchor="t">
            <a:normAutofit fontScale="90000"/>
          </a:bodyPr>
          <a:lstStyle/>
          <a:p>
            <a:r>
              <a:rPr lang="en-US" sz="2000" b="1" dirty="0"/>
              <a:t>4. Wat is het minimum </a:t>
            </a:r>
            <a:r>
              <a:rPr lang="en-US" sz="2000" b="1" dirty="0" err="1"/>
              <a:t>alcoholgehalte</a:t>
            </a:r>
            <a:r>
              <a:rPr lang="en-US" sz="2000" b="1" dirty="0"/>
              <a:t> </a:t>
            </a:r>
            <a:r>
              <a:rPr lang="en-US" sz="2000" b="1" dirty="0" err="1"/>
              <a:t>dat</a:t>
            </a:r>
            <a:r>
              <a:rPr lang="en-US" sz="2000" b="1" dirty="0"/>
              <a:t> </a:t>
            </a:r>
            <a:r>
              <a:rPr lang="en-US" sz="2000" b="1" dirty="0" err="1"/>
              <a:t>een</a:t>
            </a:r>
            <a:r>
              <a:rPr lang="en-US" sz="2000" b="1" dirty="0"/>
              <a:t> </a:t>
            </a:r>
            <a:r>
              <a:rPr lang="en-US" sz="2000" b="1" dirty="0" err="1"/>
              <a:t>likeur</a:t>
            </a:r>
            <a:r>
              <a:rPr lang="en-US" sz="2000" b="1" dirty="0"/>
              <a:t> </a:t>
            </a:r>
            <a:r>
              <a:rPr lang="en-US" sz="2000" b="1" dirty="0" err="1"/>
              <a:t>moet</a:t>
            </a:r>
            <a:r>
              <a:rPr lang="en-US" sz="2000" b="1" dirty="0"/>
              <a:t> </a:t>
            </a:r>
            <a:r>
              <a:rPr lang="en-US" sz="2000" b="1" dirty="0" err="1"/>
              <a:t>bevatten</a:t>
            </a:r>
            <a:r>
              <a:rPr lang="en-US" sz="20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211306CF-DE95-C8D6-9EE0-894A5D17D701}"/>
              </a:ext>
            </a:extLst>
          </p:cNvPr>
          <p:cNvSpPr>
            <a:spLocks noGrp="1"/>
          </p:cNvSpPr>
          <p:nvPr>
            <p:ph type="body" sz="half" idx="2"/>
          </p:nvPr>
        </p:nvSpPr>
        <p:spPr>
          <a:xfrm>
            <a:off x="1451581" y="2379406"/>
            <a:ext cx="3526523" cy="3086939"/>
          </a:xfrm>
        </p:spPr>
        <p:txBody>
          <a:bodyPr vert="horz" lIns="91440" tIns="45720" rIns="91440" bIns="45720" rtlCol="0" anchor="t">
            <a:normAutofit/>
          </a:bodyPr>
          <a:lstStyle/>
          <a:p>
            <a:pPr indent="-228600">
              <a:buFont typeface="Arial" panose="020B0604020202020204" pitchFamily="34" charset="0"/>
              <a:buChar char="•"/>
            </a:pPr>
            <a:r>
              <a:rPr lang="en-US" sz="2800" b="1" dirty="0"/>
              <a:t>A. </a:t>
            </a:r>
            <a:r>
              <a:rPr lang="en-US" sz="3600" b="1" dirty="0"/>
              <a:t>20%</a:t>
            </a:r>
            <a:endParaRPr lang="en-US" sz="2800" b="1" dirty="0"/>
          </a:p>
          <a:p>
            <a:pPr indent="-228600">
              <a:buFont typeface="Arial" panose="020B0604020202020204" pitchFamily="34" charset="0"/>
              <a:buChar char="•"/>
            </a:pPr>
            <a:r>
              <a:rPr lang="en-US" sz="2800" b="1" dirty="0"/>
              <a:t>B. </a:t>
            </a:r>
            <a:r>
              <a:rPr lang="en-US" sz="3600" b="1" dirty="0"/>
              <a:t>15%</a:t>
            </a:r>
          </a:p>
          <a:p>
            <a:pPr indent="-228600">
              <a:buFont typeface="Arial" panose="020B0604020202020204" pitchFamily="34" charset="0"/>
              <a:buChar char="•"/>
            </a:pPr>
            <a:r>
              <a:rPr lang="en-US" sz="2800" b="1" dirty="0"/>
              <a:t>C. </a:t>
            </a:r>
            <a:r>
              <a:rPr lang="en-US" sz="3600" b="1" dirty="0"/>
              <a:t>40%</a:t>
            </a:r>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30383511-C186-F3A8-AE4B-0EDD2A91908D}"/>
              </a:ext>
            </a:extLst>
          </p:cNvPr>
          <p:cNvPicPr>
            <a:picLocks noGrp="1" noChangeAspect="1"/>
          </p:cNvPicPr>
          <p:nvPr>
            <p:ph type="pic" idx="1"/>
          </p:nvPr>
        </p:nvPicPr>
        <p:blipFill>
          <a:blip r:embed="rId4"/>
          <a:srcRect l="22403" r="25219"/>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505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EDF897A5-F728-90EA-540D-2FCD432DCA70}"/>
              </a:ext>
            </a:extLst>
          </p:cNvPr>
          <p:cNvSpPr>
            <a:spLocks noGrp="1"/>
          </p:cNvSpPr>
          <p:nvPr>
            <p:ph type="title"/>
          </p:nvPr>
        </p:nvSpPr>
        <p:spPr>
          <a:xfrm>
            <a:off x="1451580" y="804520"/>
            <a:ext cx="3530157" cy="1049235"/>
          </a:xfrm>
        </p:spPr>
        <p:txBody>
          <a:bodyPr vert="horz" lIns="91440" tIns="45720" rIns="91440" bIns="45720" rtlCol="0" anchor="t">
            <a:normAutofit/>
          </a:bodyPr>
          <a:lstStyle/>
          <a:p>
            <a:r>
              <a:rPr lang="en-US" sz="2200" b="1" dirty="0"/>
              <a:t>1. Wat is er </a:t>
            </a:r>
            <a:r>
              <a:rPr lang="en-US" sz="2200" b="1" dirty="0" err="1"/>
              <a:t>nodig</a:t>
            </a:r>
            <a:r>
              <a:rPr lang="en-US" sz="2200" b="1" dirty="0"/>
              <a:t> om </a:t>
            </a:r>
            <a:r>
              <a:rPr lang="en-US" sz="2200" b="1" dirty="0" err="1"/>
              <a:t>een</a:t>
            </a:r>
            <a:r>
              <a:rPr lang="en-US" sz="2200" b="1" dirty="0"/>
              <a:t> </a:t>
            </a:r>
            <a:r>
              <a:rPr lang="en-US" sz="2200" b="1" dirty="0" err="1"/>
              <a:t>regenboog</a:t>
            </a:r>
            <a:r>
              <a:rPr lang="en-US" sz="2200" b="1" dirty="0"/>
              <a:t> </a:t>
            </a:r>
            <a:r>
              <a:rPr lang="en-US" sz="2200" b="1" dirty="0" err="1"/>
              <a:t>te</a:t>
            </a:r>
            <a:r>
              <a:rPr lang="en-US" sz="2200" b="1" dirty="0"/>
              <a:t> </a:t>
            </a:r>
            <a:r>
              <a:rPr lang="en-US" sz="2200" b="1" dirty="0" err="1"/>
              <a:t>vormen</a:t>
            </a:r>
            <a:r>
              <a:rPr lang="en-US" sz="22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3EF26A1B-5416-D2A2-0521-9F07C41E2092}"/>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marL="342900" indent="-228600">
              <a:buFont typeface="Arial" panose="020B0604020202020204" pitchFamily="34" charset="0"/>
              <a:buChar char="•"/>
            </a:pPr>
            <a:r>
              <a:rPr lang="en-US" sz="2400" b="1" dirty="0"/>
              <a:t>A. regen </a:t>
            </a:r>
            <a:r>
              <a:rPr lang="en-US" sz="2400" b="1" dirty="0" err="1"/>
              <a:t>en</a:t>
            </a:r>
            <a:r>
              <a:rPr lang="en-US" sz="2400" b="1" dirty="0"/>
              <a:t> </a:t>
            </a:r>
            <a:r>
              <a:rPr lang="en-US" sz="2400" b="1" dirty="0" err="1"/>
              <a:t>sneeuw</a:t>
            </a:r>
            <a:endParaRPr lang="en-US" sz="2400" b="1" dirty="0"/>
          </a:p>
          <a:p>
            <a:pPr marL="342900" indent="-228600">
              <a:buFont typeface="Arial" panose="020B0604020202020204" pitchFamily="34" charset="0"/>
              <a:buChar char="•"/>
            </a:pPr>
            <a:r>
              <a:rPr lang="en-US" sz="2400" b="1" dirty="0"/>
              <a:t>B. </a:t>
            </a:r>
            <a:r>
              <a:rPr lang="en-US" sz="2400" b="1" dirty="0" err="1"/>
              <a:t>Sneeuw</a:t>
            </a:r>
            <a:r>
              <a:rPr lang="en-US" sz="2400" b="1" dirty="0"/>
              <a:t> </a:t>
            </a:r>
            <a:r>
              <a:rPr lang="en-US" sz="2400" b="1" dirty="0" err="1"/>
              <a:t>en</a:t>
            </a:r>
            <a:r>
              <a:rPr lang="en-US" sz="2400" b="1" dirty="0"/>
              <a:t> </a:t>
            </a:r>
            <a:r>
              <a:rPr lang="en-US" sz="2400" b="1" dirty="0" err="1"/>
              <a:t>zon</a:t>
            </a:r>
            <a:endParaRPr lang="en-US" sz="2400" b="1" dirty="0"/>
          </a:p>
          <a:p>
            <a:pPr marL="342900" indent="-228600">
              <a:buFont typeface="Arial" panose="020B0604020202020204" pitchFamily="34" charset="0"/>
              <a:buChar char="•"/>
            </a:pPr>
            <a:r>
              <a:rPr lang="en-US" sz="2400" b="1" dirty="0"/>
              <a:t>C. Regen </a:t>
            </a:r>
            <a:r>
              <a:rPr lang="en-US" sz="2400" b="1" dirty="0" err="1"/>
              <a:t>en</a:t>
            </a:r>
            <a:r>
              <a:rPr lang="en-US" sz="2400" b="1" dirty="0"/>
              <a:t> </a:t>
            </a:r>
            <a:r>
              <a:rPr lang="en-US" sz="2400" b="1" dirty="0" err="1"/>
              <a:t>zon</a:t>
            </a:r>
            <a:endParaRPr lang="en-US" sz="24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6656A183-D0FD-9F9B-D47B-BC3FFDD1FFD5}"/>
              </a:ext>
            </a:extLst>
          </p:cNvPr>
          <p:cNvPicPr>
            <a:picLocks noGrp="1" noChangeAspect="1"/>
          </p:cNvPicPr>
          <p:nvPr>
            <p:ph type="pic" idx="1"/>
          </p:nvPr>
        </p:nvPicPr>
        <p:blipFill>
          <a:blip r:embed="rId4"/>
          <a:srcRect l="17068" r="-3" b="-3"/>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90640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7C9E6617-EDB6-E511-725D-963FF4B88202}"/>
              </a:ext>
            </a:extLst>
          </p:cNvPr>
          <p:cNvSpPr>
            <a:spLocks noGrp="1"/>
          </p:cNvSpPr>
          <p:nvPr>
            <p:ph type="title"/>
          </p:nvPr>
        </p:nvSpPr>
        <p:spPr>
          <a:xfrm>
            <a:off x="1451580" y="804520"/>
            <a:ext cx="3530157" cy="1049235"/>
          </a:xfrm>
        </p:spPr>
        <p:txBody>
          <a:bodyPr vert="horz" lIns="91440" tIns="45720" rIns="91440" bIns="45720" rtlCol="0" anchor="t">
            <a:normAutofit fontScale="90000"/>
          </a:bodyPr>
          <a:lstStyle/>
          <a:p>
            <a:r>
              <a:rPr lang="en-US" sz="1800" b="1" dirty="0"/>
              <a:t>5.Een stamppot </a:t>
            </a:r>
            <a:r>
              <a:rPr lang="en-US" sz="1800" b="1" dirty="0" err="1"/>
              <a:t>gemaakt</a:t>
            </a:r>
            <a:r>
              <a:rPr lang="en-US" sz="1800" b="1" dirty="0"/>
              <a:t> van </a:t>
            </a:r>
            <a:r>
              <a:rPr lang="en-US" sz="1800" b="1" dirty="0" err="1"/>
              <a:t>aardappelen</a:t>
            </a:r>
            <a:r>
              <a:rPr lang="en-US" sz="1800" b="1" dirty="0"/>
              <a:t>, </a:t>
            </a:r>
            <a:r>
              <a:rPr lang="en-US" sz="1800" b="1" dirty="0" err="1"/>
              <a:t>sperziebonen</a:t>
            </a:r>
            <a:r>
              <a:rPr lang="en-US" sz="1800" b="1" dirty="0"/>
              <a:t> </a:t>
            </a:r>
            <a:r>
              <a:rPr lang="en-US" sz="1800" b="1" dirty="0" err="1"/>
              <a:t>en</a:t>
            </a:r>
            <a:r>
              <a:rPr lang="en-US" sz="1800" b="1" dirty="0"/>
              <a:t> </a:t>
            </a:r>
            <a:r>
              <a:rPr lang="en-US" sz="1800" b="1" dirty="0" err="1"/>
              <a:t>witte</a:t>
            </a:r>
            <a:r>
              <a:rPr lang="en-US" sz="1800" b="1" dirty="0"/>
              <a:t> </a:t>
            </a:r>
            <a:r>
              <a:rPr lang="en-US" sz="1800" b="1" dirty="0" err="1"/>
              <a:t>bonen</a:t>
            </a:r>
            <a:r>
              <a:rPr lang="en-US" sz="1800" b="1" dirty="0"/>
              <a:t> </a:t>
            </a:r>
            <a:r>
              <a:rPr lang="en-US" sz="1800" b="1" dirty="0" err="1"/>
              <a:t>noemen</a:t>
            </a:r>
            <a:r>
              <a:rPr lang="en-US" sz="1800" b="1" dirty="0"/>
              <a:t> we?</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2BAA27D9-3929-9F57-F206-EB4322EBF736}"/>
              </a:ext>
            </a:extLst>
          </p:cNvPr>
          <p:cNvSpPr>
            <a:spLocks noGrp="1"/>
          </p:cNvSpPr>
          <p:nvPr>
            <p:ph type="body" sz="half" idx="2"/>
          </p:nvPr>
        </p:nvSpPr>
        <p:spPr>
          <a:xfrm>
            <a:off x="855407" y="2359742"/>
            <a:ext cx="4122698" cy="3106603"/>
          </a:xfrm>
        </p:spPr>
        <p:txBody>
          <a:bodyPr vert="horz" lIns="91440" tIns="45720" rIns="91440" bIns="45720" rtlCol="0" anchor="t">
            <a:normAutofit/>
          </a:bodyPr>
          <a:lstStyle/>
          <a:p>
            <a:pPr indent="-228600">
              <a:buFont typeface="Arial" panose="020B0604020202020204" pitchFamily="34" charset="0"/>
              <a:buChar char="•"/>
            </a:pPr>
            <a:r>
              <a:rPr lang="en-US" sz="2800" b="1" dirty="0"/>
              <a:t>A. </a:t>
            </a:r>
            <a:r>
              <a:rPr lang="en-US" sz="2800" b="1" dirty="0" err="1"/>
              <a:t>mousaka</a:t>
            </a:r>
            <a:endParaRPr lang="en-US" sz="2800" b="1" dirty="0"/>
          </a:p>
          <a:p>
            <a:pPr indent="-228600">
              <a:buFont typeface="Arial" panose="020B0604020202020204" pitchFamily="34" charset="0"/>
              <a:buChar char="•"/>
            </a:pPr>
            <a:r>
              <a:rPr lang="en-US" sz="2800" b="1" dirty="0"/>
              <a:t>B. </a:t>
            </a:r>
            <a:r>
              <a:rPr lang="en-US" sz="2800" b="1" dirty="0" err="1"/>
              <a:t>blote</a:t>
            </a:r>
            <a:r>
              <a:rPr lang="en-US" sz="2800" b="1" dirty="0"/>
              <a:t> </a:t>
            </a:r>
            <a:r>
              <a:rPr lang="en-US" sz="2800" b="1" dirty="0" err="1"/>
              <a:t>billetjes</a:t>
            </a:r>
            <a:r>
              <a:rPr lang="en-US" sz="2800" b="1" dirty="0"/>
              <a:t> in het 	gras</a:t>
            </a:r>
          </a:p>
          <a:p>
            <a:pPr indent="-228600">
              <a:buFont typeface="Arial" panose="020B0604020202020204" pitchFamily="34" charset="0"/>
              <a:buChar char="•"/>
            </a:pPr>
            <a:r>
              <a:rPr lang="en-US" sz="2800" b="1" dirty="0"/>
              <a:t>C. </a:t>
            </a:r>
            <a:r>
              <a:rPr lang="en-US" sz="2800" b="1" dirty="0" err="1"/>
              <a:t>roerpot</a:t>
            </a:r>
            <a:endParaRPr lang="en-US" sz="28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ABCDB187-9C9E-D137-B944-606717C0CCCD}"/>
              </a:ext>
            </a:extLst>
          </p:cNvPr>
          <p:cNvPicPr>
            <a:picLocks noGrp="1" noChangeAspect="1"/>
          </p:cNvPicPr>
          <p:nvPr>
            <p:ph type="pic" idx="1"/>
          </p:nvPr>
        </p:nvPicPr>
        <p:blipFill>
          <a:blip r:embed="rId4"/>
          <a:srcRect l="25936" r="3914"/>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3979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32"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33"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35" name="Straight Connector 15">
            <a:extLst>
              <a:ext uri="{FF2B5EF4-FFF2-40B4-BE49-F238E27FC236}">
                <a16:creationId xmlns:a16="http://schemas.microsoft.com/office/drawing/2014/main" id="{4977F1E1-2B6F-4BB6-899F-67D8764D83C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36" name="Rectangle 17">
            <a:extLst>
              <a:ext uri="{FF2B5EF4-FFF2-40B4-BE49-F238E27FC236}">
                <a16:creationId xmlns:a16="http://schemas.microsoft.com/office/drawing/2014/main" id="{315B18DF-1A4F-456F-8E0E-8CFE4C8089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19">
            <a:extLst>
              <a:ext uri="{FF2B5EF4-FFF2-40B4-BE49-F238E27FC236}">
                <a16:creationId xmlns:a16="http://schemas.microsoft.com/office/drawing/2014/main" id="{E334CD9B-39EA-42AE-8A1F-0D40028F3F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Titel 1">
            <a:extLst>
              <a:ext uri="{FF2B5EF4-FFF2-40B4-BE49-F238E27FC236}">
                <a16:creationId xmlns:a16="http://schemas.microsoft.com/office/drawing/2014/main" id="{02D54704-2A3E-984C-899A-A3462BD6C910}"/>
              </a:ext>
            </a:extLst>
          </p:cNvPr>
          <p:cNvSpPr>
            <a:spLocks noGrp="1"/>
          </p:cNvSpPr>
          <p:nvPr>
            <p:ph type="title"/>
          </p:nvPr>
        </p:nvSpPr>
        <p:spPr>
          <a:xfrm>
            <a:off x="1452616" y="1116344"/>
            <a:ext cx="3525640" cy="2153353"/>
          </a:xfrm>
        </p:spPr>
        <p:txBody>
          <a:bodyPr vert="horz" lIns="91440" tIns="45720" rIns="91440" bIns="0" rtlCol="0" anchor="b">
            <a:normAutofit/>
          </a:bodyPr>
          <a:lstStyle/>
          <a:p>
            <a:r>
              <a:rPr lang="en-US" sz="1800" b="1" dirty="0"/>
              <a:t>6. </a:t>
            </a:r>
            <a:r>
              <a:rPr lang="en-US" sz="1800" b="1" dirty="0" err="1"/>
              <a:t>Overschenken</a:t>
            </a:r>
            <a:r>
              <a:rPr lang="en-US" sz="1800" b="1" dirty="0"/>
              <a:t> van </a:t>
            </a:r>
            <a:r>
              <a:rPr lang="en-US" sz="1800" b="1" dirty="0" err="1"/>
              <a:t>wijn</a:t>
            </a:r>
            <a:r>
              <a:rPr lang="en-US" sz="1800" b="1" dirty="0"/>
              <a:t> in </a:t>
            </a:r>
            <a:r>
              <a:rPr lang="en-US" sz="1800" b="1" dirty="0" err="1"/>
              <a:t>een</a:t>
            </a:r>
            <a:r>
              <a:rPr lang="en-US" sz="1800" b="1" dirty="0"/>
              <a:t> </a:t>
            </a:r>
            <a:r>
              <a:rPr lang="en-US" sz="1800" b="1" dirty="0" err="1"/>
              <a:t>glazen</a:t>
            </a:r>
            <a:r>
              <a:rPr lang="en-US" sz="1800" b="1" dirty="0"/>
              <a:t> </a:t>
            </a:r>
            <a:r>
              <a:rPr lang="en-US" sz="1800" b="1" dirty="0" err="1"/>
              <a:t>karaf</a:t>
            </a:r>
            <a:r>
              <a:rPr lang="en-US" sz="1800" b="1" dirty="0"/>
              <a:t> </a:t>
            </a:r>
            <a:r>
              <a:rPr lang="en-US" sz="1800" b="1" dirty="0" err="1"/>
              <a:t>wordt</a:t>
            </a:r>
            <a:r>
              <a:rPr lang="en-US" sz="1800" b="1" dirty="0"/>
              <a:t> </a:t>
            </a:r>
            <a:r>
              <a:rPr lang="en-US" sz="1800" b="1" dirty="0" err="1"/>
              <a:t>gedaan</a:t>
            </a:r>
            <a:r>
              <a:rPr lang="en-US" sz="1800" b="1" dirty="0"/>
              <a:t> om het </a:t>
            </a:r>
            <a:r>
              <a:rPr lang="en-US" sz="1800" b="1" dirty="0" err="1"/>
              <a:t>bezinksel</a:t>
            </a:r>
            <a:r>
              <a:rPr lang="en-US" sz="1800" b="1" dirty="0"/>
              <a:t> van de </a:t>
            </a:r>
            <a:r>
              <a:rPr lang="en-US" sz="1800" b="1" dirty="0" err="1"/>
              <a:t>wijn</a:t>
            </a:r>
            <a:r>
              <a:rPr lang="en-US" sz="1800" b="1" dirty="0"/>
              <a:t> </a:t>
            </a:r>
            <a:r>
              <a:rPr lang="en-US" sz="1800" b="1" dirty="0" err="1"/>
              <a:t>te</a:t>
            </a:r>
            <a:r>
              <a:rPr lang="en-US" sz="1800" b="1" dirty="0"/>
              <a:t> </a:t>
            </a:r>
            <a:r>
              <a:rPr lang="en-US" sz="1800" b="1" dirty="0" err="1"/>
              <a:t>scheiden</a:t>
            </a:r>
            <a:r>
              <a:rPr lang="en-US" sz="1800" b="1" dirty="0"/>
              <a:t> of om </a:t>
            </a:r>
            <a:r>
              <a:rPr lang="en-US" sz="1800" b="1" dirty="0" err="1"/>
              <a:t>bij</a:t>
            </a:r>
            <a:r>
              <a:rPr lang="en-US" sz="1800" b="1" dirty="0"/>
              <a:t> </a:t>
            </a:r>
            <a:r>
              <a:rPr lang="en-US" sz="1800" b="1" dirty="0" err="1"/>
              <a:t>oude</a:t>
            </a:r>
            <a:r>
              <a:rPr lang="en-US" sz="1800" b="1" dirty="0"/>
              <a:t> </a:t>
            </a:r>
            <a:r>
              <a:rPr lang="en-US" sz="1800" b="1" dirty="0" err="1"/>
              <a:t>wijn</a:t>
            </a:r>
            <a:r>
              <a:rPr lang="en-US" sz="1800" b="1" dirty="0"/>
              <a:t> </a:t>
            </a:r>
            <a:r>
              <a:rPr lang="en-US" sz="1800" b="1" dirty="0" err="1"/>
              <a:t>lucht</a:t>
            </a:r>
            <a:r>
              <a:rPr lang="en-US" sz="1800" b="1" dirty="0"/>
              <a:t> </a:t>
            </a:r>
            <a:r>
              <a:rPr lang="en-US" sz="1800" b="1" dirty="0" err="1"/>
              <a:t>bij</a:t>
            </a:r>
            <a:r>
              <a:rPr lang="en-US" sz="1800" b="1" dirty="0"/>
              <a:t> de </a:t>
            </a:r>
            <a:r>
              <a:rPr lang="en-US" sz="1800" b="1" dirty="0" err="1"/>
              <a:t>wijn</a:t>
            </a:r>
            <a:r>
              <a:rPr lang="en-US" sz="1800" b="1" dirty="0"/>
              <a:t> </a:t>
            </a:r>
            <a:r>
              <a:rPr lang="en-US" sz="1800" b="1" dirty="0" err="1"/>
              <a:t>te</a:t>
            </a:r>
            <a:r>
              <a:rPr lang="en-US" sz="1800" b="1" dirty="0"/>
              <a:t> laten </a:t>
            </a:r>
            <a:r>
              <a:rPr lang="en-US" sz="1800" b="1" dirty="0" err="1"/>
              <a:t>komen</a:t>
            </a:r>
            <a:r>
              <a:rPr lang="en-US" sz="1800" b="1" dirty="0"/>
              <a:t>. De </a:t>
            </a:r>
            <a:r>
              <a:rPr lang="en-US" sz="1800" b="1" dirty="0" err="1"/>
              <a:t>juiste</a:t>
            </a:r>
            <a:r>
              <a:rPr lang="en-US" sz="1800" b="1" dirty="0"/>
              <a:t> term?</a:t>
            </a:r>
          </a:p>
        </p:txBody>
      </p:sp>
      <p:cxnSp>
        <p:nvCxnSpPr>
          <p:cNvPr id="38" name="Straight Connector 21">
            <a:extLst>
              <a:ext uri="{FF2B5EF4-FFF2-40B4-BE49-F238E27FC236}">
                <a16:creationId xmlns:a16="http://schemas.microsoft.com/office/drawing/2014/main" id="{E7C3AE2A-04FA-4B67-9C14-0D990CA6AE0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2617" y="3528543"/>
            <a:ext cx="3521499" cy="0"/>
          </a:xfrm>
          <a:prstGeom prst="line">
            <a:avLst/>
          </a:prstGeom>
          <a:ln w="31750"/>
        </p:spPr>
        <p:style>
          <a:lnRef idx="3">
            <a:schemeClr val="accent1"/>
          </a:lnRef>
          <a:fillRef idx="0">
            <a:schemeClr val="accent1"/>
          </a:fillRef>
          <a:effectRef idx="2">
            <a:schemeClr val="accent1"/>
          </a:effectRef>
          <a:fontRef idx="minor">
            <a:schemeClr val="tx1"/>
          </a:fontRef>
        </p:style>
      </p:cxnSp>
      <p:grpSp>
        <p:nvGrpSpPr>
          <p:cNvPr id="39" name="Group 23">
            <a:extLst>
              <a:ext uri="{FF2B5EF4-FFF2-40B4-BE49-F238E27FC236}">
                <a16:creationId xmlns:a16="http://schemas.microsoft.com/office/drawing/2014/main" id="{24C6E9FA-459B-47A6-93ED-A57860553C3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40" name="Rectangle 24">
              <a:extLst>
                <a:ext uri="{FF2B5EF4-FFF2-40B4-BE49-F238E27FC236}">
                  <a16:creationId xmlns:a16="http://schemas.microsoft.com/office/drawing/2014/main" id="{47C1C93F-E23C-45AE-9DA2-42554BD6CC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25">
              <a:extLst>
                <a:ext uri="{FF2B5EF4-FFF2-40B4-BE49-F238E27FC236}">
                  <a16:creationId xmlns:a16="http://schemas.microsoft.com/office/drawing/2014/main" id="{918F65DC-4B7C-4988-82E8-131C26140C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EAF4385F-C188-CBEA-F965-8AD64882425E}"/>
              </a:ext>
            </a:extLst>
          </p:cNvPr>
          <p:cNvPicPr>
            <a:picLocks noGrp="1" noChangeAspect="1"/>
          </p:cNvPicPr>
          <p:nvPr>
            <p:ph type="pic" idx="1"/>
          </p:nvPr>
        </p:nvPicPr>
        <p:blipFill>
          <a:blip r:embed="rId4"/>
          <a:srcRect l="3648" r="13107"/>
          <a:stretch/>
        </p:blipFill>
        <p:spPr>
          <a:xfrm>
            <a:off x="6093926" y="1116345"/>
            <a:ext cx="4821551" cy="3866172"/>
          </a:xfrm>
          <a:prstGeom prst="rect">
            <a:avLst/>
          </a:prstGeom>
        </p:spPr>
      </p:pic>
      <p:pic>
        <p:nvPicPr>
          <p:cNvPr id="42" name="Picture 27">
            <a:extLst>
              <a:ext uri="{FF2B5EF4-FFF2-40B4-BE49-F238E27FC236}">
                <a16:creationId xmlns:a16="http://schemas.microsoft.com/office/drawing/2014/main" id="{8E7CFEF1-65E1-4CEE-91CA-B6B73B84BC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43" name="Straight Connector 29">
            <a:extLst>
              <a:ext uri="{FF2B5EF4-FFF2-40B4-BE49-F238E27FC236}">
                <a16:creationId xmlns:a16="http://schemas.microsoft.com/office/drawing/2014/main" id="{FCA742D8-7814-4F8A-AEF8-1857FB21F0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4" name="Tijdelijke aanduiding voor tekst 3">
            <a:extLst>
              <a:ext uri="{FF2B5EF4-FFF2-40B4-BE49-F238E27FC236}">
                <a16:creationId xmlns:a16="http://schemas.microsoft.com/office/drawing/2014/main" id="{4A514B2C-0DDE-6EC5-4953-B949CF7576BD}"/>
              </a:ext>
            </a:extLst>
          </p:cNvPr>
          <p:cNvSpPr>
            <a:spLocks noGrp="1"/>
          </p:cNvSpPr>
          <p:nvPr>
            <p:ph type="body" sz="half" idx="2"/>
          </p:nvPr>
        </p:nvSpPr>
        <p:spPr>
          <a:xfrm>
            <a:off x="1450329" y="3600033"/>
            <a:ext cx="5524404" cy="1549701"/>
          </a:xfrm>
        </p:spPr>
        <p:txBody>
          <a:bodyPr>
            <a:noAutofit/>
          </a:bodyPr>
          <a:lstStyle/>
          <a:p>
            <a:r>
              <a:rPr lang="nl-BE" sz="2400" b="1" dirty="0"/>
              <a:t>A. </a:t>
            </a:r>
            <a:r>
              <a:rPr lang="nl-BE" sz="2400" b="1" dirty="0" err="1"/>
              <a:t>karaferen</a:t>
            </a:r>
            <a:endParaRPr lang="nl-BE" sz="2400" b="1" dirty="0"/>
          </a:p>
          <a:p>
            <a:r>
              <a:rPr lang="nl-BE" sz="2400" b="1" dirty="0"/>
              <a:t>B. opveren</a:t>
            </a:r>
          </a:p>
          <a:p>
            <a:r>
              <a:rPr lang="nl-BE" sz="2400" b="1" dirty="0"/>
              <a:t>C. decanteren</a:t>
            </a:r>
          </a:p>
        </p:txBody>
      </p:sp>
    </p:spTree>
    <p:extLst>
      <p:ext uri="{BB962C8B-B14F-4D97-AF65-F5344CB8AC3E}">
        <p14:creationId xmlns:p14="http://schemas.microsoft.com/office/powerpoint/2010/main" val="29517800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967E1DF7-5FDB-A3CB-62B6-833AB469B3B4}"/>
              </a:ext>
            </a:extLst>
          </p:cNvPr>
          <p:cNvSpPr>
            <a:spLocks noGrp="1"/>
          </p:cNvSpPr>
          <p:nvPr>
            <p:ph type="title"/>
          </p:nvPr>
        </p:nvSpPr>
        <p:spPr>
          <a:xfrm>
            <a:off x="1451580" y="804520"/>
            <a:ext cx="3530157" cy="1049235"/>
          </a:xfrm>
        </p:spPr>
        <p:txBody>
          <a:bodyPr vert="horz" lIns="91440" tIns="45720" rIns="91440" bIns="45720" rtlCol="0" anchor="t">
            <a:normAutofit fontScale="90000"/>
          </a:bodyPr>
          <a:lstStyle/>
          <a:p>
            <a:r>
              <a:rPr lang="en-US" sz="2000" b="1" dirty="0"/>
              <a:t>7. Hoe </a:t>
            </a:r>
            <a:r>
              <a:rPr lang="en-US" sz="2000" b="1" dirty="0" err="1"/>
              <a:t>wordt</a:t>
            </a:r>
            <a:r>
              <a:rPr lang="en-US" sz="2000" b="1" dirty="0"/>
              <a:t> </a:t>
            </a:r>
            <a:r>
              <a:rPr lang="en-US" sz="2000" b="1" dirty="0" err="1"/>
              <a:t>geroosterd</a:t>
            </a:r>
            <a:r>
              <a:rPr lang="en-US" sz="2000" b="1" dirty="0"/>
              <a:t> brood met ham </a:t>
            </a:r>
            <a:r>
              <a:rPr lang="en-US" sz="2000" b="1" dirty="0" err="1"/>
              <a:t>en</a:t>
            </a:r>
            <a:r>
              <a:rPr lang="en-US" sz="2000" b="1" dirty="0"/>
              <a:t> kaas </a:t>
            </a:r>
            <a:r>
              <a:rPr lang="en-US" sz="2000" b="1" dirty="0" err="1"/>
              <a:t>ertussen</a:t>
            </a:r>
            <a:r>
              <a:rPr lang="en-US" sz="2000" b="1" dirty="0"/>
              <a:t> </a:t>
            </a:r>
            <a:r>
              <a:rPr lang="en-US" sz="2000" b="1" dirty="0" err="1"/>
              <a:t>genoemd</a:t>
            </a:r>
            <a:r>
              <a:rPr lang="en-US" sz="20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DD462BF0-5B9C-534F-B0E1-6A93DEAF5C72}"/>
              </a:ext>
            </a:extLst>
          </p:cNvPr>
          <p:cNvSpPr>
            <a:spLocks noGrp="1"/>
          </p:cNvSpPr>
          <p:nvPr>
            <p:ph type="body" sz="half" idx="2"/>
          </p:nvPr>
        </p:nvSpPr>
        <p:spPr>
          <a:xfrm>
            <a:off x="1451581" y="2658275"/>
            <a:ext cx="3526523" cy="2808070"/>
          </a:xfrm>
        </p:spPr>
        <p:txBody>
          <a:bodyPr vert="horz" lIns="91440" tIns="45720" rIns="91440" bIns="45720" rtlCol="0" anchor="t">
            <a:normAutofit/>
          </a:bodyPr>
          <a:lstStyle/>
          <a:p>
            <a:pPr indent="-228600">
              <a:buFont typeface="Arial" panose="020B0604020202020204" pitchFamily="34" charset="0"/>
              <a:buChar char="•"/>
            </a:pPr>
            <a:r>
              <a:rPr lang="en-US" sz="2400" b="1" i="0" dirty="0"/>
              <a:t>A. </a:t>
            </a:r>
            <a:r>
              <a:rPr lang="en-US" sz="2400" b="1" i="0" dirty="0" err="1"/>
              <a:t>Broodje</a:t>
            </a:r>
            <a:r>
              <a:rPr lang="en-US" sz="2400" b="1" i="0" dirty="0"/>
              <a:t> </a:t>
            </a:r>
            <a:r>
              <a:rPr lang="en-US" sz="2400" b="1" i="0" dirty="0" err="1"/>
              <a:t>gezond</a:t>
            </a:r>
            <a:endParaRPr lang="en-US" sz="2400" b="1" i="0" dirty="0"/>
          </a:p>
          <a:p>
            <a:pPr indent="-228600">
              <a:buFont typeface="Arial" panose="020B0604020202020204" pitchFamily="34" charset="0"/>
              <a:buChar char="•"/>
            </a:pPr>
            <a:r>
              <a:rPr lang="en-US" sz="2400" b="1" i="0" dirty="0"/>
              <a:t>B. Cracker</a:t>
            </a:r>
          </a:p>
          <a:p>
            <a:pPr indent="-228600">
              <a:buFont typeface="Arial" panose="020B0604020202020204" pitchFamily="34" charset="0"/>
              <a:buChar char="•"/>
            </a:pPr>
            <a:r>
              <a:rPr lang="en-US" sz="2400" b="1" i="0" dirty="0"/>
              <a:t>C. Croque monsieur</a:t>
            </a:r>
          </a:p>
          <a:p>
            <a:pPr indent="-228600">
              <a:buFont typeface="Arial" panose="020B0604020202020204" pitchFamily="34" charset="0"/>
              <a:buChar char="•"/>
            </a:pPr>
            <a:endParaRPr lang="en-US"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9506F9B7-C2AD-2A97-B915-115C77E7F1E8}"/>
              </a:ext>
            </a:extLst>
          </p:cNvPr>
          <p:cNvPicPr>
            <a:picLocks noGrp="1" noChangeAspect="1"/>
          </p:cNvPicPr>
          <p:nvPr>
            <p:ph type="pic" idx="1"/>
          </p:nvPr>
        </p:nvPicPr>
        <p:blipFill>
          <a:blip r:embed="rId4"/>
          <a:srcRect l="25786" r="17160" b="2"/>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23669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4" name="Picture 13">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6" name="Straight Connector 15">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20" name="Rectangle 19">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7" name="Tekstvak 6">
            <a:extLst>
              <a:ext uri="{FF2B5EF4-FFF2-40B4-BE49-F238E27FC236}">
                <a16:creationId xmlns:a16="http://schemas.microsoft.com/office/drawing/2014/main" id="{63E46BF3-3B84-01FA-4D9A-F80085E0C4CE}"/>
              </a:ext>
            </a:extLst>
          </p:cNvPr>
          <p:cNvSpPr txBox="1"/>
          <p:nvPr/>
        </p:nvSpPr>
        <p:spPr>
          <a:xfrm>
            <a:off x="1451580" y="804520"/>
            <a:ext cx="3530157" cy="1049235"/>
          </a:xfrm>
          <a:prstGeom prst="rect">
            <a:avLst/>
          </a:prstGeom>
        </p:spPr>
        <p:txBody>
          <a:bodyPr vert="horz" lIns="91440" tIns="45720" rIns="91440" bIns="45720" rtlCol="0" anchor="t">
            <a:normAutofit/>
          </a:bodyPr>
          <a:lstStyle/>
          <a:p>
            <a:pPr defTabSz="914400">
              <a:lnSpc>
                <a:spcPct val="90000"/>
              </a:lnSpc>
              <a:spcBef>
                <a:spcPct val="0"/>
              </a:spcBef>
              <a:spcAft>
                <a:spcPts val="600"/>
              </a:spcAft>
            </a:pPr>
            <a:r>
              <a:rPr lang="en-US" sz="2200" b="1" cap="all" dirty="0">
                <a:latin typeface="+mj-lt"/>
                <a:ea typeface="+mj-ea"/>
                <a:cs typeface="+mj-cs"/>
              </a:rPr>
              <a:t>8. Wat is het </a:t>
            </a:r>
            <a:r>
              <a:rPr lang="en-US" sz="2200" b="1" cap="all" dirty="0" err="1">
                <a:latin typeface="+mj-lt"/>
                <a:ea typeface="+mj-ea"/>
                <a:cs typeface="+mj-cs"/>
              </a:rPr>
              <a:t>hoofdingrediënt</a:t>
            </a:r>
            <a:r>
              <a:rPr lang="en-US" sz="2200" b="1" cap="all" dirty="0">
                <a:latin typeface="+mj-lt"/>
                <a:ea typeface="+mj-ea"/>
                <a:cs typeface="+mj-cs"/>
              </a:rPr>
              <a:t> van bier?</a:t>
            </a:r>
          </a:p>
        </p:txBody>
      </p:sp>
      <p:sp>
        <p:nvSpPr>
          <p:cNvPr id="24" name="Rectangle 23">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F9A3EB5B-5971-45A8-BE58-357CE616F0F5}"/>
              </a:ext>
            </a:extLst>
          </p:cNvPr>
          <p:cNvSpPr>
            <a:spLocks noGrp="1"/>
          </p:cNvSpPr>
          <p:nvPr>
            <p:ph type="body" sz="half" idx="2"/>
          </p:nvPr>
        </p:nvSpPr>
        <p:spPr>
          <a:xfrm>
            <a:off x="1451581" y="2471895"/>
            <a:ext cx="3526523" cy="2994450"/>
          </a:xfrm>
        </p:spPr>
        <p:txBody>
          <a:bodyPr vert="horz" lIns="91440" tIns="45720" rIns="91440" bIns="45720" rtlCol="0" anchor="t">
            <a:normAutofit/>
          </a:bodyPr>
          <a:lstStyle/>
          <a:p>
            <a:pPr indent="-228600">
              <a:buFont typeface="Arial" panose="020B0604020202020204" pitchFamily="34" charset="0"/>
              <a:buChar char="•"/>
            </a:pPr>
            <a:r>
              <a:rPr lang="en-US" sz="2800" b="1" dirty="0"/>
              <a:t>A. hop</a:t>
            </a:r>
          </a:p>
          <a:p>
            <a:pPr indent="-228600">
              <a:buFont typeface="Arial" panose="020B0604020202020204" pitchFamily="34" charset="0"/>
              <a:buChar char="•"/>
            </a:pPr>
            <a:r>
              <a:rPr lang="en-US" sz="2800" b="1" dirty="0"/>
              <a:t>B. water</a:t>
            </a:r>
          </a:p>
          <a:p>
            <a:pPr indent="-228600">
              <a:buFont typeface="Arial" panose="020B0604020202020204" pitchFamily="34" charset="0"/>
              <a:buChar char="•"/>
            </a:pPr>
            <a:r>
              <a:rPr lang="en-US" sz="2800" b="1" dirty="0"/>
              <a:t>C. alcohol</a:t>
            </a:r>
          </a:p>
        </p:txBody>
      </p:sp>
      <p:grpSp>
        <p:nvGrpSpPr>
          <p:cNvPr id="26" name="Group 25">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7" name="Rectangle 26">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6" name="Tijdelijke aanduiding voor afbeelding 5">
            <a:extLst>
              <a:ext uri="{FF2B5EF4-FFF2-40B4-BE49-F238E27FC236}">
                <a16:creationId xmlns:a16="http://schemas.microsoft.com/office/drawing/2014/main" id="{53FB8F3D-06F1-3FB7-2E04-5D8B0A916A55}"/>
              </a:ext>
            </a:extLst>
          </p:cNvPr>
          <p:cNvPicPr>
            <a:picLocks noGrp="1" noChangeAspect="1"/>
          </p:cNvPicPr>
          <p:nvPr>
            <p:ph type="pic" idx="1"/>
          </p:nvPr>
        </p:nvPicPr>
        <p:blipFill>
          <a:blip r:embed="rId4"/>
          <a:srcRect r="16755"/>
          <a:stretch/>
        </p:blipFill>
        <p:spPr>
          <a:xfrm>
            <a:off x="6093926" y="1116345"/>
            <a:ext cx="4821551" cy="3866172"/>
          </a:xfrm>
          <a:prstGeom prst="rect">
            <a:avLst/>
          </a:prstGeom>
        </p:spPr>
      </p:pic>
      <p:pic>
        <p:nvPicPr>
          <p:cNvPr id="30" name="Picture 29">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2" name="Straight Connector 31">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82604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87EA5E90-9C4E-01FE-451C-37CF90001769}"/>
              </a:ext>
            </a:extLst>
          </p:cNvPr>
          <p:cNvSpPr>
            <a:spLocks noGrp="1"/>
          </p:cNvSpPr>
          <p:nvPr>
            <p:ph type="title"/>
          </p:nvPr>
        </p:nvSpPr>
        <p:spPr>
          <a:xfrm>
            <a:off x="1451580" y="482172"/>
            <a:ext cx="3530157" cy="1371584"/>
          </a:xfrm>
        </p:spPr>
        <p:txBody>
          <a:bodyPr vert="horz" lIns="91440" tIns="45720" rIns="91440" bIns="45720" rtlCol="0" anchor="t">
            <a:normAutofit/>
          </a:bodyPr>
          <a:lstStyle/>
          <a:p>
            <a:r>
              <a:rPr lang="en-US" sz="1800" b="1" dirty="0"/>
              <a:t>9. Bouillabaisse, is </a:t>
            </a:r>
            <a:r>
              <a:rPr lang="en-US" sz="1800" b="1" dirty="0" err="1"/>
              <a:t>een</a:t>
            </a:r>
            <a:r>
              <a:rPr lang="en-US" sz="1800" b="1" dirty="0"/>
              <a:t> </a:t>
            </a:r>
            <a:r>
              <a:rPr lang="en-US" sz="1800" b="1" dirty="0" err="1"/>
              <a:t>typisch</a:t>
            </a:r>
            <a:r>
              <a:rPr lang="en-US" sz="1800" b="1" dirty="0"/>
              <a:t> </a:t>
            </a:r>
            <a:r>
              <a:rPr lang="en-US" sz="1800" b="1" dirty="0" err="1"/>
              <a:t>gerecht</a:t>
            </a:r>
            <a:r>
              <a:rPr lang="en-US" sz="1800" b="1" dirty="0"/>
              <a:t> </a:t>
            </a:r>
            <a:r>
              <a:rPr lang="en-US" sz="1800" b="1" dirty="0" err="1"/>
              <a:t>uit</a:t>
            </a:r>
            <a:r>
              <a:rPr lang="en-US" sz="1800" b="1" dirty="0"/>
              <a:t> Marseille (</a:t>
            </a:r>
            <a:r>
              <a:rPr lang="en-US" sz="1800" b="1" dirty="0" err="1"/>
              <a:t>vissoep</a:t>
            </a:r>
            <a:r>
              <a:rPr lang="en-US" sz="1800" b="1" dirty="0"/>
              <a:t>), </a:t>
            </a:r>
            <a:r>
              <a:rPr lang="en-US" sz="1800" b="1" dirty="0" err="1"/>
              <a:t>uit</a:t>
            </a:r>
            <a:r>
              <a:rPr lang="en-US" sz="1800" b="1" dirty="0"/>
              <a:t> </a:t>
            </a:r>
            <a:r>
              <a:rPr lang="en-US" sz="1800" b="1" dirty="0" err="1"/>
              <a:t>hoeveel</a:t>
            </a:r>
            <a:r>
              <a:rPr lang="en-US" sz="1800" b="1" dirty="0"/>
              <a:t> </a:t>
            </a:r>
            <a:r>
              <a:rPr lang="en-US" sz="1800" b="1" dirty="0" err="1"/>
              <a:t>soorten</a:t>
            </a:r>
            <a:r>
              <a:rPr lang="en-US" sz="1800" b="1" dirty="0"/>
              <a:t> vis </a:t>
            </a:r>
            <a:r>
              <a:rPr lang="en-US" sz="1800" b="1" dirty="0" err="1"/>
              <a:t>bestaat</a:t>
            </a:r>
            <a:r>
              <a:rPr lang="en-US" sz="1800" b="1" dirty="0"/>
              <a:t> </a:t>
            </a:r>
            <a:r>
              <a:rPr lang="en-US" sz="1800" b="1" dirty="0" err="1"/>
              <a:t>deze</a:t>
            </a:r>
            <a:r>
              <a:rPr lang="en-US" sz="1800" b="1" dirty="0"/>
              <a:t> </a:t>
            </a:r>
            <a:r>
              <a:rPr lang="en-US" sz="1800" b="1" dirty="0" err="1"/>
              <a:t>soep</a:t>
            </a:r>
            <a:r>
              <a:rPr lang="en-US" sz="18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F6E9B9DA-C41B-426E-7574-E87C63DB4CE7}"/>
              </a:ext>
            </a:extLst>
          </p:cNvPr>
          <p:cNvSpPr>
            <a:spLocks noGrp="1"/>
          </p:cNvSpPr>
          <p:nvPr>
            <p:ph type="body" sz="half" idx="2"/>
          </p:nvPr>
        </p:nvSpPr>
        <p:spPr>
          <a:xfrm>
            <a:off x="1451581" y="2431701"/>
            <a:ext cx="3526523" cy="3034644"/>
          </a:xfrm>
        </p:spPr>
        <p:txBody>
          <a:bodyPr vert="horz" lIns="91440" tIns="45720" rIns="91440" bIns="45720" rtlCol="0" anchor="t">
            <a:normAutofit/>
          </a:bodyPr>
          <a:lstStyle/>
          <a:p>
            <a:pPr indent="-228600">
              <a:buFont typeface="Arial" panose="020B0604020202020204" pitchFamily="34" charset="0"/>
              <a:buChar char="•"/>
            </a:pPr>
            <a:r>
              <a:rPr lang="en-US" sz="2400" b="1" dirty="0"/>
              <a:t>A. 6</a:t>
            </a:r>
          </a:p>
          <a:p>
            <a:pPr indent="-228600">
              <a:buFont typeface="Arial" panose="020B0604020202020204" pitchFamily="34" charset="0"/>
              <a:buChar char="•"/>
            </a:pPr>
            <a:r>
              <a:rPr lang="en-US" sz="2400" b="1" dirty="0"/>
              <a:t>B. 8</a:t>
            </a:r>
          </a:p>
          <a:p>
            <a:pPr indent="-228600">
              <a:buFont typeface="Arial" panose="020B0604020202020204" pitchFamily="34" charset="0"/>
              <a:buChar char="•"/>
            </a:pPr>
            <a:r>
              <a:rPr lang="en-US" sz="2400" b="1" dirty="0"/>
              <a:t>C. 4</a:t>
            </a:r>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46CA1658-9723-88A2-8848-C22C1B355D36}"/>
              </a:ext>
            </a:extLst>
          </p:cNvPr>
          <p:cNvPicPr>
            <a:picLocks noGrp="1" noChangeAspect="1"/>
          </p:cNvPicPr>
          <p:nvPr>
            <p:ph type="pic" idx="1"/>
          </p:nvPr>
        </p:nvPicPr>
        <p:blipFill>
          <a:blip r:embed="rId4"/>
          <a:srcRect l="5387" r="9185" b="-1"/>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93971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37" name="Picture 36">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9" name="Straight Connector 38">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43" name="Rectangle 42">
            <a:extLst>
              <a:ext uri="{FF2B5EF4-FFF2-40B4-BE49-F238E27FC236}">
                <a16:creationId xmlns:a16="http://schemas.microsoft.com/office/drawing/2014/main" id="{152A018C-865F-463F-944D-5C2ED23C45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Connector 44">
            <a:extLst>
              <a:ext uri="{FF2B5EF4-FFF2-40B4-BE49-F238E27FC236}">
                <a16:creationId xmlns:a16="http://schemas.microsoft.com/office/drawing/2014/main" id="{F738849B-C66C-41F3-80F9-277CCD95F9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495610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9147AA2A-784C-DF8C-184D-D1D5556B87D1}"/>
              </a:ext>
            </a:extLst>
          </p:cNvPr>
          <p:cNvSpPr>
            <a:spLocks noGrp="1"/>
          </p:cNvSpPr>
          <p:nvPr>
            <p:ph type="title"/>
          </p:nvPr>
        </p:nvSpPr>
        <p:spPr>
          <a:xfrm>
            <a:off x="1451581" y="804520"/>
            <a:ext cx="4958419" cy="1049235"/>
          </a:xfrm>
        </p:spPr>
        <p:txBody>
          <a:bodyPr vert="horz" lIns="91440" tIns="45720" rIns="91440" bIns="45720" rtlCol="0" anchor="t">
            <a:noAutofit/>
          </a:bodyPr>
          <a:lstStyle/>
          <a:p>
            <a:r>
              <a:rPr lang="en-US" sz="1800" b="1" dirty="0"/>
              <a:t>10. Welke </a:t>
            </a:r>
            <a:r>
              <a:rPr lang="en-US" sz="1800" b="1" dirty="0" err="1"/>
              <a:t>zwam</a:t>
            </a:r>
            <a:r>
              <a:rPr lang="en-US" sz="1800" b="1" dirty="0"/>
              <a:t> is op </a:t>
            </a:r>
            <a:r>
              <a:rPr lang="en-US" sz="1800" b="1" dirty="0" err="1"/>
              <a:t>tafel</a:t>
            </a:r>
            <a:r>
              <a:rPr lang="en-US" sz="1800" b="1" dirty="0"/>
              <a:t> </a:t>
            </a:r>
            <a:r>
              <a:rPr lang="en-US" sz="1800" b="1" dirty="0" err="1"/>
              <a:t>een</a:t>
            </a:r>
            <a:r>
              <a:rPr lang="en-US" sz="1800" b="1" dirty="0"/>
              <a:t> delicatesse? </a:t>
            </a:r>
            <a:br>
              <a:rPr lang="en-US" sz="1800" b="1" dirty="0"/>
            </a:br>
            <a:r>
              <a:rPr lang="en-US" sz="1800" b="1" dirty="0"/>
              <a:t>Ze is </a:t>
            </a:r>
            <a:r>
              <a:rPr lang="en-US" sz="1800" b="1" dirty="0" err="1"/>
              <a:t>zwart</a:t>
            </a:r>
            <a:r>
              <a:rPr lang="en-US" sz="1800" b="1" dirty="0"/>
              <a:t>, bruin of wit </a:t>
            </a:r>
            <a:r>
              <a:rPr lang="en-US" sz="1800" b="1" dirty="0" err="1"/>
              <a:t>en</a:t>
            </a:r>
            <a:r>
              <a:rPr lang="en-US" sz="1800" b="1" dirty="0"/>
              <a:t> </a:t>
            </a:r>
            <a:r>
              <a:rPr lang="en-US" sz="1800" b="1" dirty="0" err="1"/>
              <a:t>wordt</a:t>
            </a:r>
            <a:r>
              <a:rPr lang="en-US" sz="1800" b="1" dirty="0"/>
              <a:t> </a:t>
            </a:r>
            <a:r>
              <a:rPr lang="en-US" sz="1800" b="1" dirty="0" err="1"/>
              <a:t>opgespoord</a:t>
            </a:r>
            <a:r>
              <a:rPr lang="en-US" sz="1800" b="1" dirty="0"/>
              <a:t> door </a:t>
            </a:r>
            <a:r>
              <a:rPr lang="en-US" sz="1800" b="1" dirty="0" err="1"/>
              <a:t>varkens</a:t>
            </a:r>
            <a:r>
              <a:rPr lang="en-US" sz="1800" b="1" dirty="0"/>
              <a:t>.</a:t>
            </a:r>
          </a:p>
        </p:txBody>
      </p:sp>
      <p:sp>
        <p:nvSpPr>
          <p:cNvPr id="47" name="Rectangle 46">
            <a:extLst>
              <a:ext uri="{FF2B5EF4-FFF2-40B4-BE49-F238E27FC236}">
                <a16:creationId xmlns:a16="http://schemas.microsoft.com/office/drawing/2014/main" id="{7E07FF13-A7EB-4465-B3A3-E8B26C0488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018D8C01-509C-2954-63B0-4F9308025544}"/>
              </a:ext>
            </a:extLst>
          </p:cNvPr>
          <p:cNvSpPr>
            <a:spLocks noGrp="1"/>
          </p:cNvSpPr>
          <p:nvPr>
            <p:ph type="body" sz="half" idx="2"/>
          </p:nvPr>
        </p:nvSpPr>
        <p:spPr>
          <a:xfrm>
            <a:off x="1451581" y="2577832"/>
            <a:ext cx="4958419" cy="2888513"/>
          </a:xfrm>
        </p:spPr>
        <p:txBody>
          <a:bodyPr vert="horz" lIns="91440" tIns="45720" rIns="91440" bIns="45720" rtlCol="0" anchor="t">
            <a:normAutofit/>
          </a:bodyPr>
          <a:lstStyle/>
          <a:p>
            <a:pPr indent="-228600">
              <a:buFont typeface="Arial" panose="020B0604020202020204" pitchFamily="34" charset="0"/>
              <a:buChar char="•"/>
            </a:pPr>
            <a:r>
              <a:rPr lang="en-US" sz="2800" b="1" dirty="0"/>
              <a:t>A. </a:t>
            </a:r>
            <a:r>
              <a:rPr lang="en-US" sz="2800" b="1" dirty="0" err="1"/>
              <a:t>eekhoorntjesbrood</a:t>
            </a:r>
            <a:endParaRPr lang="en-US" sz="2800" b="1" dirty="0"/>
          </a:p>
          <a:p>
            <a:pPr indent="-228600">
              <a:buFont typeface="Arial" panose="020B0604020202020204" pitchFamily="34" charset="0"/>
              <a:buChar char="•"/>
            </a:pPr>
            <a:r>
              <a:rPr lang="en-US" sz="2800" b="1" dirty="0"/>
              <a:t>B. </a:t>
            </a:r>
            <a:r>
              <a:rPr lang="en-US" sz="2800" b="1" dirty="0" err="1"/>
              <a:t>truffel</a:t>
            </a:r>
            <a:endParaRPr lang="en-US" sz="2800" b="1" dirty="0"/>
          </a:p>
          <a:p>
            <a:pPr indent="-228600">
              <a:buFont typeface="Arial" panose="020B0604020202020204" pitchFamily="34" charset="0"/>
              <a:buChar char="•"/>
            </a:pPr>
            <a:r>
              <a:rPr lang="en-US" sz="2800" b="1" dirty="0"/>
              <a:t>C. </a:t>
            </a:r>
            <a:r>
              <a:rPr lang="en-US" sz="2800" b="1" dirty="0" err="1"/>
              <a:t>oesterzwam</a:t>
            </a:r>
            <a:endParaRPr lang="en-US" sz="2800" b="1" dirty="0"/>
          </a:p>
        </p:txBody>
      </p:sp>
      <p:grpSp>
        <p:nvGrpSpPr>
          <p:cNvPr id="49" name="Group 48">
            <a:extLst>
              <a:ext uri="{FF2B5EF4-FFF2-40B4-BE49-F238E27FC236}">
                <a16:creationId xmlns:a16="http://schemas.microsoft.com/office/drawing/2014/main" id="{408AC817-B4B8-429C-B507-074E447CCF5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899254" y="482171"/>
            <a:ext cx="4652668" cy="5149101"/>
            <a:chOff x="6885125" y="583365"/>
            <a:chExt cx="4652668" cy="5181928"/>
          </a:xfrm>
        </p:grpSpPr>
        <p:sp>
          <p:nvSpPr>
            <p:cNvPr id="50" name="Rectangle 49">
              <a:extLst>
                <a:ext uri="{FF2B5EF4-FFF2-40B4-BE49-F238E27FC236}">
                  <a16:creationId xmlns:a16="http://schemas.microsoft.com/office/drawing/2014/main" id="{550B18D8-C579-42C4-80E7-118866B9DA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85125" y="583365"/>
              <a:ext cx="4652668"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9058F23F-80CD-4CDB-9817-D85CAA9821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225358" y="915807"/>
              <a:ext cx="400124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84C8E3D5-E223-0260-10F5-62DE59FC6E6E}"/>
              </a:ext>
            </a:extLst>
          </p:cNvPr>
          <p:cNvPicPr>
            <a:picLocks noGrp="1" noChangeAspect="1"/>
          </p:cNvPicPr>
          <p:nvPr>
            <p:ph type="pic" idx="1"/>
          </p:nvPr>
        </p:nvPicPr>
        <p:blipFill>
          <a:blip r:embed="rId4"/>
          <a:srcRect l="10687" r="6530" b="-4"/>
          <a:stretch/>
        </p:blipFill>
        <p:spPr>
          <a:xfrm>
            <a:off x="7555450" y="1116345"/>
            <a:ext cx="3360025" cy="3866172"/>
          </a:xfrm>
          <a:prstGeom prst="rect">
            <a:avLst/>
          </a:prstGeom>
        </p:spPr>
      </p:pic>
      <p:pic>
        <p:nvPicPr>
          <p:cNvPr id="53" name="Picture 52">
            <a:extLst>
              <a:ext uri="{FF2B5EF4-FFF2-40B4-BE49-F238E27FC236}">
                <a16:creationId xmlns:a16="http://schemas.microsoft.com/office/drawing/2014/main" id="{63325370-A7EA-4294-B4F2-3282DB3DFD1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55" name="Straight Connector 54">
            <a:extLst>
              <a:ext uri="{FF2B5EF4-FFF2-40B4-BE49-F238E27FC236}">
                <a16:creationId xmlns:a16="http://schemas.microsoft.com/office/drawing/2014/main" id="{BC3070B6-C738-4874-9F3C-09E5E6855E6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7205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66EE5AA2-2664-0685-22CF-B23A64342E6A}"/>
              </a:ext>
            </a:extLst>
          </p:cNvPr>
          <p:cNvSpPr>
            <a:spLocks noGrp="1"/>
          </p:cNvSpPr>
          <p:nvPr>
            <p:ph type="title"/>
          </p:nvPr>
        </p:nvSpPr>
        <p:spPr>
          <a:xfrm>
            <a:off x="1451580" y="804520"/>
            <a:ext cx="3530157" cy="1049235"/>
          </a:xfrm>
        </p:spPr>
        <p:txBody>
          <a:bodyPr vert="horz" lIns="91440" tIns="45720" rIns="91440" bIns="45720" rtlCol="0" anchor="t">
            <a:normAutofit fontScale="90000"/>
          </a:bodyPr>
          <a:lstStyle/>
          <a:p>
            <a:r>
              <a:rPr lang="en-US" sz="2700" b="1" dirty="0"/>
              <a:t>2. Hoe </a:t>
            </a:r>
            <a:r>
              <a:rPr lang="en-US" sz="2700" b="1" dirty="0" err="1"/>
              <a:t>heet</a:t>
            </a:r>
            <a:r>
              <a:rPr lang="en-US" sz="2700" b="1" dirty="0"/>
              <a:t> </a:t>
            </a:r>
            <a:r>
              <a:rPr lang="en-US" sz="2700" b="1" dirty="0" err="1"/>
              <a:t>een</a:t>
            </a:r>
            <a:r>
              <a:rPr lang="en-US" sz="2700" b="1" dirty="0"/>
              <a:t> </a:t>
            </a:r>
            <a:r>
              <a:rPr lang="en-US" sz="2700" b="1" dirty="0" err="1"/>
              <a:t>vrouwelijk</a:t>
            </a:r>
            <a:r>
              <a:rPr lang="en-US" sz="2700" b="1" dirty="0"/>
              <a:t> </a:t>
            </a:r>
            <a:r>
              <a:rPr lang="en-US" sz="2700" b="1" dirty="0" err="1"/>
              <a:t>hert</a:t>
            </a:r>
            <a:r>
              <a:rPr lang="en-US" sz="27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6F29B7FC-82E5-BF4A-39F1-8EAFBC98837E}"/>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marL="342900" indent="-228600">
              <a:buFont typeface="Arial" panose="020B0604020202020204" pitchFamily="34" charset="0"/>
              <a:buChar char="•"/>
            </a:pPr>
            <a:r>
              <a:rPr lang="en-US" sz="2800" b="1" dirty="0"/>
              <a:t>A. </a:t>
            </a:r>
            <a:r>
              <a:rPr lang="en-US" sz="2800" b="1" dirty="0" err="1"/>
              <a:t>Geit</a:t>
            </a:r>
            <a:endParaRPr lang="en-US" sz="2800" b="1" dirty="0"/>
          </a:p>
          <a:p>
            <a:pPr marL="342900" indent="-228600">
              <a:buFont typeface="Arial" panose="020B0604020202020204" pitchFamily="34" charset="0"/>
              <a:buChar char="•"/>
            </a:pPr>
            <a:r>
              <a:rPr lang="en-US" sz="2800" b="1" dirty="0"/>
              <a:t>B. Hinde</a:t>
            </a:r>
          </a:p>
          <a:p>
            <a:pPr marL="342900" indent="-228600">
              <a:buFont typeface="Arial" panose="020B0604020202020204" pitchFamily="34" charset="0"/>
              <a:buChar char="•"/>
            </a:pPr>
            <a:r>
              <a:rPr lang="en-US" sz="2800" b="1" dirty="0"/>
              <a:t>C. </a:t>
            </a:r>
            <a:r>
              <a:rPr lang="en-US" sz="2800" b="1" dirty="0" err="1"/>
              <a:t>teef</a:t>
            </a:r>
            <a:endParaRPr lang="en-US" sz="28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A9D7357E-4306-9EEF-4EFE-E45831F5D0F3}"/>
              </a:ext>
            </a:extLst>
          </p:cNvPr>
          <p:cNvPicPr>
            <a:picLocks noGrp="1" noChangeAspect="1"/>
          </p:cNvPicPr>
          <p:nvPr>
            <p:ph type="pic" idx="1"/>
          </p:nvPr>
        </p:nvPicPr>
        <p:blipFill>
          <a:blip r:embed="rId4"/>
          <a:srcRect t="1190" r="1" b="13507"/>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5001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52C4E6A1-A477-087F-7E63-DB38C1FE137E}"/>
              </a:ext>
            </a:extLst>
          </p:cNvPr>
          <p:cNvSpPr>
            <a:spLocks noGrp="1"/>
          </p:cNvSpPr>
          <p:nvPr>
            <p:ph type="title"/>
          </p:nvPr>
        </p:nvSpPr>
        <p:spPr>
          <a:xfrm>
            <a:off x="1451580" y="804520"/>
            <a:ext cx="3530157" cy="1365924"/>
          </a:xfrm>
        </p:spPr>
        <p:txBody>
          <a:bodyPr vert="horz" lIns="91440" tIns="45720" rIns="91440" bIns="45720" rtlCol="0" anchor="t">
            <a:normAutofit/>
          </a:bodyPr>
          <a:lstStyle/>
          <a:p>
            <a:r>
              <a:rPr lang="en-US" sz="1600" b="1" dirty="0">
                <a:latin typeface="+mn-lt"/>
              </a:rPr>
              <a:t>3. Het </a:t>
            </a:r>
            <a:r>
              <a:rPr lang="en-US" sz="1600" b="1" dirty="0" err="1">
                <a:latin typeface="+mn-lt"/>
              </a:rPr>
              <a:t>geluid</a:t>
            </a:r>
            <a:r>
              <a:rPr lang="en-US" sz="1600" b="1" dirty="0">
                <a:latin typeface="+mn-lt"/>
              </a:rPr>
              <a:t> van </a:t>
            </a:r>
            <a:r>
              <a:rPr lang="en-US" sz="1600" b="1" dirty="0" err="1">
                <a:latin typeface="+mn-lt"/>
              </a:rPr>
              <a:t>een</a:t>
            </a:r>
            <a:r>
              <a:rPr lang="en-US" sz="1600" b="1" dirty="0">
                <a:latin typeface="+mn-lt"/>
              </a:rPr>
              <a:t> </a:t>
            </a:r>
            <a:r>
              <a:rPr lang="en-US" sz="1600" b="1" dirty="0" err="1">
                <a:latin typeface="+mn-lt"/>
              </a:rPr>
              <a:t>koe</a:t>
            </a:r>
            <a:r>
              <a:rPr lang="en-US" sz="1600" b="1" dirty="0">
                <a:latin typeface="+mn-lt"/>
              </a:rPr>
              <a:t> </a:t>
            </a:r>
            <a:r>
              <a:rPr lang="en-US" sz="1600" b="1" dirty="0" err="1">
                <a:latin typeface="+mn-lt"/>
              </a:rPr>
              <a:t>heet</a:t>
            </a:r>
            <a:r>
              <a:rPr lang="en-US" sz="1600" b="1" dirty="0">
                <a:latin typeface="+mn-lt"/>
              </a:rPr>
              <a:t> </a:t>
            </a:r>
            <a:r>
              <a:rPr lang="en-US" sz="1600" b="1" dirty="0" err="1">
                <a:latin typeface="+mn-lt"/>
              </a:rPr>
              <a:t>loeien</a:t>
            </a:r>
            <a:r>
              <a:rPr lang="en-US" sz="1600" b="1" dirty="0">
                <a:latin typeface="+mn-lt"/>
              </a:rPr>
              <a:t>, van </a:t>
            </a:r>
            <a:r>
              <a:rPr lang="en-US" sz="1600" b="1" dirty="0" err="1">
                <a:latin typeface="+mn-lt"/>
              </a:rPr>
              <a:t>een</a:t>
            </a:r>
            <a:r>
              <a:rPr lang="en-US" sz="1600" b="1" dirty="0">
                <a:latin typeface="+mn-lt"/>
              </a:rPr>
              <a:t> </a:t>
            </a:r>
            <a:r>
              <a:rPr lang="en-US" sz="1600" b="1" dirty="0" err="1">
                <a:latin typeface="+mn-lt"/>
              </a:rPr>
              <a:t>hond</a:t>
            </a:r>
            <a:r>
              <a:rPr lang="en-US" sz="1600" b="1" dirty="0">
                <a:latin typeface="+mn-lt"/>
              </a:rPr>
              <a:t> </a:t>
            </a:r>
            <a:r>
              <a:rPr lang="en-US" sz="1600" b="1" dirty="0" err="1">
                <a:latin typeface="+mn-lt"/>
              </a:rPr>
              <a:t>blaffen</a:t>
            </a:r>
            <a:r>
              <a:rPr lang="en-US" sz="1600" b="1" dirty="0">
                <a:latin typeface="+mn-lt"/>
              </a:rPr>
              <a:t>,… hoe </a:t>
            </a:r>
            <a:r>
              <a:rPr lang="en-US" sz="1600" b="1" dirty="0" err="1">
                <a:latin typeface="+mn-lt"/>
              </a:rPr>
              <a:t>heet</a:t>
            </a:r>
            <a:r>
              <a:rPr lang="en-US" sz="1600" b="1" dirty="0">
                <a:latin typeface="+mn-lt"/>
              </a:rPr>
              <a:t> het </a:t>
            </a:r>
            <a:r>
              <a:rPr lang="en-US" sz="1600" b="1" dirty="0" err="1">
                <a:latin typeface="+mn-lt"/>
              </a:rPr>
              <a:t>geluid</a:t>
            </a:r>
            <a:r>
              <a:rPr lang="en-US" sz="1600" b="1" dirty="0">
                <a:latin typeface="+mn-lt"/>
              </a:rPr>
              <a:t> van </a:t>
            </a:r>
            <a:r>
              <a:rPr lang="en-US" sz="1600" b="1" dirty="0" err="1">
                <a:latin typeface="+mn-lt"/>
              </a:rPr>
              <a:t>een</a:t>
            </a:r>
            <a:r>
              <a:rPr lang="en-US" sz="1600" b="1" dirty="0">
                <a:latin typeface="+mn-lt"/>
              </a:rPr>
              <a:t> </a:t>
            </a:r>
            <a:r>
              <a:rPr lang="en-US" sz="1600" b="1" dirty="0" err="1">
                <a:latin typeface="+mn-lt"/>
              </a:rPr>
              <a:t>hert</a:t>
            </a:r>
            <a:r>
              <a:rPr lang="en-US" sz="1600" b="1" dirty="0">
                <a:latin typeface="+mn-lt"/>
              </a:rPr>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96AF8F41-3F2B-3033-F164-C8307FEB9A22}"/>
              </a:ext>
            </a:extLst>
          </p:cNvPr>
          <p:cNvSpPr>
            <a:spLocks noGrp="1"/>
          </p:cNvSpPr>
          <p:nvPr>
            <p:ph type="body" sz="half" idx="2"/>
          </p:nvPr>
        </p:nvSpPr>
        <p:spPr>
          <a:xfrm>
            <a:off x="1451581" y="2577832"/>
            <a:ext cx="3526523" cy="2888513"/>
          </a:xfrm>
        </p:spPr>
        <p:txBody>
          <a:bodyPr vert="horz" lIns="91440" tIns="45720" rIns="91440" bIns="45720" rtlCol="0" anchor="t">
            <a:normAutofit/>
          </a:bodyPr>
          <a:lstStyle/>
          <a:p>
            <a:pPr marL="342900" indent="-228600">
              <a:buFont typeface="Arial" panose="020B0604020202020204" pitchFamily="34" charset="0"/>
              <a:buChar char="•"/>
            </a:pPr>
            <a:r>
              <a:rPr lang="en-US" sz="2800" b="1" dirty="0"/>
              <a:t>A. </a:t>
            </a:r>
            <a:r>
              <a:rPr lang="en-US" sz="2800" b="1" dirty="0" err="1"/>
              <a:t>Brullen</a:t>
            </a:r>
            <a:endParaRPr lang="en-US" sz="2800" b="1" dirty="0"/>
          </a:p>
          <a:p>
            <a:pPr marL="342900" indent="-228600">
              <a:buFont typeface="Arial" panose="020B0604020202020204" pitchFamily="34" charset="0"/>
              <a:buChar char="•"/>
            </a:pPr>
            <a:r>
              <a:rPr lang="en-US" sz="2800" b="1" dirty="0"/>
              <a:t>B. Burlen</a:t>
            </a:r>
          </a:p>
          <a:p>
            <a:pPr marL="342900" indent="-228600">
              <a:buFont typeface="Arial" panose="020B0604020202020204" pitchFamily="34" charset="0"/>
              <a:buChar char="•"/>
            </a:pPr>
            <a:r>
              <a:rPr lang="en-US" sz="2800" b="1" dirty="0"/>
              <a:t>C. </a:t>
            </a:r>
            <a:r>
              <a:rPr lang="en-US" sz="2800" b="1" dirty="0" err="1"/>
              <a:t>Broelen</a:t>
            </a:r>
            <a:endParaRPr lang="en-US" sz="28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A14F9AC0-3CE9-6A67-2DE6-1D711399F03F}"/>
              </a:ext>
            </a:extLst>
          </p:cNvPr>
          <p:cNvPicPr>
            <a:picLocks noGrp="1" noChangeAspect="1"/>
          </p:cNvPicPr>
          <p:nvPr>
            <p:ph type="pic" idx="1"/>
          </p:nvPr>
        </p:nvPicPr>
        <p:blipFill>
          <a:blip r:embed="rId4"/>
          <a:srcRect l="2910" r="13845"/>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2438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65F43BF3-6C6D-6919-154C-23E70C54A168}"/>
              </a:ext>
            </a:extLst>
          </p:cNvPr>
          <p:cNvSpPr>
            <a:spLocks noGrp="1"/>
          </p:cNvSpPr>
          <p:nvPr>
            <p:ph type="title"/>
          </p:nvPr>
        </p:nvSpPr>
        <p:spPr>
          <a:xfrm>
            <a:off x="1451580" y="804520"/>
            <a:ext cx="3530157" cy="1049235"/>
          </a:xfrm>
        </p:spPr>
        <p:txBody>
          <a:bodyPr vert="horz" lIns="91440" tIns="45720" rIns="91440" bIns="45720" rtlCol="0" anchor="t">
            <a:noAutofit/>
          </a:bodyPr>
          <a:lstStyle/>
          <a:p>
            <a:r>
              <a:rPr lang="en-US" sz="2000" b="1" dirty="0"/>
              <a:t>4. Hoe </a:t>
            </a:r>
            <a:r>
              <a:rPr lang="en-US" sz="2000" b="1" dirty="0" err="1"/>
              <a:t>heet</a:t>
            </a:r>
            <a:r>
              <a:rPr lang="en-US" sz="2000" b="1" dirty="0"/>
              <a:t> </a:t>
            </a:r>
            <a:r>
              <a:rPr lang="en-US" sz="2000" b="1" dirty="0" err="1"/>
              <a:t>dit</a:t>
            </a:r>
            <a:r>
              <a:rPr lang="en-US" sz="2000" b="1" dirty="0"/>
              <a:t> </a:t>
            </a:r>
            <a:r>
              <a:rPr lang="en-US" sz="2000" b="1" dirty="0" err="1"/>
              <a:t>fenomeen</a:t>
            </a:r>
            <a:r>
              <a:rPr lang="en-US" sz="2000" b="1" dirty="0"/>
              <a:t> die je in </a:t>
            </a:r>
            <a:r>
              <a:rPr lang="en-US" sz="2000" b="1" dirty="0" err="1"/>
              <a:t>grotten</a:t>
            </a:r>
            <a:r>
              <a:rPr lang="en-US" sz="2000" b="1" dirty="0"/>
              <a:t> </a:t>
            </a:r>
            <a:r>
              <a:rPr lang="en-US" sz="2000" b="1" dirty="0" err="1"/>
              <a:t>aantreft</a:t>
            </a:r>
            <a:r>
              <a:rPr lang="en-US" sz="20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32B5EDB8-2CC1-41D8-3A60-E30735AB9C9A}"/>
              </a:ext>
            </a:extLst>
          </p:cNvPr>
          <p:cNvSpPr>
            <a:spLocks noGrp="1"/>
          </p:cNvSpPr>
          <p:nvPr>
            <p:ph type="body" sz="half" idx="2"/>
          </p:nvPr>
        </p:nvSpPr>
        <p:spPr>
          <a:xfrm>
            <a:off x="1451581" y="2160396"/>
            <a:ext cx="3368775" cy="2612571"/>
          </a:xfrm>
        </p:spPr>
        <p:txBody>
          <a:bodyPr vert="horz" lIns="91440" tIns="45720" rIns="91440" bIns="45720" rtlCol="0" anchor="t">
            <a:normAutofit/>
          </a:bodyPr>
          <a:lstStyle/>
          <a:p>
            <a:pPr indent="-228600">
              <a:buFont typeface="Arial" panose="020B0604020202020204" pitchFamily="34" charset="0"/>
              <a:buChar char="•"/>
            </a:pPr>
            <a:r>
              <a:rPr lang="en-US" sz="2800" b="1" dirty="0"/>
              <a:t>A. </a:t>
            </a:r>
            <a:r>
              <a:rPr lang="en-US" sz="2800" b="1" dirty="0" err="1"/>
              <a:t>stalagtieten</a:t>
            </a:r>
            <a:endParaRPr lang="en-US" sz="2800" b="1" dirty="0"/>
          </a:p>
          <a:p>
            <a:pPr indent="-228600">
              <a:buFont typeface="Arial" panose="020B0604020202020204" pitchFamily="34" charset="0"/>
              <a:buChar char="•"/>
            </a:pPr>
            <a:r>
              <a:rPr lang="en-US" sz="2800" b="1" dirty="0"/>
              <a:t>B. </a:t>
            </a:r>
            <a:r>
              <a:rPr lang="en-US" sz="2800" b="1" dirty="0" err="1"/>
              <a:t>stalagpieten</a:t>
            </a:r>
            <a:endParaRPr lang="en-US" sz="2800" b="1" dirty="0"/>
          </a:p>
          <a:p>
            <a:pPr indent="-228600">
              <a:buFont typeface="Arial" panose="020B0604020202020204" pitchFamily="34" charset="0"/>
              <a:buChar char="•"/>
            </a:pPr>
            <a:r>
              <a:rPr lang="en-US" sz="2800" b="1" dirty="0"/>
              <a:t>C. </a:t>
            </a:r>
            <a:r>
              <a:rPr lang="en-US" sz="2800" b="1" dirty="0" err="1"/>
              <a:t>stalagmieten</a:t>
            </a:r>
            <a:endParaRPr lang="en-US" sz="28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8EF6A961-8BE1-4177-AF4D-E6404A28457C}"/>
              </a:ext>
            </a:extLst>
          </p:cNvPr>
          <p:cNvPicPr>
            <a:picLocks noGrp="1" noChangeAspect="1"/>
          </p:cNvPicPr>
          <p:nvPr>
            <p:ph type="pic" idx="1"/>
          </p:nvPr>
        </p:nvPicPr>
        <p:blipFill>
          <a:blip r:embed="rId4"/>
          <a:srcRect l="11493" r="28023" b="1"/>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412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904C7844-1323-3C06-464C-9EF9060FC8E7}"/>
              </a:ext>
            </a:extLst>
          </p:cNvPr>
          <p:cNvSpPr>
            <a:spLocks noGrp="1"/>
          </p:cNvSpPr>
          <p:nvPr>
            <p:ph type="title"/>
          </p:nvPr>
        </p:nvSpPr>
        <p:spPr>
          <a:xfrm>
            <a:off x="1451580" y="804520"/>
            <a:ext cx="3530157" cy="1049235"/>
          </a:xfrm>
        </p:spPr>
        <p:txBody>
          <a:bodyPr vert="horz" lIns="91440" tIns="45720" rIns="91440" bIns="45720" rtlCol="0" anchor="t">
            <a:noAutofit/>
          </a:bodyPr>
          <a:lstStyle/>
          <a:p>
            <a:r>
              <a:rPr lang="en-US" sz="2400" b="1" dirty="0"/>
              <a:t>5. Welke 2 </a:t>
            </a:r>
            <a:r>
              <a:rPr lang="en-US" sz="2400" b="1" dirty="0" err="1"/>
              <a:t>kleuren</a:t>
            </a:r>
            <a:r>
              <a:rPr lang="en-US" sz="2400" b="1" dirty="0"/>
              <a:t> </a:t>
            </a:r>
            <a:r>
              <a:rPr lang="en-US" sz="2400" b="1" dirty="0" err="1"/>
              <a:t>overheeren</a:t>
            </a:r>
            <a:r>
              <a:rPr lang="en-US" sz="2400" b="1" dirty="0"/>
              <a:t> </a:t>
            </a:r>
            <a:r>
              <a:rPr lang="en-US" sz="2400" b="1" dirty="0" err="1"/>
              <a:t>bij</a:t>
            </a:r>
            <a:r>
              <a:rPr lang="en-US" sz="2400" b="1" dirty="0"/>
              <a:t> </a:t>
            </a:r>
            <a:r>
              <a:rPr lang="en-US" sz="2400" b="1" dirty="0" err="1"/>
              <a:t>een</a:t>
            </a:r>
            <a:r>
              <a:rPr lang="en-US" sz="2400" b="1" dirty="0"/>
              <a:t> </a:t>
            </a:r>
            <a:r>
              <a:rPr lang="en-US" sz="2400" b="1" dirty="0" err="1"/>
              <a:t>ijsvogeltje</a:t>
            </a:r>
            <a:r>
              <a:rPr lang="en-US" sz="2400" b="1"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3F9D4570-F057-1D1E-329C-293802C25220}"/>
              </a:ext>
            </a:extLst>
          </p:cNvPr>
          <p:cNvSpPr>
            <a:spLocks noGrp="1"/>
          </p:cNvSpPr>
          <p:nvPr>
            <p:ph type="body" sz="half" idx="2"/>
          </p:nvPr>
        </p:nvSpPr>
        <p:spPr>
          <a:xfrm>
            <a:off x="1451581" y="2577832"/>
            <a:ext cx="3526523" cy="2888513"/>
          </a:xfrm>
        </p:spPr>
        <p:txBody>
          <a:bodyPr vert="horz" lIns="91440" tIns="45720" rIns="91440" bIns="45720" rtlCol="0" anchor="t">
            <a:normAutofit/>
          </a:bodyPr>
          <a:lstStyle/>
          <a:p>
            <a:pPr indent="-228600">
              <a:buFont typeface="Arial" panose="020B0604020202020204" pitchFamily="34" charset="0"/>
              <a:buChar char="•"/>
            </a:pPr>
            <a:r>
              <a:rPr lang="en-US" sz="2400" b="1" dirty="0"/>
              <a:t>A. rood </a:t>
            </a:r>
            <a:r>
              <a:rPr lang="en-US" sz="2400" b="1" dirty="0" err="1"/>
              <a:t>en</a:t>
            </a:r>
            <a:r>
              <a:rPr lang="en-US" sz="2400" b="1" dirty="0"/>
              <a:t> </a:t>
            </a:r>
            <a:r>
              <a:rPr lang="en-US" sz="2400" b="1" dirty="0" err="1"/>
              <a:t>blauw</a:t>
            </a:r>
            <a:endParaRPr lang="en-US" sz="2400" b="1" dirty="0"/>
          </a:p>
          <a:p>
            <a:pPr indent="-228600">
              <a:buFont typeface="Arial" panose="020B0604020202020204" pitchFamily="34" charset="0"/>
              <a:buChar char="•"/>
            </a:pPr>
            <a:r>
              <a:rPr lang="en-US" sz="2400" b="1" dirty="0"/>
              <a:t>B. </a:t>
            </a:r>
            <a:r>
              <a:rPr lang="en-US" sz="2400" b="1" dirty="0" err="1"/>
              <a:t>geel</a:t>
            </a:r>
            <a:r>
              <a:rPr lang="en-US" sz="2400" b="1" dirty="0"/>
              <a:t> </a:t>
            </a:r>
            <a:r>
              <a:rPr lang="en-US" sz="2400" b="1" dirty="0" err="1"/>
              <a:t>en</a:t>
            </a:r>
            <a:r>
              <a:rPr lang="en-US" sz="2400" b="1" dirty="0"/>
              <a:t> </a:t>
            </a:r>
            <a:r>
              <a:rPr lang="en-US" sz="2400" b="1" dirty="0" err="1"/>
              <a:t>blauw</a:t>
            </a:r>
            <a:endParaRPr lang="en-US" sz="2400" b="1" dirty="0"/>
          </a:p>
          <a:p>
            <a:r>
              <a:rPr lang="en-US" sz="2400" b="1" dirty="0"/>
              <a:t>  C. </a:t>
            </a:r>
            <a:r>
              <a:rPr lang="en-US" sz="2400" b="1" dirty="0" err="1"/>
              <a:t>oranje</a:t>
            </a:r>
            <a:r>
              <a:rPr lang="en-US" sz="2400" b="1" dirty="0"/>
              <a:t> </a:t>
            </a:r>
            <a:r>
              <a:rPr lang="en-US" sz="2400" b="1" dirty="0" err="1"/>
              <a:t>en</a:t>
            </a:r>
            <a:r>
              <a:rPr lang="en-US" sz="2400" b="1" dirty="0"/>
              <a:t> </a:t>
            </a:r>
            <a:r>
              <a:rPr lang="en-US" sz="2400" b="1" dirty="0" err="1"/>
              <a:t>blauw</a:t>
            </a:r>
            <a:endParaRPr lang="en-US" sz="2400" b="1"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E6842149-64E2-1564-5BF4-42D0898E4DAF}"/>
              </a:ext>
            </a:extLst>
          </p:cNvPr>
          <p:cNvPicPr>
            <a:picLocks noGrp="1" noChangeAspect="1"/>
          </p:cNvPicPr>
          <p:nvPr>
            <p:ph type="pic" idx="1"/>
          </p:nvPr>
        </p:nvPicPr>
        <p:blipFill>
          <a:blip r:embed="rId4"/>
          <a:srcRect t="3040" r="-2" b="16773"/>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3634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5" name="Picture 14">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7" name="Straight Connector 16">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21" name="Rectangle 20">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0AF625CC-766E-71BF-13A8-73B2F19E0F8C}"/>
              </a:ext>
            </a:extLst>
          </p:cNvPr>
          <p:cNvSpPr>
            <a:spLocks noGrp="1"/>
          </p:cNvSpPr>
          <p:nvPr>
            <p:ph type="title"/>
          </p:nvPr>
        </p:nvSpPr>
        <p:spPr>
          <a:xfrm>
            <a:off x="1451580" y="804520"/>
            <a:ext cx="3530157" cy="1049235"/>
          </a:xfrm>
        </p:spPr>
        <p:txBody>
          <a:bodyPr vert="horz" lIns="91440" tIns="45720" rIns="91440" bIns="45720" rtlCol="0" anchor="t">
            <a:normAutofit fontScale="90000"/>
          </a:bodyPr>
          <a:lstStyle/>
          <a:p>
            <a:r>
              <a:rPr lang="en-US" sz="2800" b="1" dirty="0"/>
              <a:t>6. Welke </a:t>
            </a:r>
            <a:r>
              <a:rPr lang="en-US" sz="2800" b="1" dirty="0" err="1"/>
              <a:t>vlinder</a:t>
            </a:r>
            <a:r>
              <a:rPr lang="en-US" sz="2800" b="1" dirty="0"/>
              <a:t> </a:t>
            </a:r>
            <a:r>
              <a:rPr lang="en-US" sz="2800" b="1" dirty="0" err="1"/>
              <a:t>wordt</a:t>
            </a:r>
            <a:r>
              <a:rPr lang="en-US" sz="2800" b="1" dirty="0"/>
              <a:t> </a:t>
            </a:r>
            <a:r>
              <a:rPr lang="en-US" sz="2800" b="1" dirty="0" err="1"/>
              <a:t>deze</a:t>
            </a:r>
            <a:r>
              <a:rPr lang="en-US" sz="2800" b="1" dirty="0"/>
              <a:t> </a:t>
            </a:r>
            <a:r>
              <a:rPr lang="en-US" sz="2800" b="1" dirty="0" err="1"/>
              <a:t>rups</a:t>
            </a:r>
            <a:r>
              <a:rPr lang="en-US" sz="2800" b="1" dirty="0"/>
              <a:t>?</a:t>
            </a:r>
          </a:p>
        </p:txBody>
      </p:sp>
      <p:sp>
        <p:nvSpPr>
          <p:cNvPr id="25" name="Rectangle 24">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EBF25C78-E2F6-F66F-2561-A3C2636C80AF}"/>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indent="-228600">
              <a:buFont typeface="Arial" panose="020B0604020202020204" pitchFamily="34" charset="0"/>
              <a:buChar char="•"/>
            </a:pPr>
            <a:r>
              <a:rPr lang="en-US" sz="2000" b="1" dirty="0"/>
              <a:t>A. </a:t>
            </a:r>
            <a:r>
              <a:rPr lang="en-US" sz="2000" b="1" dirty="0" err="1"/>
              <a:t>citroenvlinder</a:t>
            </a:r>
            <a:endParaRPr lang="en-US" sz="2000" b="1" dirty="0"/>
          </a:p>
          <a:p>
            <a:pPr indent="-228600">
              <a:buFont typeface="Arial" panose="020B0604020202020204" pitchFamily="34" charset="0"/>
              <a:buChar char="•"/>
            </a:pPr>
            <a:r>
              <a:rPr lang="en-US" sz="2000" b="1" dirty="0"/>
              <a:t>B. </a:t>
            </a:r>
            <a:r>
              <a:rPr lang="en-US" sz="2000" b="1" dirty="0" err="1"/>
              <a:t>monarchvlinder</a:t>
            </a:r>
            <a:endParaRPr lang="en-US" sz="2000" b="1" dirty="0"/>
          </a:p>
          <a:p>
            <a:pPr indent="-228600">
              <a:buFont typeface="Arial" panose="020B0604020202020204" pitchFamily="34" charset="0"/>
              <a:buChar char="•"/>
            </a:pPr>
            <a:r>
              <a:rPr lang="en-US" sz="2000" b="1" dirty="0"/>
              <a:t>C. </a:t>
            </a:r>
            <a:r>
              <a:rPr lang="en-US" sz="2000" b="1" dirty="0" err="1"/>
              <a:t>dagpauwoogvlinder</a:t>
            </a:r>
            <a:endParaRPr lang="en-US" sz="2000" b="1" dirty="0"/>
          </a:p>
        </p:txBody>
      </p:sp>
      <p:grpSp>
        <p:nvGrpSpPr>
          <p:cNvPr id="27" name="Group 26">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8" name="Rectangle 27">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8" name="Tijdelijke aanduiding voor afbeelding 7">
            <a:extLst>
              <a:ext uri="{FF2B5EF4-FFF2-40B4-BE49-F238E27FC236}">
                <a16:creationId xmlns:a16="http://schemas.microsoft.com/office/drawing/2014/main" id="{32826AA7-2981-B8DA-0E0A-A198205D4D32}"/>
              </a:ext>
            </a:extLst>
          </p:cNvPr>
          <p:cNvPicPr>
            <a:picLocks noGrp="1" noChangeAspect="1"/>
          </p:cNvPicPr>
          <p:nvPr>
            <p:ph type="pic" idx="1"/>
          </p:nvPr>
        </p:nvPicPr>
        <p:blipFill>
          <a:blip r:embed="rId4"/>
          <a:srcRect t="36417" r="2" b="1727"/>
          <a:stretch/>
        </p:blipFill>
        <p:spPr>
          <a:xfrm>
            <a:off x="6093926" y="1116345"/>
            <a:ext cx="4821551" cy="3866172"/>
          </a:xfrm>
          <a:prstGeom prst="rect">
            <a:avLst/>
          </a:prstGeom>
        </p:spPr>
      </p:pic>
      <p:pic>
        <p:nvPicPr>
          <p:cNvPr id="31" name="Picture 30">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3" name="Straight Connector 32">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5772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12" name="Picture 11">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el 1">
            <a:extLst>
              <a:ext uri="{FF2B5EF4-FFF2-40B4-BE49-F238E27FC236}">
                <a16:creationId xmlns:a16="http://schemas.microsoft.com/office/drawing/2014/main" id="{AC776F3F-EF7A-9112-96EF-96512AC84A92}"/>
              </a:ext>
            </a:extLst>
          </p:cNvPr>
          <p:cNvSpPr>
            <a:spLocks noGrp="1"/>
          </p:cNvSpPr>
          <p:nvPr>
            <p:ph type="title"/>
          </p:nvPr>
        </p:nvSpPr>
        <p:spPr>
          <a:xfrm>
            <a:off x="1451580" y="804520"/>
            <a:ext cx="3530157" cy="1049235"/>
          </a:xfrm>
        </p:spPr>
        <p:txBody>
          <a:bodyPr vert="horz" lIns="91440" tIns="45720" rIns="91440" bIns="45720" rtlCol="0" anchor="t">
            <a:normAutofit fontScale="90000"/>
          </a:bodyPr>
          <a:lstStyle/>
          <a:p>
            <a:r>
              <a:rPr lang="en-US" sz="2700" b="1" dirty="0"/>
              <a:t>7. Welke </a:t>
            </a:r>
            <a:r>
              <a:rPr lang="en-US" sz="2700" b="1" dirty="0" err="1"/>
              <a:t>hoornaar</a:t>
            </a:r>
            <a:r>
              <a:rPr lang="en-US" sz="2700" b="1" dirty="0"/>
              <a:t> is </a:t>
            </a:r>
            <a:r>
              <a:rPr lang="en-US" sz="2700" b="1" dirty="0" err="1"/>
              <a:t>dit</a:t>
            </a:r>
            <a:r>
              <a:rPr lang="en-US" dirty="0"/>
              <a:t>?</a:t>
            </a:r>
          </a:p>
        </p:txBody>
      </p:sp>
      <p:sp>
        <p:nvSpPr>
          <p:cNvPr id="22" name="Rectangle 21">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Tijdelijke aanduiding voor tekst 3">
            <a:extLst>
              <a:ext uri="{FF2B5EF4-FFF2-40B4-BE49-F238E27FC236}">
                <a16:creationId xmlns:a16="http://schemas.microsoft.com/office/drawing/2014/main" id="{E9FBCE19-A485-1D23-42CE-A54DE83F3B12}"/>
              </a:ext>
            </a:extLst>
          </p:cNvPr>
          <p:cNvSpPr>
            <a:spLocks noGrp="1"/>
          </p:cNvSpPr>
          <p:nvPr>
            <p:ph type="body" sz="half" idx="2"/>
          </p:nvPr>
        </p:nvSpPr>
        <p:spPr>
          <a:xfrm>
            <a:off x="1451581" y="2015732"/>
            <a:ext cx="3526523" cy="3450613"/>
          </a:xfrm>
        </p:spPr>
        <p:txBody>
          <a:bodyPr vert="horz" lIns="91440" tIns="45720" rIns="91440" bIns="45720" rtlCol="0" anchor="t">
            <a:normAutofit/>
          </a:bodyPr>
          <a:lstStyle/>
          <a:p>
            <a:pPr indent="-228600">
              <a:buFont typeface="Arial" panose="020B0604020202020204" pitchFamily="34" charset="0"/>
              <a:buChar char="•"/>
            </a:pPr>
            <a:r>
              <a:rPr lang="en-US" sz="2800" b="1" dirty="0"/>
              <a:t>A.  </a:t>
            </a:r>
            <a:r>
              <a:rPr lang="en-US" sz="2800" b="1" dirty="0" err="1"/>
              <a:t>Aziatische</a:t>
            </a:r>
            <a:endParaRPr lang="en-US" sz="2800" b="1" dirty="0"/>
          </a:p>
          <a:p>
            <a:pPr indent="-228600">
              <a:buFont typeface="Arial" panose="020B0604020202020204" pitchFamily="34" charset="0"/>
              <a:buChar char="•"/>
            </a:pPr>
            <a:r>
              <a:rPr lang="en-US" sz="2800" b="1" dirty="0"/>
              <a:t>B.  </a:t>
            </a:r>
            <a:r>
              <a:rPr lang="en-US" sz="2800" b="1" dirty="0" err="1"/>
              <a:t>Europese</a:t>
            </a:r>
            <a:endParaRPr lang="en-US" sz="2800" b="1" dirty="0"/>
          </a:p>
          <a:p>
            <a:pPr indent="-228600">
              <a:buFont typeface="Arial" panose="020B0604020202020204" pitchFamily="34" charset="0"/>
              <a:buChar char="•"/>
            </a:pPr>
            <a:endParaRPr lang="en-US" dirty="0"/>
          </a:p>
        </p:txBody>
      </p:sp>
      <p:grpSp>
        <p:nvGrpSpPr>
          <p:cNvPr id="24" name="Group 23">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5" name="Rectangle 24">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Tijdelijke aanduiding voor afbeelding 4">
            <a:extLst>
              <a:ext uri="{FF2B5EF4-FFF2-40B4-BE49-F238E27FC236}">
                <a16:creationId xmlns:a16="http://schemas.microsoft.com/office/drawing/2014/main" id="{8972A113-54EC-53A7-84D2-CD9940C279DC}"/>
              </a:ext>
            </a:extLst>
          </p:cNvPr>
          <p:cNvPicPr>
            <a:picLocks noGrp="1" noChangeAspect="1"/>
          </p:cNvPicPr>
          <p:nvPr>
            <p:ph type="pic" idx="1"/>
          </p:nvPr>
        </p:nvPicPr>
        <p:blipFill>
          <a:blip r:embed="rId4"/>
          <a:srcRect l="7898" r="11040" b="1"/>
          <a:stretch/>
        </p:blipFill>
        <p:spPr>
          <a:xfrm>
            <a:off x="6093926" y="1116345"/>
            <a:ext cx="4821551" cy="3866172"/>
          </a:xfrm>
          <a:prstGeom prst="rect">
            <a:avLst/>
          </a:prstGeom>
        </p:spPr>
      </p:pic>
      <p:pic>
        <p:nvPicPr>
          <p:cNvPr id="28" name="Picture 27">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 name="Straight Connector 29">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6296971"/>
      </p:ext>
    </p:extLst>
  </p:cSld>
  <p:clrMapOvr>
    <a:masterClrMapping/>
  </p:clrMapOvr>
</p:sld>
</file>

<file path=ppt/theme/theme1.xml><?xml version="1.0" encoding="utf-8"?>
<a:theme xmlns:a="http://schemas.openxmlformats.org/drawingml/2006/main" name="Galerie">
  <a:themeElements>
    <a:clrScheme name="Galerie">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erie">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erie">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TM10001114[[fn=Galerie]]</Template>
  <TotalTime>0</TotalTime>
  <Words>818</Words>
  <Application>Microsoft Office PowerPoint</Application>
  <PresentationFormat>Breedbeeld</PresentationFormat>
  <Paragraphs>189</Paragraphs>
  <Slides>35</Slides>
  <Notes>31</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35</vt:i4>
      </vt:variant>
    </vt:vector>
  </HeadingPairs>
  <TitlesOfParts>
    <vt:vector size="40" baseType="lpstr">
      <vt:lpstr>Aptos</vt:lpstr>
      <vt:lpstr>Arial</vt:lpstr>
      <vt:lpstr>Gill Sans MT</vt:lpstr>
      <vt:lpstr>Inter</vt:lpstr>
      <vt:lpstr>Galerie</vt:lpstr>
      <vt:lpstr>PowerPoint-presentatie</vt:lpstr>
      <vt:lpstr>PowerPoint-presentatie</vt:lpstr>
      <vt:lpstr>1. Wat is er nodig om een regenboog te vormen?</vt:lpstr>
      <vt:lpstr>2. Hoe heet een vrouwelijk hert?</vt:lpstr>
      <vt:lpstr>3. Het geluid van een koe heet loeien, van een hond blaffen,… hoe heet het geluid van een hert?</vt:lpstr>
      <vt:lpstr>4. Hoe heet dit fenomeen die je in grotten aantreft?</vt:lpstr>
      <vt:lpstr>5. Welke 2 kleuren overheeren bij een ijsvogeltje?</vt:lpstr>
      <vt:lpstr>6. Welke vlinder wordt deze rups?</vt:lpstr>
      <vt:lpstr>7. Welke hoornaar is dit?</vt:lpstr>
      <vt:lpstr>8. Hoe diep is de noordzee gemiddeld?</vt:lpstr>
      <vt:lpstr>9. Van welke boom is dit blad?</vt:lpstr>
      <vt:lpstr>10. Hoe heet deze vrucht?</vt:lpstr>
      <vt:lpstr>PowerPoint-presentatie</vt:lpstr>
      <vt:lpstr>1. Wie was de eerste koning van België?</vt:lpstr>
      <vt:lpstr>2. Hoeveel verschillende Amerikaanse presidenten zij er al geweest?</vt:lpstr>
      <vt:lpstr>3. Wanneer startte de eerste wereldoorlog?</vt:lpstr>
      <vt:lpstr>4. Van welk land is dit de vlag?</vt:lpstr>
      <vt:lpstr> 5. uit welk jaar dateert de eerste kerstboom?</vt:lpstr>
      <vt:lpstr>6. Hoe oud was Napoleon toen hij stierf?</vt:lpstr>
      <vt:lpstr>7. Waar dacht Columbus in 1492 te zijn beland toen hij land zag?</vt:lpstr>
      <vt:lpstr>8. In welk jaar werd de Berlijnse  muur neergehaald?</vt:lpstr>
      <vt:lpstr>Welke beroemde keizer regeerde over het Romeinse Rijk van 27 v.Chr. tot 14 na Chr.?  </vt:lpstr>
      <vt:lpstr>10. In welk jaar werd de Eifeltoren voltooid?</vt:lpstr>
      <vt:lpstr>PowerPoint-presentatie</vt:lpstr>
      <vt:lpstr>1.Onder welke hoek moet je een fles champagne houden, zodat het er niet uitspuit?</vt:lpstr>
      <vt:lpstr>2. Waarvan is het dipsausje humus gemaakt?</vt:lpstr>
      <vt:lpstr>3. Welke bloem levert ons vanillestokjes?</vt:lpstr>
      <vt:lpstr>3. Uit welk landis het Gerecht ravioli afkomstig?</vt:lpstr>
      <vt:lpstr>4. Wat is het minimum alcoholgehalte dat een likeur moet bevatten?</vt:lpstr>
      <vt:lpstr>5.Een stamppot gemaakt van aardappelen, sperziebonen en witte bonen noemen we?</vt:lpstr>
      <vt:lpstr>6. Overschenken van wijn in een glazen karaf wordt gedaan om het bezinksel van de wijn te scheiden of om bij oude wijn lucht bij de wijn te laten komen. De juiste term?</vt:lpstr>
      <vt:lpstr>7. Hoe wordt geroosterd brood met ham en kaas ertussen genoemd?</vt:lpstr>
      <vt:lpstr>PowerPoint-presentatie</vt:lpstr>
      <vt:lpstr>9. Bouillabaisse, is een typisch gerecht uit Marseille (vissoep), uit hoeveel soorten vis bestaat deze soep?</vt:lpstr>
      <vt:lpstr>10. Welke zwam is op tafel een delicatesse?  Ze is zwart, bruin of wit en wordt opgespoord door varkens.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Van Quathem Koen</dc:creator>
  <cp:lastModifiedBy>Van Quathem Koen</cp:lastModifiedBy>
  <cp:revision>3</cp:revision>
  <dcterms:created xsi:type="dcterms:W3CDTF">2025-01-09T13:50:15Z</dcterms:created>
  <dcterms:modified xsi:type="dcterms:W3CDTF">2025-01-10T10:32:38Z</dcterms:modified>
</cp:coreProperties>
</file>