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5a5014622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5a5014622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5b25dcb070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15b25dcb070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15a50146225_1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15a50146225_1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5a50146225_1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15a50146225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5a50146225_1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5a50146225_1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15a50146225_1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15a50146225_1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5a50146225_1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5a50146225_1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15a50146225_1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15a50146225_1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5a50146225_1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15a50146225_1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15a50146225_1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15a50146225_1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5a50146225_1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15a50146225_1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5a50146225_1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15a50146225_1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5a50146225_1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15a50146225_1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5b25dcb07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15b25dcb07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15b25dcb070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15b25dcb070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15b25dcb070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15b25dcb07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15a50146225_1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15a50146225_1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15b25dcb070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15b25dcb070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5b25dcb070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15b25dcb070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5b25dcb070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15b25dcb070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15b25dcb070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15b25dcb070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15a50146225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15a50146225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15b25dcb070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15b25dcb070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15b25dcb070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15b25dcb070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15b25dcb070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15b25dcb070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15b25dcb070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15b25dcb070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15b25dcb070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15b25dcb070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15b25dcb070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15b25dcb070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15b25dcb070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15b25dcb070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15b25dcb070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15b25dcb070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15a50146225_1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15a50146225_1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15b25dcb070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15b25dcb070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5a50146225_1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5a50146225_1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15b25dcb070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15b25dcb070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15b25dcb070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15b25dcb070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15b25dcb070_0_1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15b25dcb070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5b25dcb070_0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15b25dcb070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15b25dcb070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15b25dcb070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15b25dcb070_0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15b25dcb070_0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15b25dcb070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15b25dcb070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15b25dcb070_0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15b25dcb070_0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15b25dcb070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15b25dcb070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15b25dcb070_0_1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15b25dcb070_0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5a50146225_1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15a50146225_1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15b25dcb070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15b25dcb070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15b25dcb070_0_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15b25dcb070_0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15b25dcb070_0_1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15b25dcb070_0_1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15b25dcb070_0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15b25dcb070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15b25dcb070_0_1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8" name="Google Shape;368;g15b25dcb070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15b25dcb070_0_1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15b25dcb070_0_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15b25dcb070_0_1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15b25dcb070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15a50146225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15a50146225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5a50146225_1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15a50146225_1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5a50146225_1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5a50146225_1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5a50146225_1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15a50146225_1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1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1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1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1.jp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1.jp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1.jp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1.jp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.jp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1.jp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1.jp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.jp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1.jp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.jp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1.jp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1.jp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1.jp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1349250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highlight>
                  <a:schemeClr val="lt1"/>
                </a:highlight>
              </a:rPr>
              <a:t>Werelddierendag</a:t>
            </a:r>
            <a:endParaRPr>
              <a:highlight>
                <a:schemeClr val="lt1"/>
              </a:highlight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>
                <a:highlight>
                  <a:schemeClr val="lt1"/>
                </a:highlight>
              </a:rPr>
              <a:t>Quiz</a:t>
            </a:r>
            <a:endParaRPr>
              <a:highlight>
                <a:schemeClr val="lt1"/>
              </a:highligh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9: Wanneer kan een kangoeroe niet meer springen?</a:t>
            </a:r>
            <a:endParaRPr/>
          </a:p>
        </p:txBody>
      </p:sp>
      <p:sp>
        <p:nvSpPr>
          <p:cNvPr id="108" name="Google Shape;108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Als je zijn oren naar achteren buigt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Als je zijn ogen afdekt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Als je zijn staart optilt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10: Hoeveel weegt een vos gemiddeld?</a:t>
            </a:r>
            <a:endParaRPr/>
          </a:p>
        </p:txBody>
      </p:sp>
      <p:sp>
        <p:nvSpPr>
          <p:cNvPr id="114" name="Google Shape;114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4.2 kg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6.3 kg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8.1 kg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11: Hoelang leeft een alligator?</a:t>
            </a:r>
            <a:endParaRPr/>
          </a:p>
        </p:txBody>
      </p:sp>
      <p:sp>
        <p:nvSpPr>
          <p:cNvPr id="120" name="Google Shape;120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30 - 50 jaar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50 - 70 jaar 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70 - 100 jaar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12: Welke dier trachtte Amerika te trainen in WOII om bommen te werpen?</a:t>
            </a:r>
            <a:endParaRPr/>
          </a:p>
        </p:txBody>
      </p:sp>
      <p:sp>
        <p:nvSpPr>
          <p:cNvPr id="126" name="Google Shape;126;p25"/>
          <p:cNvSpPr txBox="1"/>
          <p:nvPr>
            <p:ph idx="1" type="body"/>
          </p:nvPr>
        </p:nvSpPr>
        <p:spPr>
          <a:xfrm>
            <a:off x="384850" y="15621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Arenden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Duiven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Vleermuizen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13: Een flamingo kan enkel eten…</a:t>
            </a:r>
            <a:endParaRPr/>
          </a:p>
        </p:txBody>
      </p:sp>
      <p:sp>
        <p:nvSpPr>
          <p:cNvPr id="132" name="Google Shape;132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Op 1 poot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Met zijn kop onderste boven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Op 2 poten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14: Hoe heet een groep uilen?</a:t>
            </a:r>
            <a:endParaRPr/>
          </a:p>
        </p:txBody>
      </p:sp>
      <p:sp>
        <p:nvSpPr>
          <p:cNvPr id="138" name="Google Shape;138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Een parlement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Een kudde 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Een zwerm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15: Wat doen mieren nooit?</a:t>
            </a:r>
            <a:endParaRPr/>
          </a:p>
        </p:txBody>
      </p:sp>
      <p:sp>
        <p:nvSpPr>
          <p:cNvPr id="144" name="Google Shape;144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Eten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Slapen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Behoefte doen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16: Een blauwe vinvis weegt evenveel als… olifanten?</a:t>
            </a:r>
            <a:endParaRPr/>
          </a:p>
        </p:txBody>
      </p:sp>
      <p:sp>
        <p:nvSpPr>
          <p:cNvPr id="150" name="Google Shape;150;p29"/>
          <p:cNvSpPr txBox="1"/>
          <p:nvPr>
            <p:ph idx="1" type="body"/>
          </p:nvPr>
        </p:nvSpPr>
        <p:spPr>
          <a:xfrm>
            <a:off x="311700" y="14743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10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20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30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17: Hoeveel keer kan een sprinkhaan zijn eigen lengte springen?</a:t>
            </a:r>
            <a:endParaRPr/>
          </a:p>
        </p:txBody>
      </p:sp>
      <p:sp>
        <p:nvSpPr>
          <p:cNvPr id="156" name="Google Shape;156;p30"/>
          <p:cNvSpPr txBox="1"/>
          <p:nvPr>
            <p:ph idx="1" type="body"/>
          </p:nvPr>
        </p:nvSpPr>
        <p:spPr>
          <a:xfrm>
            <a:off x="370225" y="14889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5x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10x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20x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18: Vanop welke afstand kan je als mens een stinkdier ruiken?</a:t>
            </a:r>
            <a:endParaRPr/>
          </a:p>
        </p:txBody>
      </p:sp>
      <p:sp>
        <p:nvSpPr>
          <p:cNvPr id="162" name="Google Shape;162;p31"/>
          <p:cNvSpPr txBox="1"/>
          <p:nvPr>
            <p:ph idx="1" type="body"/>
          </p:nvPr>
        </p:nvSpPr>
        <p:spPr>
          <a:xfrm>
            <a:off x="384850" y="14158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100m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500m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1km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000000"/>
                </a:solidFill>
              </a:rPr>
              <a:t>Vraag 1: Wat kunnen gorilla’s dat andere dieren niet kunnen?</a:t>
            </a:r>
            <a:endParaRPr sz="2400"/>
          </a:p>
        </p:txBody>
      </p:sp>
      <p:sp>
        <p:nvSpPr>
          <p:cNvPr id="60" name="Google Shape;60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lphaUcPeriod"/>
            </a:pPr>
            <a:r>
              <a:rPr lang="nl">
                <a:solidFill>
                  <a:srgbClr val="000000"/>
                </a:solidFill>
              </a:rPr>
              <a:t>Schilderen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lphaUcPeriod"/>
            </a:pPr>
            <a:r>
              <a:rPr lang="nl">
                <a:solidFill>
                  <a:srgbClr val="000000"/>
                </a:solidFill>
              </a:rPr>
              <a:t>Verkouden worden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lphaUcPeriod"/>
            </a:pPr>
            <a:r>
              <a:rPr lang="nl">
                <a:solidFill>
                  <a:srgbClr val="000000"/>
                </a:solidFill>
              </a:rPr>
              <a:t>Slingeren in de bomen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19: Hoelang leven katten al samen met de mens(heid) </a:t>
            </a:r>
            <a:endParaRPr/>
          </a:p>
        </p:txBody>
      </p:sp>
      <p:sp>
        <p:nvSpPr>
          <p:cNvPr id="168" name="Google Shape;168;p32"/>
          <p:cNvSpPr txBox="1"/>
          <p:nvPr>
            <p:ph idx="1" type="body"/>
          </p:nvPr>
        </p:nvSpPr>
        <p:spPr>
          <a:xfrm>
            <a:off x="311700" y="14597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3.000 jaar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7.000 jaar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10.000 jaar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20: Wat is er speciaal aan de voorouders van de kangoeroes?</a:t>
            </a:r>
            <a:endParaRPr/>
          </a:p>
        </p:txBody>
      </p:sp>
      <p:sp>
        <p:nvSpPr>
          <p:cNvPr id="174" name="Google Shape;174;p33"/>
          <p:cNvSpPr txBox="1"/>
          <p:nvPr>
            <p:ph idx="1" type="body"/>
          </p:nvPr>
        </p:nvSpPr>
        <p:spPr>
          <a:xfrm>
            <a:off x="311700" y="14597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Leefden in bomen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Liepen gewoon over de grond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Vlogen in de lucht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21: De pupillen van een geit hebben een speciale vorm? Welke?</a:t>
            </a:r>
            <a:endParaRPr/>
          </a:p>
        </p:txBody>
      </p:sp>
      <p:sp>
        <p:nvSpPr>
          <p:cNvPr id="180" name="Google Shape;180;p34"/>
          <p:cNvSpPr txBox="1"/>
          <p:nvPr>
            <p:ph idx="1" type="body"/>
          </p:nvPr>
        </p:nvSpPr>
        <p:spPr>
          <a:xfrm>
            <a:off x="311700" y="14889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Een rechthoek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Een ovaal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Een driehoek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22: Hoeveel tenen heeft een struisvogel?</a:t>
            </a:r>
            <a:endParaRPr/>
          </a:p>
        </p:txBody>
      </p:sp>
      <p:sp>
        <p:nvSpPr>
          <p:cNvPr id="186" name="Google Shape;186;p3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Geen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Twee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Vier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23: Wat is de meest voorkomende naam die men aan een goudvis geeft?</a:t>
            </a:r>
            <a:endParaRPr/>
          </a:p>
        </p:txBody>
      </p:sp>
      <p:sp>
        <p:nvSpPr>
          <p:cNvPr id="192" name="Google Shape;192;p36"/>
          <p:cNvSpPr txBox="1"/>
          <p:nvPr>
            <p:ph idx="1" type="body"/>
          </p:nvPr>
        </p:nvSpPr>
        <p:spPr>
          <a:xfrm>
            <a:off x="311700" y="14597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Bubbles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Blub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Jaws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24: Hoe proeven vlinders?</a:t>
            </a:r>
            <a:endParaRPr/>
          </a:p>
        </p:txBody>
      </p:sp>
      <p:sp>
        <p:nvSpPr>
          <p:cNvPr id="198" name="Google Shape;198;p3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Met hun voelsprieten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Met hun poten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Met hun vleugels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25: Wat gebruiken paarden om met elkaar te communiceren?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38"/>
          <p:cNvSpPr txBox="1"/>
          <p:nvPr>
            <p:ph idx="1" type="body"/>
          </p:nvPr>
        </p:nvSpPr>
        <p:spPr>
          <a:xfrm>
            <a:off x="399475" y="13865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Hinniken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Gelaatsuitdrukkingen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Ritmisch gestamp met hun poten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26: Wat is er uniek aan een zeeleeuw?</a:t>
            </a:r>
            <a:endParaRPr/>
          </a:p>
        </p:txBody>
      </p:sp>
      <p:sp>
        <p:nvSpPr>
          <p:cNvPr id="210" name="Google Shape;210;p3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Hun kracht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Hun geluid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Hun mogelijkheid om ritmisch op muziek te bewegen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40"/>
          <p:cNvSpPr txBox="1"/>
          <p:nvPr>
            <p:ph type="title"/>
          </p:nvPr>
        </p:nvSpPr>
        <p:spPr>
          <a:xfrm>
            <a:off x="274700" y="43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27: Waarom vliegen nachtvlinders naar het licht?</a:t>
            </a:r>
            <a:endParaRPr/>
          </a:p>
        </p:txBody>
      </p:sp>
      <p:sp>
        <p:nvSpPr>
          <p:cNvPr id="216" name="Google Shape;216;p4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Omdat ze denken dat het de maan is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De oorzaak is nog steeds onbekend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Omdat ze worden aangetrokken door de warmte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Antwoorden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2: Welk dier rent het snelste?</a:t>
            </a:r>
            <a:endParaRPr/>
          </a:p>
        </p:txBody>
      </p:sp>
      <p:sp>
        <p:nvSpPr>
          <p:cNvPr id="66" name="Google Shape;66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lphaUcPeriod"/>
            </a:pPr>
            <a:r>
              <a:rPr lang="nl">
                <a:solidFill>
                  <a:srgbClr val="000000"/>
                </a:solidFill>
              </a:rPr>
              <a:t>Paard</a:t>
            </a:r>
            <a:endParaRPr>
              <a:solidFill>
                <a:srgbClr val="000000"/>
              </a:solidFill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lphaUcPeriod"/>
            </a:pPr>
            <a:r>
              <a:rPr lang="nl">
                <a:solidFill>
                  <a:srgbClr val="000000"/>
                </a:solidFill>
              </a:rPr>
              <a:t>Gorilla</a:t>
            </a:r>
            <a:endParaRPr>
              <a:solidFill>
                <a:srgbClr val="000000"/>
              </a:solidFill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lphaUcPeriod"/>
            </a:pPr>
            <a:r>
              <a:rPr lang="nl">
                <a:solidFill>
                  <a:srgbClr val="000000"/>
                </a:solidFill>
              </a:rPr>
              <a:t>Struisvogel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228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" sz="2400">
                <a:solidFill>
                  <a:srgbClr val="000000"/>
                </a:solidFill>
              </a:rPr>
              <a:t>Vraag 1: Wat kunnen gorilla’s dat andere dieren niet kunnen?</a:t>
            </a:r>
            <a:endParaRPr sz="2400"/>
          </a:p>
        </p:txBody>
      </p:sp>
      <p:sp>
        <p:nvSpPr>
          <p:cNvPr id="227" name="Google Shape;227;p4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lphaUcPeriod"/>
            </a:pPr>
            <a:r>
              <a:rPr lang="nl">
                <a:solidFill>
                  <a:srgbClr val="000000"/>
                </a:solidFill>
              </a:rPr>
              <a:t>Schilderen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lphaUcPeriod"/>
            </a:pPr>
            <a:r>
              <a:rPr b="1" lang="nl">
                <a:solidFill>
                  <a:srgbClr val="000000"/>
                </a:solidFill>
              </a:rPr>
              <a:t>Verkouden worden</a:t>
            </a:r>
            <a:endParaRPr b="1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AutoNum type="alphaUcPeriod"/>
            </a:pPr>
            <a:r>
              <a:rPr lang="nl">
                <a:solidFill>
                  <a:srgbClr val="000000"/>
                </a:solidFill>
              </a:rPr>
              <a:t>Slingeren in de bomen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2: Welk dier rent het snelste?</a:t>
            </a:r>
            <a:endParaRPr/>
          </a:p>
        </p:txBody>
      </p:sp>
      <p:sp>
        <p:nvSpPr>
          <p:cNvPr id="233" name="Google Shape;233;p4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Paard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Gorilla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Struisvogel</a:t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3: Wie uit het leeuwen-gezin doet het meest aan jagen?</a:t>
            </a:r>
            <a:endParaRPr/>
          </a:p>
        </p:txBody>
      </p:sp>
      <p:sp>
        <p:nvSpPr>
          <p:cNvPr id="239" name="Google Shape;239;p44"/>
          <p:cNvSpPr txBox="1"/>
          <p:nvPr>
            <p:ph idx="1" type="body"/>
          </p:nvPr>
        </p:nvSpPr>
        <p:spPr>
          <a:xfrm>
            <a:off x="384850" y="13719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De vrouwtjes</a:t>
            </a:r>
            <a:r>
              <a:rPr b="1" lang="nl"/>
              <a:t> </a:t>
            </a:r>
            <a:endParaRPr b="1"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De mannetjes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De welpen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4: Wat hebben herten niet?</a:t>
            </a:r>
            <a:endParaRPr/>
          </a:p>
        </p:txBody>
      </p:sp>
      <p:sp>
        <p:nvSpPr>
          <p:cNvPr id="245" name="Google Shape;245;p4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Een hart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Nieren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Een galblaas</a:t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5: Hoeveel spinnen leven er (in groene gebieden) per 4.000m²</a:t>
            </a:r>
            <a:endParaRPr/>
          </a:p>
        </p:txBody>
      </p:sp>
      <p:sp>
        <p:nvSpPr>
          <p:cNvPr id="251" name="Google Shape;251;p46"/>
          <p:cNvSpPr txBox="1"/>
          <p:nvPr>
            <p:ph idx="1" type="body"/>
          </p:nvPr>
        </p:nvSpPr>
        <p:spPr>
          <a:xfrm>
            <a:off x="311700" y="13280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1000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15.000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50.000</a:t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6: Waarom zijn er maar 2 soorten vleermuizen die kunnen lopen?</a:t>
            </a:r>
            <a:endParaRPr/>
          </a:p>
        </p:txBody>
      </p:sp>
      <p:sp>
        <p:nvSpPr>
          <p:cNvPr id="257" name="Google Shape;257;p47"/>
          <p:cNvSpPr txBox="1"/>
          <p:nvPr>
            <p:ph idx="1" type="body"/>
          </p:nvPr>
        </p:nvSpPr>
        <p:spPr>
          <a:xfrm>
            <a:off x="311700" y="14158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Omdat hun botten te dun zijn</a:t>
            </a:r>
            <a:endParaRPr b="1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Omdat ze dit niet nodig hebben om op eten te jagen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Omdat ze makkelijker ten prooi vallen</a:t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7: Buiten de mens, hebben nog dieren last van de menopauze?</a:t>
            </a:r>
            <a:endParaRPr/>
          </a:p>
        </p:txBody>
      </p:sp>
      <p:sp>
        <p:nvSpPr>
          <p:cNvPr id="263" name="Google Shape;263;p48"/>
          <p:cNvSpPr txBox="1"/>
          <p:nvPr>
            <p:ph idx="1" type="body"/>
          </p:nvPr>
        </p:nvSpPr>
        <p:spPr>
          <a:xfrm>
            <a:off x="311700" y="14450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Gorilla’s, eekhoorns en edelherten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Olifanten, dolfijnen en walvissen</a:t>
            </a:r>
            <a:endParaRPr b="1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Pinguïns, giraffen en slakken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8: Hoelang kan een tarantula overleven zonder eten?</a:t>
            </a:r>
            <a:endParaRPr/>
          </a:p>
        </p:txBody>
      </p:sp>
      <p:sp>
        <p:nvSpPr>
          <p:cNvPr id="269" name="Google Shape;269;p49"/>
          <p:cNvSpPr txBox="1"/>
          <p:nvPr>
            <p:ph idx="1" type="body"/>
          </p:nvPr>
        </p:nvSpPr>
        <p:spPr>
          <a:xfrm>
            <a:off x="311700" y="13573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2 jaar</a:t>
            </a:r>
            <a:endParaRPr b="1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2 maand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2 weken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5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9: Wanneer kan een kangoeroe niet meer springen?</a:t>
            </a:r>
            <a:endParaRPr/>
          </a:p>
        </p:txBody>
      </p:sp>
      <p:sp>
        <p:nvSpPr>
          <p:cNvPr id="275" name="Google Shape;275;p5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Als je zijn oren naar achteren buigt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Als je zijn ogen afdekt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Als je zijn staart optilt</a:t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5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10: Hoeveel weegt een vos gemiddeld?</a:t>
            </a:r>
            <a:endParaRPr/>
          </a:p>
        </p:txBody>
      </p:sp>
      <p:sp>
        <p:nvSpPr>
          <p:cNvPr id="281" name="Google Shape;281;p5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4.2 kg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6.3 kg</a:t>
            </a:r>
            <a:endParaRPr b="1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8.1 kg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3: Wie uit het leeuwen-gezin doet het meest aan jagen?</a:t>
            </a:r>
            <a:endParaRPr/>
          </a:p>
        </p:txBody>
      </p:sp>
      <p:sp>
        <p:nvSpPr>
          <p:cNvPr id="72" name="Google Shape;72;p16"/>
          <p:cNvSpPr txBox="1"/>
          <p:nvPr>
            <p:ph idx="1" type="body"/>
          </p:nvPr>
        </p:nvSpPr>
        <p:spPr>
          <a:xfrm>
            <a:off x="384850" y="13719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De vrouwtjes 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De mannetjes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De welpen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5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11: Hoelang leeft een alligator?</a:t>
            </a:r>
            <a:endParaRPr/>
          </a:p>
        </p:txBody>
      </p:sp>
      <p:sp>
        <p:nvSpPr>
          <p:cNvPr id="287" name="Google Shape;287;p5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30 - 50 jaar</a:t>
            </a:r>
            <a:endParaRPr b="1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50 - 70 jaar 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70 - 100 jaar</a:t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5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12: Welke dier trachtte Amerika te trainen in WOII om bommen te werpen?</a:t>
            </a:r>
            <a:endParaRPr/>
          </a:p>
        </p:txBody>
      </p:sp>
      <p:sp>
        <p:nvSpPr>
          <p:cNvPr id="293" name="Google Shape;293;p53"/>
          <p:cNvSpPr txBox="1"/>
          <p:nvPr>
            <p:ph idx="1" type="body"/>
          </p:nvPr>
        </p:nvSpPr>
        <p:spPr>
          <a:xfrm>
            <a:off x="384850" y="15621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Arenden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Duiven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Vleermuizen</a:t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13: Een flamingo kan enkel eten…</a:t>
            </a:r>
            <a:endParaRPr/>
          </a:p>
        </p:txBody>
      </p:sp>
      <p:sp>
        <p:nvSpPr>
          <p:cNvPr id="299" name="Google Shape;299;p5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Op 1 poot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Met zijn kop onderste boven</a:t>
            </a:r>
            <a:endParaRPr b="1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Op 2 poten</a:t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14: Hoe heet een groep uilen?</a:t>
            </a:r>
            <a:endParaRPr/>
          </a:p>
        </p:txBody>
      </p:sp>
      <p:sp>
        <p:nvSpPr>
          <p:cNvPr id="305" name="Google Shape;305;p5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Een parlement</a:t>
            </a:r>
            <a:endParaRPr b="1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Een kudde 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Een zwerm</a:t>
            </a:r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15: Wat doen mieren nooit?</a:t>
            </a:r>
            <a:endParaRPr/>
          </a:p>
        </p:txBody>
      </p:sp>
      <p:sp>
        <p:nvSpPr>
          <p:cNvPr id="311" name="Google Shape;311;p5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Eten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Slapen</a:t>
            </a:r>
            <a:endParaRPr b="1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Behoefte doen</a:t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16: Een blauwe vinvis weegt evenveel als… olifanten?</a:t>
            </a:r>
            <a:endParaRPr/>
          </a:p>
        </p:txBody>
      </p:sp>
      <p:sp>
        <p:nvSpPr>
          <p:cNvPr id="317" name="Google Shape;317;p57"/>
          <p:cNvSpPr txBox="1"/>
          <p:nvPr>
            <p:ph idx="1" type="body"/>
          </p:nvPr>
        </p:nvSpPr>
        <p:spPr>
          <a:xfrm>
            <a:off x="311700" y="14743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10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20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30</a:t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5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17: Hoeveel keer kan een sprinkhaan zijn eigen lengte springen?</a:t>
            </a:r>
            <a:endParaRPr/>
          </a:p>
        </p:txBody>
      </p:sp>
      <p:sp>
        <p:nvSpPr>
          <p:cNvPr id="323" name="Google Shape;323;p58"/>
          <p:cNvSpPr txBox="1"/>
          <p:nvPr>
            <p:ph idx="1" type="body"/>
          </p:nvPr>
        </p:nvSpPr>
        <p:spPr>
          <a:xfrm>
            <a:off x="370225" y="14889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5x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10x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20x</a:t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18: Vanop welke afstand kan je als mens een stinkdier ruiken?</a:t>
            </a:r>
            <a:endParaRPr/>
          </a:p>
        </p:txBody>
      </p:sp>
      <p:sp>
        <p:nvSpPr>
          <p:cNvPr id="329" name="Google Shape;329;p59"/>
          <p:cNvSpPr txBox="1"/>
          <p:nvPr>
            <p:ph idx="1" type="body"/>
          </p:nvPr>
        </p:nvSpPr>
        <p:spPr>
          <a:xfrm>
            <a:off x="384850" y="14158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100m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500m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1km</a:t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6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19: Hoelang leven katten al samen met de mens(heid) </a:t>
            </a:r>
            <a:endParaRPr/>
          </a:p>
        </p:txBody>
      </p:sp>
      <p:sp>
        <p:nvSpPr>
          <p:cNvPr id="335" name="Google Shape;335;p60"/>
          <p:cNvSpPr txBox="1"/>
          <p:nvPr>
            <p:ph idx="1" type="body"/>
          </p:nvPr>
        </p:nvSpPr>
        <p:spPr>
          <a:xfrm>
            <a:off x="311700" y="14597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3.000 jaar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7.000 jaar</a:t>
            </a:r>
            <a:endParaRPr b="1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10.000 jaar</a:t>
            </a:r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20: Wat is er speciaal aan de voorouders van de kangoeroes?</a:t>
            </a:r>
            <a:endParaRPr/>
          </a:p>
        </p:txBody>
      </p:sp>
      <p:sp>
        <p:nvSpPr>
          <p:cNvPr id="341" name="Google Shape;341;p61"/>
          <p:cNvSpPr txBox="1"/>
          <p:nvPr>
            <p:ph idx="1" type="body"/>
          </p:nvPr>
        </p:nvSpPr>
        <p:spPr>
          <a:xfrm>
            <a:off x="311700" y="14597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Leefden in bomen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Liepen gewoon over de grond</a:t>
            </a:r>
            <a:endParaRPr b="1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Vlogen in de lucht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4: Wat hebben herten niet?</a:t>
            </a:r>
            <a:endParaRPr/>
          </a:p>
        </p:txBody>
      </p:sp>
      <p:sp>
        <p:nvSpPr>
          <p:cNvPr id="78" name="Google Shape;78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Een hart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Nieren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Een galblaas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6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21: De pupillen van een geit hebben een speciale vorm? Welke?</a:t>
            </a:r>
            <a:endParaRPr/>
          </a:p>
        </p:txBody>
      </p:sp>
      <p:sp>
        <p:nvSpPr>
          <p:cNvPr id="347" name="Google Shape;347;p62"/>
          <p:cNvSpPr txBox="1"/>
          <p:nvPr>
            <p:ph idx="1" type="body"/>
          </p:nvPr>
        </p:nvSpPr>
        <p:spPr>
          <a:xfrm>
            <a:off x="311700" y="14889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Een rechthoek</a:t>
            </a:r>
            <a:endParaRPr b="1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Een ovaal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Een driehoek</a:t>
            </a:r>
            <a:endParaRPr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6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22: Hoeveel tenen heeft een struisvogel?</a:t>
            </a:r>
            <a:endParaRPr/>
          </a:p>
        </p:txBody>
      </p:sp>
      <p:sp>
        <p:nvSpPr>
          <p:cNvPr id="353" name="Google Shape;353;p6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Geen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Twee</a:t>
            </a:r>
            <a:endParaRPr b="1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Vier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6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23: Wat is de meest voorkomende naam die men aan een goudvis geeft?</a:t>
            </a:r>
            <a:endParaRPr/>
          </a:p>
        </p:txBody>
      </p:sp>
      <p:sp>
        <p:nvSpPr>
          <p:cNvPr id="359" name="Google Shape;359;p64"/>
          <p:cNvSpPr txBox="1"/>
          <p:nvPr>
            <p:ph idx="1" type="body"/>
          </p:nvPr>
        </p:nvSpPr>
        <p:spPr>
          <a:xfrm>
            <a:off x="311700" y="14597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Bubbles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Blub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Jaws</a:t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6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24: Hoe proeven vlinders?</a:t>
            </a:r>
            <a:endParaRPr/>
          </a:p>
        </p:txBody>
      </p:sp>
      <p:sp>
        <p:nvSpPr>
          <p:cNvPr id="365" name="Google Shape;365;p6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Met hun voelsprieten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Met hun poten</a:t>
            </a:r>
            <a:endParaRPr b="1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Met hun vleugels</a:t>
            </a:r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6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25: Wat gebruiken paarden om met elkaar te communiceren?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p66"/>
          <p:cNvSpPr txBox="1"/>
          <p:nvPr>
            <p:ph idx="1" type="body"/>
          </p:nvPr>
        </p:nvSpPr>
        <p:spPr>
          <a:xfrm>
            <a:off x="399475" y="13865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Hinniken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Gelaatsuitdrukkingen</a:t>
            </a:r>
            <a:endParaRPr b="1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Ritmisch gestamp met hun poten</a:t>
            </a:r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6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26: Wat is er uniek aan een zeeleeuw?</a:t>
            </a:r>
            <a:endParaRPr/>
          </a:p>
        </p:txBody>
      </p:sp>
      <p:sp>
        <p:nvSpPr>
          <p:cNvPr id="377" name="Google Shape;377;p6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Hun kracht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Hun geluid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Hun mogelijkheid om ritmisch op muziek te bewegen</a:t>
            </a:r>
            <a:endParaRPr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6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27: Waarom vliegen nachtvlinders naar het licht?</a:t>
            </a:r>
            <a:endParaRPr/>
          </a:p>
        </p:txBody>
      </p:sp>
      <p:sp>
        <p:nvSpPr>
          <p:cNvPr id="383" name="Google Shape;383;p6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Omdat ze denken dat het de maan is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b="1" lang="nl">
                <a:solidFill>
                  <a:schemeClr val="dk1"/>
                </a:solidFill>
              </a:rPr>
              <a:t>De oorzaak is nog steeds onbekend</a:t>
            </a:r>
            <a:endParaRPr b="1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lphaUcPeriod"/>
            </a:pPr>
            <a:r>
              <a:rPr lang="nl"/>
              <a:t>Omdat ze worden aangetrokken door de warmte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5: Hoeveel spinnen leven er (in groene gebieden) per 4.000m²</a:t>
            </a:r>
            <a:endParaRPr/>
          </a:p>
        </p:txBody>
      </p:sp>
      <p:sp>
        <p:nvSpPr>
          <p:cNvPr id="84" name="Google Shape;84;p18"/>
          <p:cNvSpPr txBox="1"/>
          <p:nvPr>
            <p:ph idx="1" type="body"/>
          </p:nvPr>
        </p:nvSpPr>
        <p:spPr>
          <a:xfrm>
            <a:off x="311700" y="13280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1000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15.000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50.000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6: Waarom zijn er maar 2 soorten vleermuizen die kunnen lopen?</a:t>
            </a:r>
            <a:endParaRPr/>
          </a:p>
        </p:txBody>
      </p:sp>
      <p:sp>
        <p:nvSpPr>
          <p:cNvPr id="90" name="Google Shape;90;p19"/>
          <p:cNvSpPr txBox="1"/>
          <p:nvPr>
            <p:ph idx="1" type="body"/>
          </p:nvPr>
        </p:nvSpPr>
        <p:spPr>
          <a:xfrm>
            <a:off x="311700" y="14158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Omdat hun botten te dun zijn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Omdat ze dit niet nodig hebben om op eten te jagen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Omdat ze makkelijker ten prooi vallen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7: Buiten de mens, hebben nog dieren last van de menopauze?</a:t>
            </a:r>
            <a:endParaRPr/>
          </a:p>
        </p:txBody>
      </p:sp>
      <p:sp>
        <p:nvSpPr>
          <p:cNvPr id="96" name="Google Shape;96;p20"/>
          <p:cNvSpPr txBox="1"/>
          <p:nvPr>
            <p:ph idx="1" type="body"/>
          </p:nvPr>
        </p:nvSpPr>
        <p:spPr>
          <a:xfrm>
            <a:off x="311700" y="14450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Gorilla’s, eekhoorns en edelherten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Olifanten, dolfijnen en walvissen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Pinguïns</a:t>
            </a:r>
            <a:r>
              <a:rPr lang="nl">
                <a:solidFill>
                  <a:schemeClr val="dk1"/>
                </a:solidFill>
              </a:rPr>
              <a:t>, giraffen en slakken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nl"/>
              <a:t>Vraag 8: Hoelang kan een tarantula overleven zonder eten?</a:t>
            </a:r>
            <a:endParaRPr/>
          </a:p>
        </p:txBody>
      </p:sp>
      <p:sp>
        <p:nvSpPr>
          <p:cNvPr id="102" name="Google Shape;102;p21"/>
          <p:cNvSpPr txBox="1"/>
          <p:nvPr>
            <p:ph idx="1" type="body"/>
          </p:nvPr>
        </p:nvSpPr>
        <p:spPr>
          <a:xfrm>
            <a:off x="311700" y="13573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2 jaar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2 maand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AutoNum type="alphaUcPeriod"/>
            </a:pPr>
            <a:r>
              <a:rPr lang="nl">
                <a:solidFill>
                  <a:schemeClr val="dk1"/>
                </a:solidFill>
              </a:rPr>
              <a:t>2 weken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