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75"/>
  </p:notesMasterIdLst>
  <p:sldIdLst>
    <p:sldId id="256" r:id="rId2"/>
    <p:sldId id="257" r:id="rId3"/>
    <p:sldId id="258" r:id="rId4"/>
    <p:sldId id="277" r:id="rId5"/>
    <p:sldId id="278" r:id="rId6"/>
    <p:sldId id="259" r:id="rId7"/>
    <p:sldId id="260" r:id="rId8"/>
    <p:sldId id="261" r:id="rId9"/>
    <p:sldId id="262" r:id="rId10"/>
    <p:sldId id="279" r:id="rId11"/>
    <p:sldId id="280" r:id="rId12"/>
    <p:sldId id="263" r:id="rId13"/>
    <p:sldId id="264" r:id="rId14"/>
    <p:sldId id="265" r:id="rId15"/>
    <p:sldId id="266" r:id="rId16"/>
    <p:sldId id="269" r:id="rId17"/>
    <p:sldId id="270" r:id="rId18"/>
    <p:sldId id="267" r:id="rId19"/>
    <p:sldId id="268" r:id="rId20"/>
    <p:sldId id="271" r:id="rId21"/>
    <p:sldId id="272" r:id="rId22"/>
    <p:sldId id="273" r:id="rId23"/>
    <p:sldId id="274" r:id="rId24"/>
    <p:sldId id="275" r:id="rId25"/>
    <p:sldId id="276" r:id="rId26"/>
    <p:sldId id="281" r:id="rId27"/>
    <p:sldId id="282" r:id="rId28"/>
    <p:sldId id="283" r:id="rId29"/>
    <p:sldId id="284" r:id="rId30"/>
    <p:sldId id="290" r:id="rId31"/>
    <p:sldId id="289" r:id="rId32"/>
    <p:sldId id="285" r:id="rId33"/>
    <p:sldId id="288" r:id="rId34"/>
    <p:sldId id="286" r:id="rId35"/>
    <p:sldId id="287" r:id="rId36"/>
    <p:sldId id="292" r:id="rId37"/>
    <p:sldId id="291" r:id="rId38"/>
    <p:sldId id="294" r:id="rId39"/>
    <p:sldId id="293" r:id="rId40"/>
    <p:sldId id="296" r:id="rId41"/>
    <p:sldId id="295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9" r:id="rId51"/>
    <p:sldId id="310" r:id="rId52"/>
    <p:sldId id="305" r:id="rId53"/>
    <p:sldId id="306" r:id="rId54"/>
    <p:sldId id="307" r:id="rId55"/>
    <p:sldId id="308" r:id="rId56"/>
    <p:sldId id="311" r:id="rId57"/>
    <p:sldId id="312" r:id="rId58"/>
    <p:sldId id="313" r:id="rId59"/>
    <p:sldId id="314" r:id="rId60"/>
    <p:sldId id="315" r:id="rId61"/>
    <p:sldId id="316" r:id="rId62"/>
    <p:sldId id="318" r:id="rId63"/>
    <p:sldId id="317" r:id="rId64"/>
    <p:sldId id="319" r:id="rId65"/>
    <p:sldId id="320" r:id="rId66"/>
    <p:sldId id="322" r:id="rId67"/>
    <p:sldId id="321" r:id="rId68"/>
    <p:sldId id="323" r:id="rId69"/>
    <p:sldId id="324" r:id="rId70"/>
    <p:sldId id="325" r:id="rId71"/>
    <p:sldId id="326" r:id="rId72"/>
    <p:sldId id="327" r:id="rId73"/>
    <p:sldId id="328" r:id="rId7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3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B769DB-B39B-465B-ACF9-2AE7A0E26A63}" type="datetimeFigureOut">
              <a:rPr lang="nl-BE" smtClean="0"/>
              <a:t>28/01/2026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DB106-279E-4505-9AF1-4C660C9BB88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87853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DB106-279E-4505-9AF1-4C660C9BB88F}" type="slidenum">
              <a:rPr lang="nl-BE" smtClean="0"/>
              <a:t>72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43226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1/28/2026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1/28/2026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1/28/2026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1/28/2026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9E92E5-1547-5572-B652-0881695CD4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Wie, wat, waar ben ik?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CDFC882-C37C-01DB-D120-C99130B557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Januari 2026</a:t>
            </a:r>
          </a:p>
        </p:txBody>
      </p:sp>
    </p:spTree>
    <p:extLst>
      <p:ext uri="{BB962C8B-B14F-4D97-AF65-F5344CB8AC3E}">
        <p14:creationId xmlns:p14="http://schemas.microsoft.com/office/powerpoint/2010/main" val="281086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424577-95A2-421E-47BB-56566A2BC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Wie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319048A-E6EF-7FD1-4B1E-FB7050CED3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2800" dirty="0"/>
              <a:t>Heel klein van formaat</a:t>
            </a:r>
          </a:p>
          <a:p>
            <a:r>
              <a:rPr lang="nl-BE" sz="2800" dirty="0"/>
              <a:t>Leeft niet alleen</a:t>
            </a:r>
          </a:p>
          <a:p>
            <a:r>
              <a:rPr lang="nl-BE" sz="2800" dirty="0"/>
              <a:t>Altijd blauw</a:t>
            </a:r>
          </a:p>
          <a:p>
            <a:r>
              <a:rPr lang="nl-BE" sz="2800" dirty="0"/>
              <a:t>Draagt een witte muts</a:t>
            </a:r>
          </a:p>
          <a:p>
            <a:r>
              <a:rPr lang="nl-BE" sz="2800" dirty="0"/>
              <a:t>Onze leider draagt wel een rode muts</a:t>
            </a:r>
          </a:p>
          <a:p>
            <a:r>
              <a:rPr lang="nl-BE" sz="2800" dirty="0"/>
              <a:t>Woont in een bijzonder dorp</a:t>
            </a:r>
          </a:p>
          <a:p>
            <a:r>
              <a:rPr lang="nl-BE" sz="2800" dirty="0"/>
              <a:t>Houdt niet van één specifieke vijand, namelijk </a:t>
            </a:r>
            <a:r>
              <a:rPr lang="nl-BE" sz="2800" dirty="0" err="1"/>
              <a:t>Gargamel</a:t>
            </a:r>
            <a:r>
              <a:rPr lang="nl-BE" sz="2800" dirty="0"/>
              <a:t> </a:t>
            </a:r>
          </a:p>
          <a:p>
            <a:r>
              <a:rPr lang="nl-BE" sz="2800" dirty="0"/>
              <a:t>Komt uit een fantasiewereld</a:t>
            </a:r>
          </a:p>
        </p:txBody>
      </p:sp>
    </p:spTree>
    <p:extLst>
      <p:ext uri="{BB962C8B-B14F-4D97-AF65-F5344CB8AC3E}">
        <p14:creationId xmlns:p14="http://schemas.microsoft.com/office/powerpoint/2010/main" val="148892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35DB11-9EDE-9698-809E-223BEF96A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smurf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F3D386D0-1B89-52B4-D689-F4DD712067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6" b="97260" l="1437" r="96839">
                        <a14:foregroundMark x1="8621" y1="30137" x2="9770" y2="22309"/>
                        <a14:foregroundMark x1="9195" y1="37573" x2="7759" y2="32877"/>
                        <a14:foregroundMark x1="7184" y1="28571" x2="7184" y2="21331"/>
                        <a14:foregroundMark x1="2299" y1="35616" x2="2011" y2="33659"/>
                        <a14:foregroundMark x1="66092" y1="34051" x2="80172" y2="29550"/>
                        <a14:foregroundMark x1="80172" y1="29550" x2="65805" y2="30724"/>
                        <a14:foregroundMark x1="65805" y1="30724" x2="68103" y2="27984"/>
                        <a14:foregroundMark x1="88793" y1="32681" x2="94828" y2="41487"/>
                        <a14:foregroundMark x1="94828" y1="41487" x2="91379" y2="44814"/>
                        <a14:foregroundMark x1="89655" y1="27789" x2="79885" y2="17221"/>
                        <a14:foregroundMark x1="79885" y1="17221" x2="95690" y2="13699"/>
                        <a14:foregroundMark x1="95690" y1="13699" x2="88218" y2="5479"/>
                        <a14:foregroundMark x1="88218" y1="5479" x2="67529" y2="2740"/>
                        <a14:foregroundMark x1="67529" y1="2740" x2="51724" y2="6262"/>
                        <a14:foregroundMark x1="51724" y1="6262" x2="38793" y2="15264"/>
                        <a14:foregroundMark x1="38793" y1="15264" x2="33908" y2="22505"/>
                        <a14:foregroundMark x1="40517" y1="32485" x2="60632" y2="6067"/>
                        <a14:foregroundMark x1="63218" y1="2544" x2="66379" y2="391"/>
                        <a14:foregroundMark x1="95115" y1="33464" x2="97126" y2="33268"/>
                        <a14:foregroundMark x1="47989" y1="63796" x2="51437" y2="83562"/>
                        <a14:foregroundMark x1="51437" y1="83562" x2="42816" y2="97260"/>
                        <a14:foregroundMark x1="66667" y1="68297" x2="77874" y2="90998"/>
                        <a14:foregroundMark x1="77874" y1="90998" x2="91092" y2="93542"/>
                        <a14:foregroundMark x1="72126" y1="91194" x2="30747" y2="92564"/>
                        <a14:foregroundMark x1="30747" y1="92564" x2="22701" y2="9099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10705" y="1219312"/>
            <a:ext cx="3390658" cy="497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503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F6011B-59A2-C940-F2DD-1C68F3B6F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EC3FE41-85C3-89E3-382A-6993A73FB9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4438418"/>
          </a:xfrm>
        </p:spPr>
        <p:txBody>
          <a:bodyPr>
            <a:normAutofit fontScale="92500"/>
          </a:bodyPr>
          <a:lstStyle/>
          <a:p>
            <a:r>
              <a:rPr lang="nl-BE" sz="2400" dirty="0"/>
              <a:t>Ik ben een plaats waar mensen samenkomen.</a:t>
            </a:r>
          </a:p>
          <a:p>
            <a:r>
              <a:rPr lang="nl-BE" sz="2400" dirty="0"/>
              <a:t>Je kunt bij mij drankjes krijgen.</a:t>
            </a:r>
          </a:p>
          <a:p>
            <a:r>
              <a:rPr lang="nl-BE" sz="2400" dirty="0"/>
              <a:t>Mensen komen hier om te ontspannen en praten.</a:t>
            </a:r>
          </a:p>
          <a:p>
            <a:r>
              <a:rPr lang="nl-BE" sz="2400" dirty="0"/>
              <a:t>Ik ben vaak open in de avond.</a:t>
            </a:r>
          </a:p>
          <a:p>
            <a:r>
              <a:rPr lang="nl-BE" sz="2400" dirty="0"/>
              <a:t>Je vindt er tafels en stoelen.</a:t>
            </a:r>
          </a:p>
          <a:p>
            <a:r>
              <a:rPr lang="nl-BE" sz="2400" dirty="0"/>
              <a:t>Vaak wordt er muziek gespeeld.</a:t>
            </a:r>
          </a:p>
          <a:p>
            <a:r>
              <a:rPr lang="nl-BE" sz="2400" dirty="0"/>
              <a:t>Volwassenen komen hier vaak voor een drankje.</a:t>
            </a:r>
          </a:p>
          <a:p>
            <a:r>
              <a:rPr lang="nl-BE" sz="2400" dirty="0"/>
              <a:t>Je kan bij mij komen spelen: vogelenpik, kaarten of een potje biljarten.</a:t>
            </a:r>
          </a:p>
          <a:p>
            <a:r>
              <a:rPr lang="nl-BE" sz="2400" dirty="0"/>
              <a:t>Vader Abraham en </a:t>
            </a:r>
            <a:r>
              <a:rPr lang="nl-BE" sz="2400" dirty="0" err="1"/>
              <a:t>Bobbejaan</a:t>
            </a:r>
            <a:r>
              <a:rPr lang="nl-BE" sz="2400" dirty="0"/>
              <a:t> schoepen hebben een hit over mij gemaakt.</a:t>
            </a:r>
          </a:p>
        </p:txBody>
      </p:sp>
    </p:spTree>
    <p:extLst>
      <p:ext uri="{BB962C8B-B14F-4D97-AF65-F5344CB8AC3E}">
        <p14:creationId xmlns:p14="http://schemas.microsoft.com/office/powerpoint/2010/main" val="391806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03C957-2338-9DFD-667B-1CF35EE88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café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A683C7E2-647C-7034-551C-4E3A0F968B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8308" y="2120900"/>
            <a:ext cx="5401733" cy="405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4575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558DD6-E099-0577-8C80-EEC243508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F7954C0-A365-DEFE-9327-59C1AFD70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3200" dirty="0"/>
              <a:t>Ik ben een groot voertuig.</a:t>
            </a:r>
          </a:p>
          <a:p>
            <a:r>
              <a:rPr lang="nl-BE" sz="3200" dirty="0"/>
              <a:t>Je ziet mij vooral op het platteland.</a:t>
            </a:r>
          </a:p>
          <a:p>
            <a:r>
              <a:rPr lang="nl-BE" sz="3200" dirty="0"/>
              <a:t>Ik heb grote, dikke banden.</a:t>
            </a:r>
          </a:p>
          <a:p>
            <a:r>
              <a:rPr lang="nl-BE" sz="3200" dirty="0"/>
              <a:t>Ik word gebruikt om zwaar werk te doen.</a:t>
            </a:r>
          </a:p>
          <a:p>
            <a:r>
              <a:rPr lang="nl-BE" sz="3200" dirty="0"/>
              <a:t>Ik help bij het bewerken van land.</a:t>
            </a:r>
          </a:p>
          <a:p>
            <a:r>
              <a:rPr lang="nl-BE" sz="3200" dirty="0"/>
              <a:t>Ik rijd meestal niet erg snel.</a:t>
            </a:r>
          </a:p>
          <a:p>
            <a:r>
              <a:rPr lang="nl-BE" sz="3200" dirty="0"/>
              <a:t>Boeren gebruiken mij bijna elke dag.</a:t>
            </a:r>
          </a:p>
        </p:txBody>
      </p:sp>
    </p:spTree>
    <p:extLst>
      <p:ext uri="{BB962C8B-B14F-4D97-AF65-F5344CB8AC3E}">
        <p14:creationId xmlns:p14="http://schemas.microsoft.com/office/powerpoint/2010/main" val="425145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D1E6FA-30F4-7B42-C934-07214E93A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Tractor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856BAC39-9305-E4C1-390E-D840607563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6261" y="1202635"/>
            <a:ext cx="8839095" cy="496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066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4091FE-3FED-C6F1-8BF6-A339E8AD4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DEEC356-8E8C-CCF4-C6EC-26E29B5AA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BE" sz="2800" dirty="0"/>
              <a:t>Ik ben in iedere woning te vinden.</a:t>
            </a:r>
          </a:p>
          <a:p>
            <a:r>
              <a:rPr lang="nl-BE" sz="2800" dirty="0"/>
              <a:t>Vroeger stond ik meestal buiten.</a:t>
            </a:r>
          </a:p>
          <a:p>
            <a:r>
              <a:rPr lang="nl-BE" sz="2800" dirty="0"/>
              <a:t>Mijn deur had toen een kleine opening in de vorm van een hartje.</a:t>
            </a:r>
          </a:p>
          <a:p>
            <a:r>
              <a:rPr lang="nl-BE" sz="2800" dirty="0"/>
              <a:t>Heden ten dage ben ik aangesloten op de afvoer en watertoevoer.</a:t>
            </a:r>
          </a:p>
          <a:p>
            <a:r>
              <a:rPr lang="nl-BE" sz="2800" dirty="0"/>
              <a:t>Ik krijg heel wat onaangename dingen te slikken.</a:t>
            </a:r>
          </a:p>
          <a:p>
            <a:r>
              <a:rPr lang="nl-BE" sz="2800" dirty="0"/>
              <a:t>Je kan mij doorspoelen.</a:t>
            </a:r>
          </a:p>
          <a:p>
            <a:r>
              <a:rPr lang="nl-BE" sz="2800" dirty="0"/>
              <a:t>De nieuwste rage is dat er van mij Japanse versies bestaan.</a:t>
            </a:r>
          </a:p>
        </p:txBody>
      </p:sp>
    </p:spTree>
    <p:extLst>
      <p:ext uri="{BB962C8B-B14F-4D97-AF65-F5344CB8AC3E}">
        <p14:creationId xmlns:p14="http://schemas.microsoft.com/office/powerpoint/2010/main" val="64513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7401CB-C040-1EE9-8A81-072888F70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toilet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C90FB55B-DD93-5B0F-440F-8E63801D5C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2885" y="2195480"/>
            <a:ext cx="3341991" cy="443885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54B78A8-1712-AFD8-245A-F64620606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6384" y="2195480"/>
            <a:ext cx="5431864" cy="443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3928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461E6B-1679-BDD9-1146-DA551BB0A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CBC36FA-CCA0-6CD2-A82E-7BA778CBA4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3200" dirty="0"/>
              <a:t>Ik ben een toestel.</a:t>
            </a:r>
          </a:p>
          <a:p>
            <a:r>
              <a:rPr lang="nl-BE" sz="3200" dirty="0"/>
              <a:t>Ik word gebruikt om muziek af te spelen.</a:t>
            </a:r>
          </a:p>
          <a:p>
            <a:r>
              <a:rPr lang="nl-BE" sz="3200" dirty="0"/>
              <a:t>Ik werk met ronde schijven.</a:t>
            </a:r>
          </a:p>
          <a:p>
            <a:r>
              <a:rPr lang="nl-BE" sz="3200" dirty="0"/>
              <a:t>Die schijven moeten draaien.</a:t>
            </a:r>
          </a:p>
          <a:p>
            <a:r>
              <a:rPr lang="nl-BE" sz="3200" dirty="0"/>
              <a:t>Ik heb een naald nodig.</a:t>
            </a:r>
          </a:p>
          <a:p>
            <a:r>
              <a:rPr lang="nl-BE" sz="3200" dirty="0"/>
              <a:t>Ik werd vooral vroeger veel gebruikt.</a:t>
            </a:r>
          </a:p>
          <a:p>
            <a:r>
              <a:rPr lang="nl-BE" sz="3200" dirty="0"/>
              <a:t>Ik maakt muziek zonder digitale schermen</a:t>
            </a:r>
          </a:p>
        </p:txBody>
      </p:sp>
    </p:spTree>
    <p:extLst>
      <p:ext uri="{BB962C8B-B14F-4D97-AF65-F5344CB8AC3E}">
        <p14:creationId xmlns:p14="http://schemas.microsoft.com/office/powerpoint/2010/main" val="276081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9A0146-F46E-FEB8-9111-352051330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platenspeler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30EE63BC-7F26-8B40-2334-21331FDC1F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98507" y="854765"/>
            <a:ext cx="7054545" cy="529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194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2D4EB2-B9DC-BBA0-3EBF-3EE1311B5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1D86E7B-3D7D-76D0-4098-E36A91454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2800" dirty="0"/>
              <a:t>Ik ben een gereedschap dat vaak wordt gebruikt bij klussen en bouwwerken.</a:t>
            </a:r>
          </a:p>
          <a:p>
            <a:r>
              <a:rPr lang="nl-BE" sz="2800" dirty="0"/>
              <a:t>Ik heb meestal een steel en een zwaar metalen hoofd.</a:t>
            </a:r>
          </a:p>
          <a:p>
            <a:r>
              <a:rPr lang="nl-BE" sz="2800" dirty="0"/>
              <a:t>Ik word vooral gebruikt om iets ergens in te slaan.</a:t>
            </a:r>
          </a:p>
          <a:p>
            <a:r>
              <a:rPr lang="nl-BE" sz="2800" dirty="0"/>
              <a:t>Ik kan ook helpen om iets weer los te maken.</a:t>
            </a:r>
          </a:p>
          <a:p>
            <a:r>
              <a:rPr lang="nl-BE" sz="2800" dirty="0"/>
              <a:t>Je gebruikt mij meestal met één hand en met kracht.</a:t>
            </a:r>
          </a:p>
          <a:p>
            <a:r>
              <a:rPr lang="nl-BE" sz="2800" dirty="0"/>
              <a:t>Ik maak vaak een hard, tikkend of bonkend geluid.</a:t>
            </a:r>
          </a:p>
          <a:p>
            <a:r>
              <a:rPr lang="nl-BE" sz="2800" dirty="0"/>
              <a:t>Zonder mij wordt het moeilijk om spijkers te gebruiken.</a:t>
            </a:r>
          </a:p>
        </p:txBody>
      </p:sp>
    </p:spTree>
    <p:extLst>
      <p:ext uri="{BB962C8B-B14F-4D97-AF65-F5344CB8AC3E}">
        <p14:creationId xmlns:p14="http://schemas.microsoft.com/office/powerpoint/2010/main" val="277592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F2F69D-9569-9D8E-E158-4AB92BCDF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9E1204F-23D6-4092-F034-2A4224B92E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2400" dirty="0"/>
              <a:t>Dit land staat bekend om zijn eindeloze fietspaden die door het platteland slingeren en waar je altijd een brug kunt vinden over de vele kanalen. </a:t>
            </a:r>
          </a:p>
          <a:p>
            <a:r>
              <a:rPr lang="nl-BE" sz="2400" dirty="0"/>
              <a:t>Het weer is er vaak wisselvallig, met regen die snel kan opkomen, maar ook met lange zomerse dagen. </a:t>
            </a:r>
          </a:p>
          <a:p>
            <a:r>
              <a:rPr lang="nl-BE" sz="2400" dirty="0"/>
              <a:t>De geur van vers gebakken stroopwafels waait vaak je neus. </a:t>
            </a:r>
          </a:p>
          <a:p>
            <a:r>
              <a:rPr lang="nl-BE" sz="2400" dirty="0"/>
              <a:t>De windmolen is er een symbool van het verleden.</a:t>
            </a:r>
          </a:p>
          <a:p>
            <a:r>
              <a:rPr lang="nl-BE" sz="2400" dirty="0"/>
              <a:t>Aan het hoofd staat koning Willem-Alexander en koningin Maxima</a:t>
            </a:r>
          </a:p>
          <a:p>
            <a:r>
              <a:rPr lang="nl-BE" sz="2400" dirty="0"/>
              <a:t>Mijn vlag heeft de kleuren wit-rood-blauw.</a:t>
            </a:r>
          </a:p>
          <a:p>
            <a:r>
              <a:rPr lang="nl-BE" sz="2400" dirty="0"/>
              <a:t>Een van mijn beroemdste pretparken is de Efteling.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87761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202E33-D22E-9B86-B5AE-4E65C798D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Nederland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1697506C-5ED0-7E95-D107-C667589B72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75351" y="1812786"/>
            <a:ext cx="4965700" cy="496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3601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C14A77-A1DA-4C4D-63A1-1879FC73F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Wie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DFE633E-D47F-2948-7EB9-24E9812714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BE" sz="2800" dirty="0"/>
              <a:t>Leefde in de 19e eeuw</a:t>
            </a:r>
          </a:p>
          <a:p>
            <a:r>
              <a:rPr lang="nl-BE" sz="2800" dirty="0"/>
              <a:t>Had een belangrijke politieke rol</a:t>
            </a:r>
          </a:p>
          <a:p>
            <a:r>
              <a:rPr lang="nl-BE" sz="2800" dirty="0"/>
              <a:t>Geen Belg van geboorte</a:t>
            </a:r>
          </a:p>
          <a:p>
            <a:r>
              <a:rPr lang="nl-BE" sz="2800" dirty="0"/>
              <a:t>Speelde een rol bij het ontstaan van een land</a:t>
            </a:r>
          </a:p>
          <a:p>
            <a:r>
              <a:rPr lang="nl-BE" sz="2800" dirty="0"/>
              <a:t>Werd geboren uit het hertogelijk huis van Saksen-</a:t>
            </a:r>
            <a:r>
              <a:rPr lang="nl-BE" sz="2800" dirty="0" err="1"/>
              <a:t>Coburg</a:t>
            </a:r>
            <a:r>
              <a:rPr lang="nl-BE" sz="2800" dirty="0"/>
              <a:t>-</a:t>
            </a:r>
            <a:r>
              <a:rPr lang="nl-BE" sz="2800" dirty="0" err="1"/>
              <a:t>Gotha</a:t>
            </a:r>
            <a:endParaRPr lang="nl-BE" sz="2800" dirty="0"/>
          </a:p>
          <a:p>
            <a:r>
              <a:rPr lang="nl-BE" sz="2800" dirty="0"/>
              <a:t>Was de eerste in de functie van koning </a:t>
            </a:r>
          </a:p>
          <a:p>
            <a:r>
              <a:rPr lang="nl-BE" sz="2800" dirty="0"/>
              <a:t>Wordt genoemd in geschiedenisboeken van België </a:t>
            </a:r>
          </a:p>
          <a:p>
            <a:r>
              <a:rPr lang="nl-BE" sz="2800" dirty="0"/>
              <a:t>Droeg een kroon </a:t>
            </a:r>
          </a:p>
        </p:txBody>
      </p:sp>
    </p:spTree>
    <p:extLst>
      <p:ext uri="{BB962C8B-B14F-4D97-AF65-F5344CB8AC3E}">
        <p14:creationId xmlns:p14="http://schemas.microsoft.com/office/powerpoint/2010/main" val="1013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7D38D7-9857-0C5B-CA74-43F0EF523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Koning </a:t>
            </a:r>
            <a:r>
              <a:rPr lang="nl-BE" dirty="0" err="1"/>
              <a:t>leopold</a:t>
            </a:r>
            <a:r>
              <a:rPr lang="nl-BE" dirty="0"/>
              <a:t> i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22A96A11-B613-8FBB-8177-E0BC3800AD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95828" y="0"/>
            <a:ext cx="3996172" cy="698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8005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03F2AB-EEBC-5129-BE87-5645F35D4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0E3C1E6-0904-E311-EE5D-123A545E48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2800" dirty="0"/>
              <a:t>Het is er meestal muisstil</a:t>
            </a:r>
          </a:p>
          <a:p>
            <a:r>
              <a:rPr lang="nl-BE" sz="2800" dirty="0"/>
              <a:t>Iedereen zit apart</a:t>
            </a:r>
          </a:p>
          <a:p>
            <a:r>
              <a:rPr lang="nl-BE" sz="2800" dirty="0"/>
              <a:t>De klok speelt een grote rol</a:t>
            </a:r>
          </a:p>
          <a:p>
            <a:r>
              <a:rPr lang="nl-BE" sz="2800" dirty="0"/>
              <a:t>Spanning is voelbaar</a:t>
            </a:r>
          </a:p>
          <a:p>
            <a:r>
              <a:rPr lang="nl-BE" sz="2800" dirty="0"/>
              <a:t>Praten is verboden</a:t>
            </a:r>
          </a:p>
          <a:p>
            <a:r>
              <a:rPr lang="nl-BE" sz="2800" dirty="0"/>
              <a:t>Pennen en papier zijn essentieel</a:t>
            </a:r>
          </a:p>
          <a:p>
            <a:r>
              <a:rPr lang="nl-BE" sz="2800" dirty="0"/>
              <a:t>Concentratie is cruciaal</a:t>
            </a:r>
          </a:p>
          <a:p>
            <a:r>
              <a:rPr lang="nl-BE" sz="2800" dirty="0"/>
              <a:t>Een leerkracht of docent houdt er toezicht</a:t>
            </a:r>
          </a:p>
        </p:txBody>
      </p:sp>
    </p:spTree>
    <p:extLst>
      <p:ext uri="{BB962C8B-B14F-4D97-AF65-F5344CB8AC3E}">
        <p14:creationId xmlns:p14="http://schemas.microsoft.com/office/powerpoint/2010/main" val="41066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6EB1C-92EA-4C11-CA41-00E937A15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examenlokaal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3898FAFF-F2B8-9EF1-E79A-F721C2C501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4779" y="2120900"/>
            <a:ext cx="6248791" cy="405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055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7317D0-D2DD-4633-79C1-49654C86E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6CF0A75-079B-A9A7-BC40-9303E2EC1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3200" dirty="0"/>
              <a:t>Ik heb heel koud</a:t>
            </a:r>
          </a:p>
          <a:p>
            <a:r>
              <a:rPr lang="nl-BE" sz="3200" dirty="0"/>
              <a:t>Ik besta in verschillende kleuren</a:t>
            </a:r>
          </a:p>
          <a:p>
            <a:r>
              <a:rPr lang="nl-BE" sz="3200" dirty="0"/>
              <a:t>Ik heb verschillende smaken</a:t>
            </a:r>
          </a:p>
          <a:p>
            <a:r>
              <a:rPr lang="nl-BE" sz="3200" dirty="0"/>
              <a:t>Je kan mij scheppen of oplikken</a:t>
            </a:r>
          </a:p>
          <a:p>
            <a:r>
              <a:rPr lang="nl-BE" sz="3200" dirty="0"/>
              <a:t>Ik zit in een kommetje, op een hoorntje of tussen 2 koekjes</a:t>
            </a:r>
          </a:p>
          <a:p>
            <a:r>
              <a:rPr lang="nl-BE" sz="3200" dirty="0"/>
              <a:t>Je hebt mij in roomvorm of in watervorm</a:t>
            </a:r>
          </a:p>
        </p:txBody>
      </p:sp>
    </p:spTree>
    <p:extLst>
      <p:ext uri="{BB962C8B-B14F-4D97-AF65-F5344CB8AC3E}">
        <p14:creationId xmlns:p14="http://schemas.microsoft.com/office/powerpoint/2010/main" val="185202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5C31D6-B9C6-48BA-AFB6-3E19C0B01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ijsje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90333600-C880-CCCA-ACF5-602A3CD305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0504" y="2120900"/>
            <a:ext cx="6217341" cy="405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8819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5B3749-A118-D989-4598-9F2C31837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445290C-85FE-4675-1C57-A514E25F53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3200" dirty="0"/>
              <a:t>Altijd in beweging</a:t>
            </a:r>
          </a:p>
          <a:p>
            <a:r>
              <a:rPr lang="nl-BE" sz="3200" dirty="0"/>
              <a:t>Water rondom je</a:t>
            </a:r>
          </a:p>
          <a:p>
            <a:r>
              <a:rPr lang="nl-BE" sz="3200" dirty="0"/>
              <a:t>Beperkte ruimte</a:t>
            </a:r>
          </a:p>
          <a:p>
            <a:r>
              <a:rPr lang="nl-BE" sz="3200" dirty="0"/>
              <a:t>De horizon is zichtbaar</a:t>
            </a:r>
          </a:p>
          <a:p>
            <a:r>
              <a:rPr lang="nl-BE" sz="3200" dirty="0"/>
              <a:t>Je voelt wind en golven</a:t>
            </a:r>
          </a:p>
          <a:p>
            <a:r>
              <a:rPr lang="nl-BE" sz="3200" dirty="0"/>
              <a:t>Balans is belangrijk</a:t>
            </a:r>
          </a:p>
          <a:p>
            <a:r>
              <a:rPr lang="nl-BE" sz="3200" dirty="0"/>
              <a:t>Je verplaatst je zonder wegen</a:t>
            </a:r>
          </a:p>
        </p:txBody>
      </p:sp>
    </p:spTree>
    <p:extLst>
      <p:ext uri="{BB962C8B-B14F-4D97-AF65-F5344CB8AC3E}">
        <p14:creationId xmlns:p14="http://schemas.microsoft.com/office/powerpoint/2010/main" val="286175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2EF92D-68AB-CDD7-8298-8E99B3C78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Op een boot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B7EDC6E2-A613-2FD8-0DFA-92F36F920F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40663" y="357049"/>
            <a:ext cx="6143901" cy="614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87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961514-C7F7-0582-6D08-ECCC63561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hamer</a:t>
            </a:r>
            <a:endParaRPr lang="nl-BE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54B1AD6E-F3C6-037D-5410-D55B9CCB25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8308" y="2120900"/>
            <a:ext cx="5401733" cy="405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4076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7545CA-240D-E8C7-B5DE-344B8879D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77B5713-78A3-7B60-B14D-E69F0C328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2800" dirty="0"/>
              <a:t>Bestaat uit veel bladzijden</a:t>
            </a:r>
          </a:p>
          <a:p>
            <a:r>
              <a:rPr lang="nl-BE" sz="2800" dirty="0"/>
              <a:t>Bevat woorden of afbeeldingen</a:t>
            </a:r>
          </a:p>
          <a:p>
            <a:r>
              <a:rPr lang="nl-BE" sz="2800" dirty="0"/>
              <a:t>Je gebruikt het met je ogen</a:t>
            </a:r>
          </a:p>
          <a:p>
            <a:r>
              <a:rPr lang="nl-BE" sz="2800" dirty="0"/>
              <a:t>Kan ontspannend of leerrijk zijn</a:t>
            </a:r>
          </a:p>
          <a:p>
            <a:r>
              <a:rPr lang="nl-BE" sz="2800" dirty="0"/>
              <a:t>Heeft meestal een kaft</a:t>
            </a:r>
          </a:p>
          <a:p>
            <a:r>
              <a:rPr lang="nl-BE" sz="2800" dirty="0"/>
              <a:t>Neemt je mee naar een ander verhaal of onderwerp</a:t>
            </a:r>
          </a:p>
          <a:p>
            <a:r>
              <a:rPr lang="nl-BE" sz="2800" dirty="0"/>
              <a:t>Heeft geen elektriciteit nodig</a:t>
            </a:r>
          </a:p>
          <a:p>
            <a:r>
              <a:rPr lang="nl-BE" sz="2800" dirty="0"/>
              <a:t>Fictie of non-fictie </a:t>
            </a:r>
          </a:p>
        </p:txBody>
      </p:sp>
    </p:spTree>
    <p:extLst>
      <p:ext uri="{BB962C8B-B14F-4D97-AF65-F5344CB8AC3E}">
        <p14:creationId xmlns:p14="http://schemas.microsoft.com/office/powerpoint/2010/main" val="198047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A86F19-0DCB-E81F-35BF-E66D6ECD3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boek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5E069813-DFF5-64E1-FC7A-B5AD96200E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9508" y="2120900"/>
            <a:ext cx="6519333" cy="405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6055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43E93C-C4BD-DBA9-AB20-5802A24A3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5A874E7-7D23-94FE-C195-33E0EF20A5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2800" dirty="0"/>
              <a:t>Er hangt een formele sfeer</a:t>
            </a:r>
          </a:p>
          <a:p>
            <a:r>
              <a:rPr lang="nl-BE" sz="2800" dirty="0"/>
              <a:t>Mensen luisteren aandachtig</a:t>
            </a:r>
          </a:p>
          <a:p>
            <a:r>
              <a:rPr lang="nl-BE" sz="2800" dirty="0"/>
              <a:t>Er wordt geoordeeld</a:t>
            </a:r>
          </a:p>
          <a:p>
            <a:r>
              <a:rPr lang="nl-BE" sz="2800" dirty="0"/>
              <a:t>Regels en wetten staan centraal</a:t>
            </a:r>
          </a:p>
          <a:p>
            <a:r>
              <a:rPr lang="nl-BE" sz="2800" dirty="0"/>
              <a:t>Bepaalde personen dragen toga’s</a:t>
            </a:r>
          </a:p>
          <a:p>
            <a:r>
              <a:rPr lang="nl-BE" sz="2800" dirty="0"/>
              <a:t>Woorden hebben grote gevolgen</a:t>
            </a:r>
          </a:p>
          <a:p>
            <a:r>
              <a:rPr lang="nl-BE" sz="2800" dirty="0"/>
              <a:t>Stilte is belangrijk</a:t>
            </a:r>
          </a:p>
          <a:p>
            <a:r>
              <a:rPr lang="nl-BE" sz="2800" dirty="0"/>
              <a:t>Ik kom vaak in het journaal </a:t>
            </a:r>
          </a:p>
        </p:txBody>
      </p:sp>
    </p:spTree>
    <p:extLst>
      <p:ext uri="{BB962C8B-B14F-4D97-AF65-F5344CB8AC3E}">
        <p14:creationId xmlns:p14="http://schemas.microsoft.com/office/powerpoint/2010/main" val="380695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F8DFC1-7399-7B00-850E-99096D2DE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De rechtbank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4E4FC76C-5066-D426-FCB4-201147B26E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84080" y="2155488"/>
            <a:ext cx="5623840" cy="421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1666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137E9F-F393-4315-E39F-C9268BF2D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BD6B221-6F94-6BE4-EDC7-AAF178AA6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2800" dirty="0"/>
              <a:t>Een enorm groot land</a:t>
            </a:r>
          </a:p>
          <a:p>
            <a:r>
              <a:rPr lang="nl-BE" sz="2800" dirty="0"/>
              <a:t>Zeer koude winters</a:t>
            </a:r>
          </a:p>
          <a:p>
            <a:r>
              <a:rPr lang="nl-BE" sz="2800" dirty="0"/>
              <a:t>Rijke geschiedenis</a:t>
            </a:r>
          </a:p>
          <a:p>
            <a:r>
              <a:rPr lang="nl-BE" sz="2800" dirty="0"/>
              <a:t>Grote contrasten tussen stad en platteland</a:t>
            </a:r>
          </a:p>
          <a:p>
            <a:r>
              <a:rPr lang="nl-BE" sz="2800" dirty="0"/>
              <a:t>Sterke nationale symbolen</a:t>
            </a:r>
          </a:p>
          <a:p>
            <a:r>
              <a:rPr lang="nl-BE" sz="2800" dirty="0"/>
              <a:t>Bekend om indrukwekkende gebouwen</a:t>
            </a:r>
          </a:p>
          <a:p>
            <a:r>
              <a:rPr lang="nl-BE" sz="2800" dirty="0"/>
              <a:t>Veel invloed op wereldpolitiek</a:t>
            </a:r>
          </a:p>
          <a:p>
            <a:r>
              <a:rPr lang="nl-BE" sz="2800" dirty="0"/>
              <a:t>Vroeger heette ik de U.S.S.R</a:t>
            </a:r>
          </a:p>
        </p:txBody>
      </p:sp>
    </p:spTree>
    <p:extLst>
      <p:ext uri="{BB962C8B-B14F-4D97-AF65-F5344CB8AC3E}">
        <p14:creationId xmlns:p14="http://schemas.microsoft.com/office/powerpoint/2010/main" val="95980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0A0DFE-5122-39CD-4233-11D348A1D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Rusland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3A45AB45-7907-A809-B153-4ADCA7744E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2286" y="1534235"/>
            <a:ext cx="6897757" cy="498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1468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E27C71-AE55-B790-6B80-49ABD6F85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D16A39E-6EBA-8981-96D8-EEFB71B00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2800" dirty="0"/>
              <a:t>Ik ben een klein hulpmiddel</a:t>
            </a:r>
          </a:p>
          <a:p>
            <a:r>
              <a:rPr lang="nl-BE" sz="2800" dirty="0"/>
              <a:t>Wordt vooral in de keuken gebruikt</a:t>
            </a:r>
          </a:p>
          <a:p>
            <a:r>
              <a:rPr lang="nl-BE" sz="2800" dirty="0"/>
              <a:t>Ik ben gemaakt van metaal</a:t>
            </a:r>
          </a:p>
          <a:p>
            <a:r>
              <a:rPr lang="nl-BE" sz="2800" dirty="0"/>
              <a:t>Heeft een draaiende beweging nodig, maar er bestaan ook modellen met een hefboomwerking </a:t>
            </a:r>
          </a:p>
          <a:p>
            <a:r>
              <a:rPr lang="nl-BE" sz="2800" dirty="0"/>
              <a:t>Ik word niet dagelijks gebruikt door iedereen</a:t>
            </a:r>
          </a:p>
          <a:p>
            <a:r>
              <a:rPr lang="nl-BE" sz="2800" dirty="0"/>
              <a:t>Helpt bij een speciaal moment</a:t>
            </a:r>
          </a:p>
          <a:p>
            <a:r>
              <a:rPr lang="nl-BE" sz="2800" dirty="0"/>
              <a:t>Onmisbaar bij bepaalde flessen</a:t>
            </a:r>
          </a:p>
        </p:txBody>
      </p:sp>
    </p:spTree>
    <p:extLst>
      <p:ext uri="{BB962C8B-B14F-4D97-AF65-F5344CB8AC3E}">
        <p14:creationId xmlns:p14="http://schemas.microsoft.com/office/powerpoint/2010/main" val="311713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DF9138-08AD-9CE9-97A7-063DC0BE5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/>
              <a:t>Kurkentrekker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46ECD0F0-1F6F-6EBD-8520-96994A8984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29180" r="26727"/>
          <a:stretch>
            <a:fillRect/>
          </a:stretch>
        </p:blipFill>
        <p:spPr>
          <a:xfrm rot="1768003">
            <a:off x="5420412" y="738825"/>
            <a:ext cx="2564091" cy="581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514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29DC83-4670-2A68-BD4A-4673332A7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Wie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97B0619-2A14-B056-6133-B8E8BB9C42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2800" dirty="0"/>
              <a:t>Ik ben een sprookjesfiguur</a:t>
            </a:r>
          </a:p>
          <a:p>
            <a:r>
              <a:rPr lang="nl-BE" sz="2800" dirty="0"/>
              <a:t>Ik heb een boze stiefmoeder</a:t>
            </a:r>
          </a:p>
          <a:p>
            <a:r>
              <a:rPr lang="nl-BE" sz="2800" dirty="0"/>
              <a:t>Zij heeft een magische spiegel die mij het mooiste meisje van het land vind</a:t>
            </a:r>
          </a:p>
          <a:p>
            <a:r>
              <a:rPr lang="nl-BE" sz="2800" dirty="0"/>
              <a:t>Ik moet wegvluchten</a:t>
            </a:r>
          </a:p>
          <a:p>
            <a:r>
              <a:rPr lang="nl-BE" sz="2800" dirty="0"/>
              <a:t>Ik mag bij een kabouterfamilie gaan wonen</a:t>
            </a:r>
          </a:p>
          <a:p>
            <a:r>
              <a:rPr lang="nl-BE" sz="2800" dirty="0"/>
              <a:t>Ik krijg een giftige appel te eten</a:t>
            </a:r>
          </a:p>
          <a:p>
            <a:r>
              <a:rPr lang="nl-BE" sz="2800" dirty="0"/>
              <a:t>Mijn prins op het witte paard komt me gelukkig redden </a:t>
            </a:r>
          </a:p>
        </p:txBody>
      </p:sp>
    </p:spTree>
    <p:extLst>
      <p:ext uri="{BB962C8B-B14F-4D97-AF65-F5344CB8AC3E}">
        <p14:creationId xmlns:p14="http://schemas.microsoft.com/office/powerpoint/2010/main" val="179325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951A08-FB59-7356-21A8-491DF7BBD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Sneeuwwitje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1D2B6DAC-E522-FA7C-5D48-43EB3BE9EA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16162" y="328747"/>
            <a:ext cx="4005525" cy="620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568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0A6EC4-FCD9-5A99-7CCD-A9DE8A8CB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9F9C745-2605-A681-CD03-1B02EC0AC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3200" dirty="0"/>
              <a:t>Hoge muren en gesloten deuren</a:t>
            </a:r>
          </a:p>
          <a:p>
            <a:r>
              <a:rPr lang="nl-BE" sz="3200" dirty="0"/>
              <a:t>Vrijheid is hier sterk beperkt</a:t>
            </a:r>
          </a:p>
          <a:p>
            <a:r>
              <a:rPr lang="nl-BE" sz="3200" dirty="0"/>
              <a:t>Alles verloopt volgens vaste regels</a:t>
            </a:r>
          </a:p>
          <a:p>
            <a:r>
              <a:rPr lang="nl-BE" sz="3200" dirty="0"/>
              <a:t>Tijd wordt streng gecontroleerd</a:t>
            </a:r>
          </a:p>
          <a:p>
            <a:r>
              <a:rPr lang="nl-BE" sz="3200" dirty="0"/>
              <a:t>Weinig privacy</a:t>
            </a:r>
          </a:p>
          <a:p>
            <a:r>
              <a:rPr lang="nl-BE" sz="3200" dirty="0"/>
              <a:t>Beveiliging is overal aanwezig</a:t>
            </a:r>
          </a:p>
          <a:p>
            <a:r>
              <a:rPr lang="nl-BE" sz="3200" dirty="0"/>
              <a:t>Je mag hier niet zomaar weg</a:t>
            </a:r>
          </a:p>
        </p:txBody>
      </p:sp>
    </p:spTree>
    <p:extLst>
      <p:ext uri="{BB962C8B-B14F-4D97-AF65-F5344CB8AC3E}">
        <p14:creationId xmlns:p14="http://schemas.microsoft.com/office/powerpoint/2010/main" val="251581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869327-5626-74E3-D240-6DFF2C44B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3A2BDBD-A595-C7BD-2EA3-2D0BF507F8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2800" dirty="0"/>
              <a:t>Wordt zelden gebruikt</a:t>
            </a:r>
          </a:p>
          <a:p>
            <a:r>
              <a:rPr lang="nl-BE" sz="2800" dirty="0"/>
              <a:t>Zit vaak opgeborgen</a:t>
            </a:r>
          </a:p>
          <a:p>
            <a:r>
              <a:rPr lang="nl-BE" sz="2800" dirty="0"/>
              <a:t>Hoort bij een voertuig</a:t>
            </a:r>
          </a:p>
          <a:p>
            <a:r>
              <a:rPr lang="nl-BE" sz="2800" dirty="0"/>
              <a:t>Is zwaar om te dragen</a:t>
            </a:r>
          </a:p>
          <a:p>
            <a:r>
              <a:rPr lang="nl-BE" sz="2800" dirty="0"/>
              <a:t>Komt van pas bij pech</a:t>
            </a:r>
          </a:p>
          <a:p>
            <a:r>
              <a:rPr lang="nl-BE" sz="2800" dirty="0"/>
              <a:t>Wordt tijdelijk gebruikt</a:t>
            </a:r>
          </a:p>
          <a:p>
            <a:r>
              <a:rPr lang="nl-BE" sz="2800" dirty="0"/>
              <a:t>Zorgt ervoor dat je verder kunt rijden</a:t>
            </a:r>
          </a:p>
        </p:txBody>
      </p:sp>
    </p:spTree>
    <p:extLst>
      <p:ext uri="{BB962C8B-B14F-4D97-AF65-F5344CB8AC3E}">
        <p14:creationId xmlns:p14="http://schemas.microsoft.com/office/powerpoint/2010/main" val="211490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F2256F-1B8C-779C-2F8F-C23310766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reservewiel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DD6C76D0-9247-57B5-C7FD-0826CD127C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62218" y="2120900"/>
            <a:ext cx="6073913" cy="405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1401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524418-E3F0-9342-95FA-A749E0A99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D2DCCB7-5C97-1A90-3D3D-B8D9338272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De geur lokt je vaak naar binnen</a:t>
            </a:r>
          </a:p>
          <a:p>
            <a:r>
              <a:rPr lang="nl-BE" dirty="0"/>
              <a:t>Al was die geur vroeger indringender dan nu</a:t>
            </a:r>
          </a:p>
          <a:p>
            <a:r>
              <a:rPr lang="nl-BE" dirty="0"/>
              <a:t>De reden is dat het nu allemaal binnenshuis gebeurt</a:t>
            </a:r>
          </a:p>
          <a:p>
            <a:r>
              <a:rPr lang="nl-BE" dirty="0"/>
              <a:t>Ik ben een soort </a:t>
            </a:r>
            <a:r>
              <a:rPr lang="nl-BE" dirty="0" err="1"/>
              <a:t>horecaazaak</a:t>
            </a:r>
            <a:endParaRPr lang="nl-BE" dirty="0"/>
          </a:p>
          <a:p>
            <a:r>
              <a:rPr lang="nl-BE" dirty="0"/>
              <a:t>Ik ben typisch Belgisch </a:t>
            </a:r>
          </a:p>
          <a:p>
            <a:r>
              <a:rPr lang="nl-BE" dirty="0"/>
              <a:t>Mijn goudgele lekkernij eet je vanuit een </a:t>
            </a:r>
            <a:r>
              <a:rPr lang="nl-BE" dirty="0" err="1"/>
              <a:t>tipzak</a:t>
            </a:r>
            <a:r>
              <a:rPr lang="nl-BE" dirty="0"/>
              <a:t>, een kartonnen of plastieken bakje</a:t>
            </a:r>
          </a:p>
          <a:p>
            <a:r>
              <a:rPr lang="nl-BE" dirty="0"/>
              <a:t>Een heleboel snacks bezorgen je keuzestress</a:t>
            </a:r>
          </a:p>
          <a:p>
            <a:r>
              <a:rPr lang="nl-BE" dirty="0"/>
              <a:t>Graag ook nog een sausje bovenop, of in een potje? </a:t>
            </a:r>
          </a:p>
        </p:txBody>
      </p:sp>
    </p:spTree>
    <p:extLst>
      <p:ext uri="{BB962C8B-B14F-4D97-AF65-F5344CB8AC3E}">
        <p14:creationId xmlns:p14="http://schemas.microsoft.com/office/powerpoint/2010/main" val="21194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5DDF41-8CEA-B7BD-EE5E-AF37FB4D0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frituur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FA59CF90-5D51-3F06-89DF-1B50C05CC6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20279" y="1911172"/>
            <a:ext cx="6033052" cy="468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619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EECE47-E4C0-74E8-3582-ADEF596B0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Wie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99E236B-198D-F606-9615-0FF703F740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BE" sz="2800" dirty="0"/>
              <a:t>Ik ben een man</a:t>
            </a:r>
          </a:p>
          <a:p>
            <a:r>
              <a:rPr lang="nl-BE" sz="2800" dirty="0"/>
              <a:t>Ik heb de belangrijkste functie van het land momenteel</a:t>
            </a:r>
          </a:p>
          <a:p>
            <a:r>
              <a:rPr lang="nl-BE" sz="2800" dirty="0"/>
              <a:t>Al ben ik geboren als Vlaams nationalist</a:t>
            </a:r>
          </a:p>
          <a:p>
            <a:r>
              <a:rPr lang="nl-BE" sz="2800" dirty="0"/>
              <a:t>Ik spreek graag een woordje latijn af en toe</a:t>
            </a:r>
          </a:p>
          <a:p>
            <a:r>
              <a:rPr lang="nl-BE" sz="2800" dirty="0"/>
              <a:t>Ik ben een paar jaar geleden ettelijke kilootjes lichter geworden</a:t>
            </a:r>
          </a:p>
          <a:p>
            <a:r>
              <a:rPr lang="nl-BE" sz="2800" dirty="0"/>
              <a:t>Bij sommigen ben ik populair, bij anderen dan weer net niet</a:t>
            </a:r>
          </a:p>
          <a:p>
            <a:r>
              <a:rPr lang="nl-BE" sz="2800" dirty="0"/>
              <a:t>Ik wind er meestal geen doekjes om en zeg waar het om draait, ook al is dat iets wat mensen niet graag horen.</a:t>
            </a:r>
          </a:p>
          <a:p>
            <a:r>
              <a:rPr lang="nl-BE" sz="2800" dirty="0"/>
              <a:t>Ik ben een politicus </a:t>
            </a:r>
          </a:p>
        </p:txBody>
      </p:sp>
    </p:spTree>
    <p:extLst>
      <p:ext uri="{BB962C8B-B14F-4D97-AF65-F5344CB8AC3E}">
        <p14:creationId xmlns:p14="http://schemas.microsoft.com/office/powerpoint/2010/main" val="287810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359289-CAEF-EB7C-D616-BC18EF2DC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Bart de wever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87B42F3E-36AB-0818-9573-5BBCFD649A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54357" y="1783339"/>
            <a:ext cx="7007085" cy="467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40560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1A502E-9512-6447-6D0D-675BDA777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A078E3B-4AF4-A17E-AE2C-9A3EB28F8B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3200" dirty="0"/>
              <a:t>Ik ben vaak rond, driehoekig of vierkant. </a:t>
            </a:r>
          </a:p>
          <a:p>
            <a:r>
              <a:rPr lang="nl-BE" sz="3200" dirty="0"/>
              <a:t>Ik geef informatie aan weggebruikers</a:t>
            </a:r>
          </a:p>
          <a:p>
            <a:r>
              <a:rPr lang="nl-BE" sz="3200" dirty="0"/>
              <a:t>Vaak zorg ik voor waarschuwingen of aanwijzingen</a:t>
            </a:r>
          </a:p>
          <a:p>
            <a:r>
              <a:rPr lang="nl-BE" sz="3200" dirty="0"/>
              <a:t>De meest gebruikte kleuren waarin ik besta zijn rood, wit, zwart en blauw</a:t>
            </a:r>
          </a:p>
          <a:p>
            <a:r>
              <a:rPr lang="nl-BE" sz="3200" dirty="0"/>
              <a:t>Ik hang vast aan een paal of soms ook aan een muur</a:t>
            </a:r>
          </a:p>
        </p:txBody>
      </p:sp>
    </p:spTree>
    <p:extLst>
      <p:ext uri="{BB962C8B-B14F-4D97-AF65-F5344CB8AC3E}">
        <p14:creationId xmlns:p14="http://schemas.microsoft.com/office/powerpoint/2010/main" val="320773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B62A65-86D9-88DB-E376-DE4CD9B81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verkeersbord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037583BC-FE14-3DF0-F131-CAA6CDCBFA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9340" y="1915859"/>
            <a:ext cx="6793320" cy="494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6195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5BDBB4-1FE5-E467-F882-5AE122D69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AAFBFD6-7482-F712-F139-B5753D8425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2800" dirty="0"/>
              <a:t>Ik ben een populaire plek om te winkelen</a:t>
            </a:r>
          </a:p>
          <a:p>
            <a:r>
              <a:rPr lang="nl-BE" sz="2800" dirty="0"/>
              <a:t>Ik ga door in open lucht</a:t>
            </a:r>
          </a:p>
          <a:p>
            <a:r>
              <a:rPr lang="nl-BE" sz="2800" dirty="0"/>
              <a:t>Ik besta uit verschillende kraampjes</a:t>
            </a:r>
          </a:p>
          <a:p>
            <a:r>
              <a:rPr lang="nl-BE" sz="2800" dirty="0"/>
              <a:t>Groenten, fruit, vlees, vis, kaas, snoep, kledij, accessoires, handtassen, zijn zaken die bij mij te koop zijn</a:t>
            </a:r>
          </a:p>
          <a:p>
            <a:r>
              <a:rPr lang="nl-BE" sz="2800" dirty="0"/>
              <a:t>Ik ga meestal door op een vaste dag in de week of weekend</a:t>
            </a:r>
          </a:p>
          <a:p>
            <a:r>
              <a:rPr lang="nl-BE" sz="2800" dirty="0"/>
              <a:t>Er zijn er ook die maar 1 x per jaar door gaan, of enkel ‘s avonds </a:t>
            </a:r>
          </a:p>
        </p:txBody>
      </p:sp>
    </p:spTree>
    <p:extLst>
      <p:ext uri="{BB962C8B-B14F-4D97-AF65-F5344CB8AC3E}">
        <p14:creationId xmlns:p14="http://schemas.microsoft.com/office/powerpoint/2010/main" val="427766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2FFA66-BBED-971C-9FC8-BD582DD5B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De markt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7F24815E-77CE-A188-43B9-1517B9684E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80891" y="2120900"/>
            <a:ext cx="6836568" cy="405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184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BEBAE2-E1E7-EE57-F623-0B2BAB5F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gevangenis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DA30685E-6C20-81FC-B07C-3B79D33F51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53459" y="1649980"/>
            <a:ext cx="7085082" cy="472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24311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235976-8B45-FF42-E32C-0C9417ED1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Wie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3BC99B8-9662-FB23-162E-515FACC941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Ik word vaak gezien als een spirituele gids voor miljoenen mensen wereldwijd.</a:t>
            </a:r>
          </a:p>
          <a:p>
            <a:r>
              <a:rPr lang="nl-BE" dirty="0"/>
              <a:t>Ik heb een soort vervoersmiddel, dat mijn naam draagt</a:t>
            </a:r>
          </a:p>
          <a:p>
            <a:r>
              <a:rPr lang="nl-BE" dirty="0"/>
              <a:t>Ik ben de eerste Amerikaan die deze functie uitoefent.</a:t>
            </a:r>
          </a:p>
          <a:p>
            <a:r>
              <a:rPr lang="nl-BE" dirty="0"/>
              <a:t>Ik ben de leider van de katholieke kerk.</a:t>
            </a:r>
          </a:p>
          <a:p>
            <a:r>
              <a:rPr lang="nl-BE" dirty="0"/>
              <a:t>Mijn zetel is in Vaticaanstad, een stadstaat in Rome.</a:t>
            </a:r>
          </a:p>
          <a:p>
            <a:r>
              <a:rPr lang="nl-BE" dirty="0"/>
              <a:t>Als ik verkozen ben, </a:t>
            </a:r>
            <a:r>
              <a:rPr lang="nl-BE" dirty="0" err="1"/>
              <a:t>komlt</a:t>
            </a:r>
            <a:r>
              <a:rPr lang="nl-BE" dirty="0"/>
              <a:t> er witte rook uit de schouw van de Sixtijnse kapel en roepen ze </a:t>
            </a:r>
            <a:r>
              <a:rPr lang="nl-BE" dirty="0" err="1"/>
              <a:t>Habemus</a:t>
            </a:r>
            <a:r>
              <a:rPr lang="nl-BE" dirty="0"/>
              <a:t> </a:t>
            </a:r>
            <a:r>
              <a:rPr lang="nl-BE" dirty="0" err="1"/>
              <a:t>papam</a:t>
            </a:r>
            <a:r>
              <a:rPr lang="nl-BE" dirty="0"/>
              <a:t>.</a:t>
            </a:r>
          </a:p>
          <a:p>
            <a:r>
              <a:rPr lang="nl-BE" dirty="0"/>
              <a:t>Ik draag een soort </a:t>
            </a:r>
            <a:r>
              <a:rPr lang="nl-BE" dirty="0" err="1"/>
              <a:t>keppel</a:t>
            </a:r>
            <a:r>
              <a:rPr lang="nl-BE" dirty="0"/>
              <a:t> of een hoge hoed zoals Sinterklaas.</a:t>
            </a:r>
          </a:p>
        </p:txBody>
      </p:sp>
    </p:spTree>
    <p:extLst>
      <p:ext uri="{BB962C8B-B14F-4D97-AF65-F5344CB8AC3E}">
        <p14:creationId xmlns:p14="http://schemas.microsoft.com/office/powerpoint/2010/main" val="269426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2C5BC3-77BA-2BBA-888D-51B315235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Paus </a:t>
            </a:r>
            <a:r>
              <a:rPr lang="nl-BE" dirty="0" err="1"/>
              <a:t>leo</a:t>
            </a:r>
            <a:r>
              <a:rPr lang="nl-BE" dirty="0"/>
              <a:t> xiv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39A6334C-85BC-2681-AEA9-F9D0A172F8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574" y="1651319"/>
            <a:ext cx="7533861" cy="502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9853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5F4C28-11B1-4C2D-6AE7-6C98554AD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5B55E98-6375-894F-851E-A9DEC9A0B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3200" dirty="0"/>
              <a:t>Ik ben populair bij kinderen en mensen die artistiek talent hebben</a:t>
            </a:r>
          </a:p>
          <a:p>
            <a:r>
              <a:rPr lang="nl-BE" sz="3200" dirty="0"/>
              <a:t>Ik besta uit hout met een gekleurde kern</a:t>
            </a:r>
          </a:p>
          <a:p>
            <a:r>
              <a:rPr lang="nl-BE" sz="3200" dirty="0"/>
              <a:t>Ik besta in honderden kleurtjes</a:t>
            </a:r>
          </a:p>
          <a:p>
            <a:r>
              <a:rPr lang="nl-BE" sz="3200" dirty="0"/>
              <a:t>Ik zit meestal in een doos of een pennenzak</a:t>
            </a:r>
          </a:p>
          <a:p>
            <a:r>
              <a:rPr lang="nl-BE" sz="3200" dirty="0"/>
              <a:t>Bouwvakkers en timmerlui hebben mij vaak achter hun oor zitten</a:t>
            </a:r>
          </a:p>
          <a:p>
            <a:r>
              <a:rPr lang="nl-BE" sz="3200" dirty="0"/>
              <a:t>Ik word gebruikt om te tekenen of te kleuren </a:t>
            </a:r>
          </a:p>
        </p:txBody>
      </p:sp>
    </p:spTree>
    <p:extLst>
      <p:ext uri="{BB962C8B-B14F-4D97-AF65-F5344CB8AC3E}">
        <p14:creationId xmlns:p14="http://schemas.microsoft.com/office/powerpoint/2010/main" val="127914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4F1720-5FF8-04BA-B85A-C5527FFD0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kleurpotlood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8AE1070B-FDDB-0D2F-CCA4-F9E47695C3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43469" y="1842603"/>
            <a:ext cx="5705061" cy="5549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56389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62BCDA-0002-3F32-086B-1BA7CF265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FD360E8-432C-CA78-560D-9F7C0A660C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BE" sz="3200" dirty="0"/>
              <a:t>Je ziet hier bitter weinig kleuren</a:t>
            </a:r>
          </a:p>
          <a:p>
            <a:r>
              <a:rPr lang="nl-BE" sz="3200" dirty="0"/>
              <a:t>Wit is de hoofdkleur</a:t>
            </a:r>
          </a:p>
          <a:p>
            <a:r>
              <a:rPr lang="nl-BE" sz="3200" dirty="0"/>
              <a:t>Ik geef veel koude af</a:t>
            </a:r>
          </a:p>
          <a:p>
            <a:r>
              <a:rPr lang="nl-BE" sz="3200" dirty="0"/>
              <a:t>Je kan mij oppakken en opbollen</a:t>
            </a:r>
          </a:p>
          <a:p>
            <a:r>
              <a:rPr lang="nl-BE" sz="3200" dirty="0"/>
              <a:t>Je kan met mij een soort pop maken</a:t>
            </a:r>
          </a:p>
          <a:p>
            <a:r>
              <a:rPr lang="nl-BE" sz="3200" dirty="0"/>
              <a:t>In onze </a:t>
            </a:r>
            <a:r>
              <a:rPr lang="nl-BE" sz="3200" dirty="0" err="1"/>
              <a:t>contrijen</a:t>
            </a:r>
            <a:r>
              <a:rPr lang="nl-BE" sz="3200" dirty="0"/>
              <a:t> kom ik niet voor in de zomer </a:t>
            </a:r>
          </a:p>
          <a:p>
            <a:r>
              <a:rPr lang="nl-BE" sz="3200" dirty="0"/>
              <a:t>Ik heb wel iets magisch</a:t>
            </a:r>
          </a:p>
          <a:p>
            <a:r>
              <a:rPr lang="nl-BE" sz="3200" dirty="0"/>
              <a:t>Ik word vaak geassocieerd met kerst </a:t>
            </a:r>
          </a:p>
        </p:txBody>
      </p:sp>
    </p:spTree>
    <p:extLst>
      <p:ext uri="{BB962C8B-B14F-4D97-AF65-F5344CB8AC3E}">
        <p14:creationId xmlns:p14="http://schemas.microsoft.com/office/powerpoint/2010/main" val="263182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51F94-2C38-6374-AD4D-69DC884DA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sneeuwlandschap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3D17FBB0-14B6-626B-CC28-4DB3DB56F8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7827" y="1570099"/>
            <a:ext cx="7951303" cy="530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37125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92914D-5DC7-89A9-3561-617DC8401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Wie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7E82C63-FBD7-BAB2-4FC5-94ABB2B6F1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BE" sz="2800" dirty="0"/>
              <a:t>Ik ben een vrouw</a:t>
            </a:r>
          </a:p>
          <a:p>
            <a:r>
              <a:rPr lang="nl-BE" sz="2800" dirty="0"/>
              <a:t>Ik ben geboren in Calcutta </a:t>
            </a:r>
          </a:p>
          <a:p>
            <a:r>
              <a:rPr lang="nl-BE" sz="2800" dirty="0"/>
              <a:t>Ik ben stichteres van de Missionarissen van Naastenliefde en Nobelprijswinnares voor de Vrede.</a:t>
            </a:r>
          </a:p>
          <a:p>
            <a:r>
              <a:rPr lang="nl-BE" sz="2800" dirty="0"/>
              <a:t>Ik ben echt wereldberoemd</a:t>
            </a:r>
          </a:p>
          <a:p>
            <a:r>
              <a:rPr lang="nl-BE" sz="2800" dirty="0"/>
              <a:t>Ik leef niet meer</a:t>
            </a:r>
          </a:p>
          <a:p>
            <a:r>
              <a:rPr lang="nl-BE" sz="2800" dirty="0"/>
              <a:t>Ik ben in 2016 </a:t>
            </a:r>
            <a:r>
              <a:rPr lang="nl-BE" sz="2800" dirty="0" err="1"/>
              <a:t>heilg</a:t>
            </a:r>
            <a:r>
              <a:rPr lang="nl-BE" sz="2800" dirty="0"/>
              <a:t> verklaard </a:t>
            </a:r>
          </a:p>
          <a:p>
            <a:r>
              <a:rPr lang="nl-BE" sz="2800" dirty="0"/>
              <a:t>Mijn kleding is zeer typisch: een witte hoofddoek met 2 fijne blauwe lijntjes </a:t>
            </a:r>
          </a:p>
        </p:txBody>
      </p:sp>
    </p:spTree>
    <p:extLst>
      <p:ext uri="{BB962C8B-B14F-4D97-AF65-F5344CB8AC3E}">
        <p14:creationId xmlns:p14="http://schemas.microsoft.com/office/powerpoint/2010/main" val="256491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7D4814-5DA9-6857-0C60-E648F2C3F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Moeder Theresa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BBFC0F3B-9CF9-52C9-120E-4105C0F046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1800" y="1655141"/>
            <a:ext cx="7804289" cy="520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18779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9789C7-0431-08D5-21D5-97FE53063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Wie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2D1C085-D4CC-4607-FEDB-461FF610B7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BE" sz="2800" dirty="0"/>
              <a:t>Ik heb geen vast huis om in te wonen.</a:t>
            </a:r>
          </a:p>
          <a:p>
            <a:r>
              <a:rPr lang="nl-BE" sz="2800" dirty="0"/>
              <a:t>Ik moet vaak op straat slapen of in tijdelijke opvang verblijven.</a:t>
            </a:r>
          </a:p>
          <a:p>
            <a:r>
              <a:rPr lang="nl-BE" sz="2800" dirty="0"/>
              <a:t>Ik heb vaak te maken met armoede en  ben afhankelijk van hulp van anderen.</a:t>
            </a:r>
          </a:p>
          <a:p>
            <a:r>
              <a:rPr lang="nl-BE" sz="2800" dirty="0"/>
              <a:t>Mensen zijn vaak bang van mij</a:t>
            </a:r>
          </a:p>
          <a:p>
            <a:r>
              <a:rPr lang="nl-BE" sz="2800" dirty="0"/>
              <a:t>Ik ruik niet echt fris</a:t>
            </a:r>
          </a:p>
          <a:p>
            <a:r>
              <a:rPr lang="nl-BE" sz="2800" dirty="0"/>
              <a:t>De Franse benaming voor mezelf is clochard </a:t>
            </a:r>
          </a:p>
          <a:p>
            <a:r>
              <a:rPr lang="nl-BE" sz="2800" dirty="0"/>
              <a:t>Je ziet mij vaker in steden , dan op het platteland</a:t>
            </a:r>
          </a:p>
          <a:p>
            <a:r>
              <a:rPr lang="nl-BE" sz="2800" dirty="0"/>
              <a:t>Bedelen is vaak mijn bron van inkomsten </a:t>
            </a:r>
          </a:p>
        </p:txBody>
      </p:sp>
    </p:spTree>
    <p:extLst>
      <p:ext uri="{BB962C8B-B14F-4D97-AF65-F5344CB8AC3E}">
        <p14:creationId xmlns:p14="http://schemas.microsoft.com/office/powerpoint/2010/main" val="102068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A074A3-33D4-9E25-942D-56F410256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dakloze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49202B01-378B-D0A9-3EB6-CDFE5F3A87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7963" y="1859369"/>
            <a:ext cx="8456074" cy="499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77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CCC113-D095-39A5-BB32-9B54E0F9D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35A4510-3BF0-43D2-A2B2-D093A3DD85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3200" dirty="0"/>
              <a:t>Ik ben iets dat je vaak bij het eten gebruikt.</a:t>
            </a:r>
          </a:p>
          <a:p>
            <a:r>
              <a:rPr lang="nl-BE" sz="3200" dirty="0"/>
              <a:t>Ik kom meestal in kleine korrels voor.</a:t>
            </a:r>
          </a:p>
          <a:p>
            <a:r>
              <a:rPr lang="nl-BE" sz="3200" dirty="0"/>
              <a:t>Ik geef gerechten meer smaak.</a:t>
            </a:r>
          </a:p>
          <a:p>
            <a:r>
              <a:rPr lang="nl-BE" sz="3200" dirty="0"/>
              <a:t>Te veel van mij kan je laten niezen of hoesten.</a:t>
            </a:r>
          </a:p>
          <a:p>
            <a:r>
              <a:rPr lang="nl-BE" sz="3200" dirty="0"/>
              <a:t>Ik word vaak samen gebruikt met zout.</a:t>
            </a:r>
          </a:p>
          <a:p>
            <a:r>
              <a:rPr lang="nl-BE" sz="3200" dirty="0"/>
              <a:t>Ik kan zwart, wit of groen zijn.</a:t>
            </a:r>
          </a:p>
          <a:p>
            <a:r>
              <a:rPr lang="nl-BE" sz="3200" dirty="0"/>
              <a:t>Ik kom vaak op tafel in een strooier of molen</a:t>
            </a:r>
          </a:p>
        </p:txBody>
      </p:sp>
    </p:spTree>
    <p:extLst>
      <p:ext uri="{BB962C8B-B14F-4D97-AF65-F5344CB8AC3E}">
        <p14:creationId xmlns:p14="http://schemas.microsoft.com/office/powerpoint/2010/main" val="20296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F87BDA-7FCB-3C06-6CA7-783F2840A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0CC8770-1602-646B-F571-D98708CF6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nl-BE" sz="2800" dirty="0"/>
              <a:t>Ik word gebruikt om te reinigen, Of in de badkamer ‘s morgens </a:t>
            </a:r>
          </a:p>
          <a:p>
            <a:r>
              <a:rPr lang="nl-BE" sz="2800" dirty="0"/>
              <a:t>Ik besta uit harde of zachte haren</a:t>
            </a:r>
          </a:p>
          <a:p>
            <a:r>
              <a:rPr lang="nl-BE" sz="2800" dirty="0"/>
              <a:t>Ik heb een lange of korte steel</a:t>
            </a:r>
          </a:p>
          <a:p>
            <a:r>
              <a:rPr lang="nl-BE" sz="2800" dirty="0"/>
              <a:t>Ik besta zowel in kunststof els in hout of metaal</a:t>
            </a:r>
          </a:p>
          <a:p>
            <a:r>
              <a:rPr lang="nl-BE" sz="2800" dirty="0"/>
              <a:t>Ik besta in allerlei kleuren</a:t>
            </a:r>
          </a:p>
          <a:p>
            <a:r>
              <a:rPr lang="nl-BE" sz="2800" dirty="0"/>
              <a:t>Vaak heb je beide versies van mij in huis</a:t>
            </a:r>
          </a:p>
          <a:p>
            <a:r>
              <a:rPr lang="nl-BE" sz="2800" dirty="0"/>
              <a:t>Ik besta ook in een handversie</a:t>
            </a:r>
          </a:p>
          <a:p>
            <a:r>
              <a:rPr lang="nl-BE" sz="2800" dirty="0"/>
              <a:t>Je kan mij enkel gebruiken als je niet kaal bent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5447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7737D9-C0A7-8709-4A73-E85117ECC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borstel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CD2708BA-286F-BC14-6039-09F770EAAE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13" y="2322068"/>
            <a:ext cx="6367316" cy="40513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0E736A0-67C1-A667-6C5C-E61C27C90C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913" t="12717" r="13252" b="9348"/>
          <a:stretch>
            <a:fillRect/>
          </a:stretch>
        </p:blipFill>
        <p:spPr>
          <a:xfrm>
            <a:off x="5756377" y="3429000"/>
            <a:ext cx="4441171" cy="304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84278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E46FE4-D983-B14F-16DD-BDC27DF7B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Wie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CB50C9C-2254-F453-3B84-D5D5852F86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2400" dirty="0"/>
              <a:t>Ik ben een dier</a:t>
            </a:r>
          </a:p>
          <a:p>
            <a:r>
              <a:rPr lang="nl-BE" sz="2400" dirty="0"/>
              <a:t>Ik leef graag bij de mens</a:t>
            </a:r>
          </a:p>
          <a:p>
            <a:r>
              <a:rPr lang="nl-BE" sz="2400" dirty="0"/>
              <a:t>Maar ik ben geen huisdier</a:t>
            </a:r>
          </a:p>
          <a:p>
            <a:r>
              <a:rPr lang="nl-BE" sz="2400" dirty="0"/>
              <a:t>Ik leef ook soms bij dieren</a:t>
            </a:r>
          </a:p>
          <a:p>
            <a:r>
              <a:rPr lang="nl-BE" sz="2400" dirty="0"/>
              <a:t>Ik ben een lastige om krijt te geraken</a:t>
            </a:r>
          </a:p>
          <a:p>
            <a:r>
              <a:rPr lang="nl-BE" sz="2400" dirty="0"/>
              <a:t>Je kamt mij uit je haar nadat je mij hebt vergiftigd of gesmoord hebt met vettige producten</a:t>
            </a:r>
          </a:p>
          <a:p>
            <a:r>
              <a:rPr lang="nl-BE" sz="2400" dirty="0"/>
              <a:t>Ik ben amper met het blote oog te zien</a:t>
            </a:r>
          </a:p>
          <a:p>
            <a:r>
              <a:rPr lang="nl-BE" sz="2400" dirty="0"/>
              <a:t>Op school controleerden ze jouw haar op mijn aanwezigheid </a:t>
            </a:r>
          </a:p>
        </p:txBody>
      </p:sp>
    </p:spTree>
    <p:extLst>
      <p:ext uri="{BB962C8B-B14F-4D97-AF65-F5344CB8AC3E}">
        <p14:creationId xmlns:p14="http://schemas.microsoft.com/office/powerpoint/2010/main" val="76122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5C2EA8-11C1-9DA6-8BD9-90DF9DFDD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luis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3079174E-8399-C585-E1FB-6FBD20B2B9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2759" y="873141"/>
            <a:ext cx="7895963" cy="5290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2766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334C02-8902-FADB-A7AB-23E69374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968CF2-25B5-61A9-860C-25DA5FF833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2800" dirty="0"/>
              <a:t>Het is hier gezellig</a:t>
            </a:r>
          </a:p>
          <a:p>
            <a:r>
              <a:rPr lang="nl-BE" sz="2800" dirty="0"/>
              <a:t>Je voelt je hier thuis, maar je woont hier niet</a:t>
            </a:r>
          </a:p>
          <a:p>
            <a:r>
              <a:rPr lang="nl-BE" sz="2800" dirty="0"/>
              <a:t>Ik heb 2 livings</a:t>
            </a:r>
          </a:p>
          <a:p>
            <a:r>
              <a:rPr lang="nl-BE" sz="2800" dirty="0"/>
              <a:t>Ik heb een mooi terras in de zomer</a:t>
            </a:r>
          </a:p>
          <a:p>
            <a:r>
              <a:rPr lang="nl-BE" sz="2800" dirty="0"/>
              <a:t>Ik bezit een rustkamer</a:t>
            </a:r>
          </a:p>
          <a:p>
            <a:r>
              <a:rPr lang="nl-BE" sz="2800" dirty="0"/>
              <a:t>Je bent er nooit alleen!</a:t>
            </a:r>
          </a:p>
          <a:p>
            <a:r>
              <a:rPr lang="nl-BE" sz="2800" dirty="0"/>
              <a:t>Ik ben nooit open in het weekend en op feestdagen</a:t>
            </a:r>
          </a:p>
          <a:p>
            <a:r>
              <a:rPr lang="nl-BE" sz="2800" dirty="0"/>
              <a:t>Ik lig in </a:t>
            </a:r>
            <a:r>
              <a:rPr lang="nl-BE" sz="2800" dirty="0" err="1"/>
              <a:t>Sijsele</a:t>
            </a:r>
            <a:r>
              <a:rPr lang="nl-BE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97961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D68398-15C4-8BEE-5221-DAF7C8082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Dagcentrum ‘t park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82C0551A-6E4A-8F2C-F24F-DE3E594236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88298" y="1934211"/>
            <a:ext cx="5835191" cy="437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4392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D6AB71-DCA7-1E02-7FD3-93826904C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7F57590-3D54-AB01-3937-9D794DA1E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Ik lig niet binnen Europa </a:t>
            </a:r>
          </a:p>
          <a:p>
            <a:r>
              <a:rPr lang="nl-BE" dirty="0"/>
              <a:t>Ik ben een lang land </a:t>
            </a:r>
          </a:p>
          <a:p>
            <a:r>
              <a:rPr lang="nl-BE" dirty="0"/>
              <a:t>Ik lig onder de evenaar</a:t>
            </a:r>
          </a:p>
          <a:p>
            <a:r>
              <a:rPr lang="nl-BE" dirty="0"/>
              <a:t>Bij mij wordt er Spaans gesproken</a:t>
            </a:r>
          </a:p>
          <a:p>
            <a:r>
              <a:rPr lang="nl-BE" dirty="0"/>
              <a:t>Ik ben een presidentiële republiek</a:t>
            </a:r>
          </a:p>
          <a:p>
            <a:r>
              <a:rPr lang="nl-BE" dirty="0"/>
              <a:t>De Andes loopt door mijn land </a:t>
            </a:r>
          </a:p>
          <a:p>
            <a:r>
              <a:rPr lang="nl-BE" dirty="0"/>
              <a:t>Pinochet heeft mij ooit geleid</a:t>
            </a:r>
          </a:p>
          <a:p>
            <a:r>
              <a:rPr lang="nl-BE" dirty="0"/>
              <a:t>Mijn hoofdstad is Santiago</a:t>
            </a:r>
          </a:p>
          <a:p>
            <a:r>
              <a:rPr lang="nl-BE" dirty="0"/>
              <a:t>Ik lig aan de westkust van het continent Amerika </a:t>
            </a:r>
          </a:p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57042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81105F-2EBC-23A4-D1BF-3F2029A9E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Chili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9C4E8734-395F-390E-7D86-B4C30A3248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7875" y="2120900"/>
            <a:ext cx="8102600" cy="405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25672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3C7FA5-8E91-E553-FF54-6597D43C4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3A9396D-8CA1-1650-FB2F-EFC645A352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3200" dirty="0"/>
              <a:t>Ik ben enorm lekker</a:t>
            </a:r>
          </a:p>
          <a:p>
            <a:r>
              <a:rPr lang="nl-BE" sz="3200" dirty="0"/>
              <a:t>Ik ben ook wel verslavend</a:t>
            </a:r>
          </a:p>
          <a:p>
            <a:r>
              <a:rPr lang="nl-BE" sz="3200" dirty="0"/>
              <a:t>Ik besta in wit, zwart en bruin</a:t>
            </a:r>
          </a:p>
          <a:p>
            <a:r>
              <a:rPr lang="nl-BE" sz="3200" dirty="0"/>
              <a:t>Je kan mij smelten en verwerken in gerechten</a:t>
            </a:r>
          </a:p>
          <a:p>
            <a:r>
              <a:rPr lang="nl-BE" sz="3200" dirty="0"/>
              <a:t>Ik ben populairst rond Pasen en Sinterklaas</a:t>
            </a:r>
          </a:p>
          <a:p>
            <a:r>
              <a:rPr lang="nl-BE" sz="3200" dirty="0"/>
              <a:t>Ik ben een soort exportproduct van België </a:t>
            </a:r>
          </a:p>
        </p:txBody>
      </p:sp>
    </p:spTree>
    <p:extLst>
      <p:ext uri="{BB962C8B-B14F-4D97-AF65-F5344CB8AC3E}">
        <p14:creationId xmlns:p14="http://schemas.microsoft.com/office/powerpoint/2010/main" val="372845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342087-E5B0-4B80-8D78-A90BB1005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Chocolade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A7582B33-1337-E3D9-8166-D1D1E68D3F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5237" y="1745184"/>
            <a:ext cx="7393194" cy="492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301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12B90C-1525-9DA2-FF01-DEF6DEC78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peper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98B64E84-95E1-59C1-7240-BB398C2A4A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94175" y="2241550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76887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BF0786-C792-4F7C-AA9A-817820BAB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10B7967-9B61-66E0-240E-CA8A1FB6B9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sz="2400" dirty="0"/>
              <a:t>Nu besta ik niet meer (in dit gedaante)</a:t>
            </a:r>
          </a:p>
          <a:p>
            <a:r>
              <a:rPr lang="nl-BE" sz="2400" dirty="0"/>
              <a:t>Ik was er vroeger in elke gemeente</a:t>
            </a:r>
          </a:p>
          <a:p>
            <a:r>
              <a:rPr lang="nl-BE" sz="2400" dirty="0"/>
              <a:t>Ik ben niet echt een lokaal die enkel en alleen voor deze activiteit werd gebruikt</a:t>
            </a:r>
          </a:p>
          <a:p>
            <a:r>
              <a:rPr lang="nl-BE" sz="2400" dirty="0"/>
              <a:t>Voorbeelden zijn gemeentehuizen, culturele centra, gemeentelijke feestzaaltjes, enz.</a:t>
            </a:r>
          </a:p>
          <a:p>
            <a:r>
              <a:rPr lang="nl-BE" sz="2400" dirty="0"/>
              <a:t>Ik vond elke werkdag plaats op een ander tijdstip</a:t>
            </a:r>
          </a:p>
          <a:p>
            <a:r>
              <a:rPr lang="nl-BE" sz="2400" dirty="0"/>
              <a:t>Je moest een kaart voorleggen waarop er dan een stempel werd gezet door een beambte van de gemeente/stad</a:t>
            </a:r>
          </a:p>
          <a:p>
            <a:r>
              <a:rPr lang="nl-BE" sz="2400" dirty="0"/>
              <a:t>Deze kaart had je dan nodig om je werkloosheidsuitkering te krijgen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9304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B6D2B8-3A15-1848-448C-4C107A9D8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Stempellokaal </a:t>
            </a:r>
            <a:endParaRPr lang="nl-BE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36E2BAF-FC10-FA54-587A-F242B68613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2663" y="2371644"/>
            <a:ext cx="6663703" cy="300363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04E80D50-97E2-847F-BCCE-2DDE17270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6366" y="2371644"/>
            <a:ext cx="3994988" cy="300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16439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CBC3A8-B731-319B-0DB5-68F30B06B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0DBD51D-3ACB-6B8E-EE51-84B44528FA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2800" dirty="0"/>
              <a:t>Ik ben een soort schoen</a:t>
            </a:r>
          </a:p>
          <a:p>
            <a:r>
              <a:rPr lang="nl-BE" sz="2800" dirty="0"/>
              <a:t>Je kan amper op mij rondlopen</a:t>
            </a:r>
          </a:p>
          <a:p>
            <a:r>
              <a:rPr lang="nl-BE" sz="2800" dirty="0"/>
              <a:t>Ik heb een platte zool, maar ook een lang mes onder mijn zool</a:t>
            </a:r>
          </a:p>
          <a:p>
            <a:r>
              <a:rPr lang="nl-BE" sz="2800" dirty="0"/>
              <a:t>Ik besta nu in vele kleuren, maar vroeger was ik meestal wit</a:t>
            </a:r>
          </a:p>
          <a:p>
            <a:r>
              <a:rPr lang="nl-BE" sz="2800" dirty="0"/>
              <a:t>Ik wordt meestal alleen in de winter gebruikt</a:t>
            </a:r>
          </a:p>
          <a:p>
            <a:r>
              <a:rPr lang="nl-BE" sz="2800" dirty="0"/>
              <a:t>Als je me buiten wil gebruiken, moet het wel </a:t>
            </a:r>
            <a:r>
              <a:rPr lang="nl-BE" sz="2800" dirty="0" err="1"/>
              <a:t>IJSkoud</a:t>
            </a:r>
            <a:r>
              <a:rPr lang="nl-BE" sz="2800" dirty="0"/>
              <a:t> zijn. </a:t>
            </a:r>
          </a:p>
        </p:txBody>
      </p:sp>
    </p:spTree>
    <p:extLst>
      <p:ext uri="{BB962C8B-B14F-4D97-AF65-F5344CB8AC3E}">
        <p14:creationId xmlns:p14="http://schemas.microsoft.com/office/powerpoint/2010/main" val="393790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CE1EFB-3BD8-91F8-E3D0-B7A890C6B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Een paar schaatsen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46E0AF7B-6237-F02A-4778-811106C035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7429" t="8476" r="7239" b="8986"/>
          <a:stretch>
            <a:fillRect/>
          </a:stretch>
        </p:blipFill>
        <p:spPr>
          <a:xfrm>
            <a:off x="5147353" y="1654139"/>
            <a:ext cx="5065160" cy="489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014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8104A0-D5EE-3041-E799-2E66A90CE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A64E3B2-E93C-0410-2742-CC4F43D049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BE" sz="3200" dirty="0"/>
              <a:t>Ik ben een apparaat of werktuig.</a:t>
            </a:r>
          </a:p>
          <a:p>
            <a:r>
              <a:rPr lang="nl-BE" sz="3200" dirty="0"/>
              <a:t>Ik word vooral gebruikt voor drank.</a:t>
            </a:r>
          </a:p>
          <a:p>
            <a:r>
              <a:rPr lang="nl-BE" sz="3200" dirty="0"/>
              <a:t>Ik maak iets kleiner door te draaien of malen.</a:t>
            </a:r>
          </a:p>
          <a:p>
            <a:r>
              <a:rPr lang="nl-BE" sz="3200" dirty="0"/>
              <a:t>Ik werk met bonen.</a:t>
            </a:r>
          </a:p>
          <a:p>
            <a:r>
              <a:rPr lang="nl-BE" sz="3200" dirty="0"/>
              <a:t>Ik maak vaak een ratelend of zoemend geluid.</a:t>
            </a:r>
          </a:p>
          <a:p>
            <a:r>
              <a:rPr lang="nl-BE" sz="3200" dirty="0"/>
              <a:t>Ik word meestal gebruikt voor het zetten van koffie.</a:t>
            </a:r>
          </a:p>
          <a:p>
            <a:r>
              <a:rPr lang="nl-BE" sz="3200" dirty="0"/>
              <a:t>Ik werd vooral vroeger als werkinstrument gebruikt, momenteel sta ik er enkel nog ter decoratie </a:t>
            </a:r>
          </a:p>
        </p:txBody>
      </p:sp>
    </p:spTree>
    <p:extLst>
      <p:ext uri="{BB962C8B-B14F-4D97-AF65-F5344CB8AC3E}">
        <p14:creationId xmlns:p14="http://schemas.microsoft.com/office/powerpoint/2010/main" val="275510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175DCA-2893-6F70-499A-C3D333220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Koffiemolen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DE2920D8-DE2E-CC6D-F865-8A98122A98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04547" y="397566"/>
            <a:ext cx="6251712" cy="625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3062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ut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{88D569B1-98DE-4F3B-BA43-854D77709391}tf03090434</Template>
  <TotalTime>184</TotalTime>
  <Words>2211</Words>
  <Application>Microsoft Office PowerPoint</Application>
  <PresentationFormat>Breedbeeld</PresentationFormat>
  <Paragraphs>338</Paragraphs>
  <Slides>73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73</vt:i4>
      </vt:variant>
    </vt:vector>
  </HeadingPairs>
  <TitlesOfParts>
    <vt:vector size="78" baseType="lpstr">
      <vt:lpstr>Aptos</vt:lpstr>
      <vt:lpstr>Rockwell</vt:lpstr>
      <vt:lpstr>Rockwell Condensed</vt:lpstr>
      <vt:lpstr>Wingdings</vt:lpstr>
      <vt:lpstr>Houttype</vt:lpstr>
      <vt:lpstr>Wie, wat, waar ben ik? </vt:lpstr>
      <vt:lpstr>Wat ben ik? </vt:lpstr>
      <vt:lpstr>hamer</vt:lpstr>
      <vt:lpstr>Waar ben Ik? </vt:lpstr>
      <vt:lpstr>Een gevangenis </vt:lpstr>
      <vt:lpstr>Wat ben ik? </vt:lpstr>
      <vt:lpstr>peper</vt:lpstr>
      <vt:lpstr>Wat ben ik? </vt:lpstr>
      <vt:lpstr>Koffiemolen </vt:lpstr>
      <vt:lpstr>Wie ben Ik? </vt:lpstr>
      <vt:lpstr>Een smurf </vt:lpstr>
      <vt:lpstr>Waar ben ik? </vt:lpstr>
      <vt:lpstr>Een café</vt:lpstr>
      <vt:lpstr>Wat ben ik? </vt:lpstr>
      <vt:lpstr>Tractor </vt:lpstr>
      <vt:lpstr>Waar ben ik? </vt:lpstr>
      <vt:lpstr>Een toilet </vt:lpstr>
      <vt:lpstr>Wat ben ik? </vt:lpstr>
      <vt:lpstr>platenspeler</vt:lpstr>
      <vt:lpstr>Waar ben ik? </vt:lpstr>
      <vt:lpstr>Nederland </vt:lpstr>
      <vt:lpstr>Wie ben ik? </vt:lpstr>
      <vt:lpstr>Koning leopold i </vt:lpstr>
      <vt:lpstr>Waar ben Ik? </vt:lpstr>
      <vt:lpstr>Een examenlokaal </vt:lpstr>
      <vt:lpstr>Wat ben ik? </vt:lpstr>
      <vt:lpstr>Een ijsje </vt:lpstr>
      <vt:lpstr>Waar ben ik? </vt:lpstr>
      <vt:lpstr>Op een boot</vt:lpstr>
      <vt:lpstr>Wat ben ik? </vt:lpstr>
      <vt:lpstr>Een boek </vt:lpstr>
      <vt:lpstr>Waar ben ik? </vt:lpstr>
      <vt:lpstr>De rechtbank </vt:lpstr>
      <vt:lpstr>Waar ben ik?</vt:lpstr>
      <vt:lpstr>Rusland </vt:lpstr>
      <vt:lpstr>Wat ben ik? </vt:lpstr>
      <vt:lpstr>Kurkentrekker</vt:lpstr>
      <vt:lpstr>Wie ben ik? </vt:lpstr>
      <vt:lpstr>Sneeuwwitje </vt:lpstr>
      <vt:lpstr>Wat ben ik? </vt:lpstr>
      <vt:lpstr>Een reservewiel</vt:lpstr>
      <vt:lpstr>Waar ben ik? </vt:lpstr>
      <vt:lpstr>Een frituur </vt:lpstr>
      <vt:lpstr>Wie ben ik? </vt:lpstr>
      <vt:lpstr>Bart de wever</vt:lpstr>
      <vt:lpstr>Wat ben ik?</vt:lpstr>
      <vt:lpstr>Een verkeersbord</vt:lpstr>
      <vt:lpstr>Waar ben ik?</vt:lpstr>
      <vt:lpstr>De markt </vt:lpstr>
      <vt:lpstr>Wie ben ik? </vt:lpstr>
      <vt:lpstr>Paus leo xiv</vt:lpstr>
      <vt:lpstr>Wat ben ik? </vt:lpstr>
      <vt:lpstr>Een kleurpotlood </vt:lpstr>
      <vt:lpstr>Waar ben ik? </vt:lpstr>
      <vt:lpstr>Een sneeuwlandschap </vt:lpstr>
      <vt:lpstr>Wie ben ik? </vt:lpstr>
      <vt:lpstr>Moeder Theresa </vt:lpstr>
      <vt:lpstr>Wie ben ik? </vt:lpstr>
      <vt:lpstr>Een dakloze </vt:lpstr>
      <vt:lpstr>Wat ben ik? </vt:lpstr>
      <vt:lpstr>Een borstel </vt:lpstr>
      <vt:lpstr>Wie ben ik? </vt:lpstr>
      <vt:lpstr>Een luis </vt:lpstr>
      <vt:lpstr>Waar ben ik? </vt:lpstr>
      <vt:lpstr>Dagcentrum ‘t park </vt:lpstr>
      <vt:lpstr>Waar ben ik? </vt:lpstr>
      <vt:lpstr>Chili</vt:lpstr>
      <vt:lpstr>Wat ben ik? </vt:lpstr>
      <vt:lpstr>Chocolade </vt:lpstr>
      <vt:lpstr>Waar ben ik? </vt:lpstr>
      <vt:lpstr>Stempellokaal </vt:lpstr>
      <vt:lpstr>Wat ben ik? </vt:lpstr>
      <vt:lpstr>Een paar schaatsen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CDVtPark</dc:creator>
  <cp:lastModifiedBy>CDVtPark</cp:lastModifiedBy>
  <cp:revision>15</cp:revision>
  <dcterms:created xsi:type="dcterms:W3CDTF">2025-12-17T12:10:11Z</dcterms:created>
  <dcterms:modified xsi:type="dcterms:W3CDTF">2026-01-28T12:35:07Z</dcterms:modified>
</cp:coreProperties>
</file>