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5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81369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14347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979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2473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nl-BE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835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8249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0703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007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2743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81513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03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0A030FA2-6EA9-404B-B447-9B4C93AB6629}" type="datetimeFigureOut">
              <a:rPr lang="nl-BE" smtClean="0"/>
              <a:t>30/07/2025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nl-BE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2C429302-843E-413B-B7C0-08801C39BC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9314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8035907-EB9C-4E11-8A9B-D25B0AD8D7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CFDD4A-4FA1-4CD9-90D5-E253C2040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14818" y="720071"/>
            <a:ext cx="5417868" cy="5417858"/>
            <a:chOff x="1311770" y="720071"/>
            <a:chExt cx="5417868" cy="541785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AB5B6FA-7B4F-437A-9C78-144C7DCD1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1770" y="720071"/>
              <a:ext cx="5417868" cy="5417858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4199C21-6AE0-4F6F-AA96-6FFF97BB9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8390" y="1006688"/>
              <a:ext cx="4844628" cy="4844620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Tekstvak 3">
            <a:extLst>
              <a:ext uri="{FF2B5EF4-FFF2-40B4-BE49-F238E27FC236}">
                <a16:creationId xmlns:a16="http://schemas.microsoft.com/office/drawing/2014/main" id="{2869554B-2B3D-C6DC-839B-E7339E31F95E}"/>
              </a:ext>
            </a:extLst>
          </p:cNvPr>
          <p:cNvSpPr txBox="1"/>
          <p:nvPr/>
        </p:nvSpPr>
        <p:spPr>
          <a:xfrm>
            <a:off x="1717507" y="1316890"/>
            <a:ext cx="4606394" cy="422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cap="all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Wat-wie-waar ben ik?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C69FA7-0958-4ED9-A0DF-E87A0C137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45208" y="3388657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73267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00013-25CE-8C4A-7965-34B84C83C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E0A969-4C3F-F210-A941-A325ABF55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een vrouw</a:t>
            </a:r>
          </a:p>
          <a:p>
            <a:r>
              <a:rPr lang="nl-BE" sz="4000" b="1" dirty="0"/>
              <a:t>Ik ben actrice</a:t>
            </a:r>
          </a:p>
          <a:p>
            <a:r>
              <a:rPr lang="nl-BE" sz="4000" b="1" dirty="0"/>
              <a:t>Ik speelde in schipper naast Mathilde</a:t>
            </a:r>
          </a:p>
          <a:p>
            <a:r>
              <a:rPr lang="nl-BE" sz="4000" b="1" dirty="0"/>
              <a:t>Mijn echtgenoot is ook een acteur</a:t>
            </a:r>
          </a:p>
          <a:p>
            <a:r>
              <a:rPr lang="nl-BE" sz="4000" b="1" dirty="0"/>
              <a:t>De </a:t>
            </a:r>
            <a:r>
              <a:rPr lang="nl-BE" sz="4000" b="1" dirty="0" err="1"/>
              <a:t>Kreuners</a:t>
            </a:r>
            <a:r>
              <a:rPr lang="nl-BE" sz="4000" b="1" dirty="0"/>
              <a:t> schreven een liedje over mij (“ik ben verliefd op…”)</a:t>
            </a:r>
          </a:p>
        </p:txBody>
      </p:sp>
    </p:spTree>
    <p:extLst>
      <p:ext uri="{BB962C8B-B14F-4D97-AF65-F5344CB8AC3E}">
        <p14:creationId xmlns:p14="http://schemas.microsoft.com/office/powerpoint/2010/main" val="926598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08B493F-6090-B829-F332-2ACBD73810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" b="3224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D8A9013-F3F0-2785-BD3E-45B69792F808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Chris Lomme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843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25486-B072-EF88-34EB-E323F4997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114B2D-BDAB-5A70-3AD5-9CB6D6AD4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lig in West-Vlaanderen</a:t>
            </a:r>
          </a:p>
          <a:p>
            <a:r>
              <a:rPr lang="nl-BE" sz="4000" b="1" dirty="0"/>
              <a:t>Ik ben een stad</a:t>
            </a:r>
          </a:p>
          <a:p>
            <a:r>
              <a:rPr lang="nl-BE" sz="4000" b="1" dirty="0"/>
              <a:t>Er komen naar mij veel toeristen</a:t>
            </a:r>
          </a:p>
          <a:p>
            <a:r>
              <a:rPr lang="nl-BE" sz="4000" b="1" dirty="0"/>
              <a:t>Ik ben omgeven door poorten</a:t>
            </a:r>
          </a:p>
          <a:p>
            <a:r>
              <a:rPr lang="nl-BE" sz="4000" b="1" dirty="0"/>
              <a:t>Je kan bij mij een boottocht doen</a:t>
            </a:r>
          </a:p>
        </p:txBody>
      </p:sp>
    </p:spTree>
    <p:extLst>
      <p:ext uri="{BB962C8B-B14F-4D97-AF65-F5344CB8AC3E}">
        <p14:creationId xmlns:p14="http://schemas.microsoft.com/office/powerpoint/2010/main" val="746602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4E8AF18-DE2F-3301-66F0-5FAEB0DCDE6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3388" r="3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60542D6-E2AD-EAA4-F698-55408D322131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Brugge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7493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499200-9704-684C-9F0E-2A350E864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b="1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028823C-8E20-5274-2673-AA95E0803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Je kan op mij zitten</a:t>
            </a:r>
          </a:p>
          <a:p>
            <a:r>
              <a:rPr lang="nl-BE" sz="4000" b="1" dirty="0"/>
              <a:t>Je kan in mij liggen</a:t>
            </a:r>
          </a:p>
          <a:p>
            <a:r>
              <a:rPr lang="nl-BE" sz="4000" b="1" dirty="0"/>
              <a:t>Ik kan in hout of metaal zijn</a:t>
            </a:r>
          </a:p>
          <a:p>
            <a:r>
              <a:rPr lang="nl-BE" sz="4000" b="1" dirty="0"/>
              <a:t>Ik wordt vooral ‘s nachts gebruikt</a:t>
            </a:r>
          </a:p>
          <a:p>
            <a:r>
              <a:rPr lang="nl-BE" sz="4000" b="1" dirty="0"/>
              <a:t>Een deken is mij niet vreemd</a:t>
            </a:r>
          </a:p>
        </p:txBody>
      </p:sp>
    </p:spTree>
    <p:extLst>
      <p:ext uri="{BB962C8B-B14F-4D97-AF65-F5344CB8AC3E}">
        <p14:creationId xmlns:p14="http://schemas.microsoft.com/office/powerpoint/2010/main" val="1573662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9CBA88D-1F4C-5506-7F88-73DC3A102D3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502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3A09B30-6FE7-F299-3606-F176BAAC8673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Bed</a:t>
            </a:r>
            <a:r>
              <a:rPr lang="en-US" dirty="0"/>
              <a:t> 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049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C69974-FE66-1108-2747-83AE88488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A11E08-A03E-4AEF-6438-3F14E994C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nl-BE" sz="4000" b="1" dirty="0"/>
              <a:t>Ik ben een man</a:t>
            </a:r>
          </a:p>
          <a:p>
            <a:r>
              <a:rPr lang="nl-BE" sz="4000" b="1" dirty="0"/>
              <a:t>Ik presenteerde vroeger op de BRT</a:t>
            </a:r>
          </a:p>
          <a:p>
            <a:r>
              <a:rPr lang="nl-BE" sz="4000" b="1" dirty="0"/>
              <a:t>Elke dag na het nieuws kwam ik op beeld</a:t>
            </a:r>
          </a:p>
          <a:p>
            <a:r>
              <a:rPr lang="nl-BE" sz="4000" b="1" dirty="0"/>
              <a:t>Ik ben reeds overleden</a:t>
            </a:r>
          </a:p>
          <a:p>
            <a:r>
              <a:rPr lang="nl-BE" sz="4000" b="1" dirty="0"/>
              <a:t>Ik kende veel over weersveranderingen</a:t>
            </a:r>
          </a:p>
          <a:p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25342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CC1A841-460C-7C85-07D4-F958C663F1E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3065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8B79CB7-AD8F-92BD-A366-3EDDCF63C14B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Armand Pien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309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9CBC02-D0CB-525D-90E8-2375FA7F8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BF29B9-958A-DE56-A373-54421EBC4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696720"/>
            <a:ext cx="10058400" cy="4475480"/>
          </a:xfrm>
        </p:spPr>
        <p:txBody>
          <a:bodyPr>
            <a:noAutofit/>
          </a:bodyPr>
          <a:lstStyle/>
          <a:p>
            <a:r>
              <a:rPr lang="nl-BE" sz="4000" b="1" dirty="0"/>
              <a:t>Ik lig in Europa</a:t>
            </a:r>
          </a:p>
          <a:p>
            <a:r>
              <a:rPr lang="nl-BE" sz="4000" b="1" dirty="0"/>
              <a:t>Ik ben een populair vakantie land</a:t>
            </a:r>
          </a:p>
          <a:p>
            <a:r>
              <a:rPr lang="nl-BE" sz="4000" b="1" dirty="0"/>
              <a:t>Je vindt bij mij veel bergen</a:t>
            </a:r>
          </a:p>
          <a:p>
            <a:r>
              <a:rPr lang="nl-BE" sz="4000" b="1" dirty="0"/>
              <a:t>Elk jaar worden er bij mij veel wedstrijden gefietst</a:t>
            </a:r>
          </a:p>
          <a:p>
            <a:r>
              <a:rPr lang="nl-BE" sz="4000" b="1" dirty="0"/>
              <a:t>Ik heb een monument gebouwd voor de wereldtentoonstelling van 1889</a:t>
            </a:r>
          </a:p>
        </p:txBody>
      </p:sp>
    </p:spTree>
    <p:extLst>
      <p:ext uri="{BB962C8B-B14F-4D97-AF65-F5344CB8AC3E}">
        <p14:creationId xmlns:p14="http://schemas.microsoft.com/office/powerpoint/2010/main" val="3826854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CEA3979-A3CD-1883-88E8-7AF37C9061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911" b="4582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8D139F9-DCE4-225B-F13E-D82FC2D89D8B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Frankrijk</a:t>
            </a:r>
            <a:endParaRPr lang="en-US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60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10D782-EB7E-346F-C9C9-076DA29F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67BAEB-F285-8594-DD07-2EAC53EAC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heb een lijf en een kop</a:t>
            </a:r>
          </a:p>
          <a:p>
            <a:r>
              <a:rPr lang="nl-BE" sz="4000" b="1" dirty="0"/>
              <a:t>Ik ben van metaal</a:t>
            </a:r>
          </a:p>
          <a:p>
            <a:r>
              <a:rPr lang="nl-BE" sz="4000" b="1" dirty="0"/>
              <a:t>Je kan mij kloppen</a:t>
            </a:r>
          </a:p>
          <a:p>
            <a:r>
              <a:rPr lang="nl-BE" sz="4000" b="1" dirty="0"/>
              <a:t>ik hou van hout</a:t>
            </a:r>
          </a:p>
          <a:p>
            <a:r>
              <a:rPr lang="nl-BE" sz="4000" b="1" dirty="0"/>
              <a:t>Ik houd dingen samen</a:t>
            </a:r>
          </a:p>
        </p:txBody>
      </p:sp>
    </p:spTree>
    <p:extLst>
      <p:ext uri="{BB962C8B-B14F-4D97-AF65-F5344CB8AC3E}">
        <p14:creationId xmlns:p14="http://schemas.microsoft.com/office/powerpoint/2010/main" val="3402589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398A76-0729-2D94-00AD-2E4A2CAC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8EF231-695C-10C4-D166-1136622B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heb een hoed</a:t>
            </a:r>
          </a:p>
          <a:p>
            <a:r>
              <a:rPr lang="nl-BE" sz="4000" b="1" dirty="0"/>
              <a:t>Ik heb ook een steel</a:t>
            </a:r>
          </a:p>
          <a:p>
            <a:r>
              <a:rPr lang="nl-BE" sz="4000" b="1" dirty="0"/>
              <a:t>Ik heb sporen</a:t>
            </a:r>
          </a:p>
          <a:p>
            <a:r>
              <a:rPr lang="nl-BE" sz="4000" b="1" dirty="0"/>
              <a:t>Ik leef graag in een bosrijk gebied</a:t>
            </a:r>
          </a:p>
          <a:p>
            <a:r>
              <a:rPr lang="nl-BE" sz="4000" b="1" dirty="0"/>
              <a:t>Ik ben soms eetbaar, maar ook soms giftig</a:t>
            </a:r>
          </a:p>
        </p:txBody>
      </p:sp>
    </p:spTree>
    <p:extLst>
      <p:ext uri="{BB962C8B-B14F-4D97-AF65-F5344CB8AC3E}">
        <p14:creationId xmlns:p14="http://schemas.microsoft.com/office/powerpoint/2010/main" val="34733009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C83C93-C263-3685-1481-C8F491CDB69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3065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328AB1F-8793-7487-9E85-048E16239C5D}"/>
              </a:ext>
            </a:extLst>
          </p:cNvPr>
          <p:cNvSpPr txBox="1"/>
          <p:nvPr/>
        </p:nvSpPr>
        <p:spPr>
          <a:xfrm>
            <a:off x="6496216" y="2320412"/>
            <a:ext cx="5167464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paddenstoel</a:t>
            </a:r>
            <a:endParaRPr lang="en-US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666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AF0E72-5FFA-B5C3-D17F-999D64981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EC71F1-322D-F163-9DC9-55BBB0BEB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een man</a:t>
            </a:r>
          </a:p>
          <a:p>
            <a:r>
              <a:rPr lang="nl-BE" sz="4000" b="1" dirty="0"/>
              <a:t>Ik ben een zanger</a:t>
            </a:r>
          </a:p>
          <a:p>
            <a:r>
              <a:rPr lang="nl-BE" sz="4000" b="1" dirty="0"/>
              <a:t>Mijn dochter is samen met Luk </a:t>
            </a:r>
            <a:r>
              <a:rPr lang="nl-BE" sz="4000" b="1" dirty="0" err="1"/>
              <a:t>Alloo</a:t>
            </a:r>
            <a:endParaRPr lang="nl-BE" sz="4000" b="1" dirty="0"/>
          </a:p>
          <a:p>
            <a:r>
              <a:rPr lang="nl-BE" sz="4000" b="1" dirty="0"/>
              <a:t>Mijn echte naam is Arthur </a:t>
            </a:r>
            <a:r>
              <a:rPr lang="nl-BE" sz="4000" b="1" dirty="0" err="1"/>
              <a:t>Blanckaert</a:t>
            </a:r>
            <a:endParaRPr lang="nl-BE" sz="4000" b="1" dirty="0"/>
          </a:p>
          <a:p>
            <a:r>
              <a:rPr lang="nl-BE" sz="4000" b="1" dirty="0"/>
              <a:t>Ik zong op de begrafenis van Koning </a:t>
            </a:r>
            <a:r>
              <a:rPr lang="nl-BE" sz="4000" b="1" dirty="0" err="1"/>
              <a:t>Bouwdewijn</a:t>
            </a:r>
            <a:endParaRPr lang="nl-BE" sz="4000" b="1" dirty="0"/>
          </a:p>
        </p:txBody>
      </p:sp>
    </p:spTree>
    <p:extLst>
      <p:ext uri="{BB962C8B-B14F-4D97-AF65-F5344CB8AC3E}">
        <p14:creationId xmlns:p14="http://schemas.microsoft.com/office/powerpoint/2010/main" val="4238826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D6C1D8A-BF89-48CE-BF87-A9C2AD4BD1A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9649" r="25649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2822A28-CFEE-51F0-47E2-F1074F45302E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Will Tura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2712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399792-D4EF-B893-27B7-33D1E3E32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AF00F6-7088-B2FD-D7C4-9AD22E65C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093976"/>
            <a:ext cx="10058400" cy="4078224"/>
          </a:xfrm>
        </p:spPr>
        <p:txBody>
          <a:bodyPr>
            <a:noAutofit/>
          </a:bodyPr>
          <a:lstStyle/>
          <a:p>
            <a:r>
              <a:rPr lang="nl-BE" sz="3600" b="1" dirty="0"/>
              <a:t>Ik ben een land</a:t>
            </a:r>
          </a:p>
          <a:p>
            <a:r>
              <a:rPr lang="nl-BE" sz="3600" b="1" dirty="0"/>
              <a:t>Ik lig in Azië</a:t>
            </a:r>
          </a:p>
          <a:p>
            <a:r>
              <a:rPr lang="nl-BE" sz="3600" b="1" dirty="0"/>
              <a:t>de kleuren in mijn vlag zijn oranje, wit en groen</a:t>
            </a:r>
          </a:p>
          <a:p>
            <a:r>
              <a:rPr lang="nl-BE" sz="3600" b="1" dirty="0"/>
              <a:t>Het Himalaya gebergte ligt in mijn land</a:t>
            </a:r>
          </a:p>
          <a:p>
            <a:r>
              <a:rPr lang="nl-BE" sz="3600" b="1" dirty="0"/>
              <a:t>Ik ben bekend voor mijn monument de </a:t>
            </a:r>
            <a:r>
              <a:rPr lang="nl-BE" sz="3600" b="1" dirty="0" err="1"/>
              <a:t>Taj</a:t>
            </a:r>
            <a:r>
              <a:rPr lang="nl-BE" sz="3600" b="1" dirty="0"/>
              <a:t> </a:t>
            </a:r>
            <a:r>
              <a:rPr lang="nl-BE" sz="3600" b="1" dirty="0" err="1"/>
              <a:t>Mahal</a:t>
            </a:r>
            <a:endParaRPr lang="nl-BE" sz="3600" b="1" dirty="0"/>
          </a:p>
        </p:txBody>
      </p:sp>
    </p:spTree>
    <p:extLst>
      <p:ext uri="{BB962C8B-B14F-4D97-AF65-F5344CB8AC3E}">
        <p14:creationId xmlns:p14="http://schemas.microsoft.com/office/powerpoint/2010/main" val="3641502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BCF25B2-3311-3DC9-4071-83CF86B7740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319" b="1"/>
          <a:stretch>
            <a:fillRect/>
          </a:stretch>
        </p:blipFill>
        <p:spPr>
          <a:xfrm>
            <a:off x="1007196" y="2265037"/>
            <a:ext cx="5779684" cy="443761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56CB303-F5F8-67B5-763C-25310FA50EBF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India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908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86C004-A94A-9D14-0958-A590B5B5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935A78-ADA3-014E-288E-194A1AC07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634836"/>
            <a:ext cx="10058400" cy="4537364"/>
          </a:xfrm>
        </p:spPr>
        <p:txBody>
          <a:bodyPr>
            <a:noAutofit/>
          </a:bodyPr>
          <a:lstStyle/>
          <a:p>
            <a:r>
              <a:rPr lang="nl-BE" sz="4000" b="1" dirty="0"/>
              <a:t>Ik ben van karton</a:t>
            </a:r>
          </a:p>
          <a:p>
            <a:r>
              <a:rPr lang="nl-BE" sz="4000" b="1" dirty="0"/>
              <a:t>Maar ook van papier</a:t>
            </a:r>
          </a:p>
          <a:p>
            <a:r>
              <a:rPr lang="nl-BE" sz="4000" b="1" dirty="0"/>
              <a:t>Ik ben altijd rond</a:t>
            </a:r>
          </a:p>
          <a:p>
            <a:r>
              <a:rPr lang="nl-BE" sz="4000" b="1" dirty="0"/>
              <a:t>Ik wordt vooral gebruikt in het kleinste kamertje</a:t>
            </a:r>
          </a:p>
          <a:p>
            <a:r>
              <a:rPr lang="nl-BE" sz="4000" b="1" dirty="0"/>
              <a:t>Eenmaal gebruikt wordt ik weggegooid</a:t>
            </a:r>
          </a:p>
        </p:txBody>
      </p:sp>
    </p:spTree>
    <p:extLst>
      <p:ext uri="{BB962C8B-B14F-4D97-AF65-F5344CB8AC3E}">
        <p14:creationId xmlns:p14="http://schemas.microsoft.com/office/powerpoint/2010/main" val="2288219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26689CD-836D-D552-0E5D-BB2E38ADDC1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319" b="1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8309E4A-06B6-5C26-4292-9470B080E0D8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WC papier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3312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A0D3CF-C3AA-A31A-8A1C-BF1363E75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9F0C57B-A57B-28D2-A968-C2B9C3C2E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een vrouw</a:t>
            </a:r>
          </a:p>
          <a:p>
            <a:r>
              <a:rPr lang="nl-BE" sz="4000" b="1" dirty="0"/>
              <a:t>Ik ben geboren in Spanje</a:t>
            </a:r>
          </a:p>
          <a:p>
            <a:r>
              <a:rPr lang="nl-BE" sz="4000" b="1" dirty="0"/>
              <a:t>Ik ben reeds overleden</a:t>
            </a:r>
          </a:p>
          <a:p>
            <a:r>
              <a:rPr lang="nl-BE" sz="4000" b="1" dirty="0"/>
              <a:t>Ik was gehuwd met een koning in België</a:t>
            </a:r>
          </a:p>
          <a:p>
            <a:r>
              <a:rPr lang="nl-BE" sz="4000" b="1" dirty="0"/>
              <a:t>ik schreef sprookjes voor volwassenen</a:t>
            </a:r>
          </a:p>
        </p:txBody>
      </p:sp>
    </p:spTree>
    <p:extLst>
      <p:ext uri="{BB962C8B-B14F-4D97-AF65-F5344CB8AC3E}">
        <p14:creationId xmlns:p14="http://schemas.microsoft.com/office/powerpoint/2010/main" val="4113077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7FEDDEF-B308-6EB3-1E44-7B9AE21E411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31" r="12034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1572809-2B03-21EA-8AC7-0CF0C651FCE3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Koningin</a:t>
            </a:r>
            <a:r>
              <a:rPr lang="en-US" sz="6000" b="1" dirty="0"/>
              <a:t> Fabiola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9537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35FB2E1-527B-A4B1-C3FF-B47357670B9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319" b="1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75A6E64-98D7-BA22-5B05-49AE7972D415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nagel</a:t>
            </a:r>
            <a:endParaRPr lang="en-US" sz="6000" b="1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5740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1F70AD-FFCE-7E61-157B-35356A94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533989-8DDA-B6B9-F1E1-A3AA83BB7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Bij mij vind je dieren</a:t>
            </a:r>
          </a:p>
          <a:p>
            <a:r>
              <a:rPr lang="nl-BE" sz="4000" b="1" dirty="0"/>
              <a:t>Meestal heb ik veel land</a:t>
            </a:r>
          </a:p>
          <a:p>
            <a:r>
              <a:rPr lang="nl-BE" sz="4000" b="1" dirty="0"/>
              <a:t>De personen die bij mij wonen hebben vaak veel werk</a:t>
            </a:r>
          </a:p>
          <a:p>
            <a:r>
              <a:rPr lang="nl-BE" sz="4000" b="1" dirty="0"/>
              <a:t>Je vind mij veel in West-Vlaanderen</a:t>
            </a:r>
          </a:p>
          <a:p>
            <a:r>
              <a:rPr lang="nl-BE" sz="4000" b="1" dirty="0"/>
              <a:t>Ik kan ook veel groenten hebben</a:t>
            </a:r>
          </a:p>
        </p:txBody>
      </p:sp>
    </p:spTree>
    <p:extLst>
      <p:ext uri="{BB962C8B-B14F-4D97-AF65-F5344CB8AC3E}">
        <p14:creationId xmlns:p14="http://schemas.microsoft.com/office/powerpoint/2010/main" val="23009177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1D06100-F38B-403F-ED12-0F58B688B0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3714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399BD78-756C-61FD-99A3-D625D09C3462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boerderij</a:t>
            </a:r>
            <a:endParaRPr lang="en-US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0859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6F1072-B057-0D81-E4C3-98E3C2DF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E99C0C-B5E1-6F36-5F3C-033B66FEC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van porselein</a:t>
            </a:r>
          </a:p>
          <a:p>
            <a:r>
              <a:rPr lang="nl-BE" sz="4000" b="1" dirty="0"/>
              <a:t>Ik kan ook van klei gemaakt worden</a:t>
            </a:r>
          </a:p>
          <a:p>
            <a:r>
              <a:rPr lang="nl-BE" sz="4000" b="1" dirty="0"/>
              <a:t>Ik hou van dranken</a:t>
            </a:r>
          </a:p>
          <a:p>
            <a:r>
              <a:rPr lang="nl-BE" sz="4000" b="1" dirty="0"/>
              <a:t>Soms heb ik een oor, soms ook niet</a:t>
            </a:r>
          </a:p>
          <a:p>
            <a:r>
              <a:rPr lang="nl-BE" sz="4000" b="1" dirty="0"/>
              <a:t>Ik wordt vaak op een bordje gepresenteerd</a:t>
            </a:r>
          </a:p>
        </p:txBody>
      </p:sp>
    </p:spTree>
    <p:extLst>
      <p:ext uri="{BB962C8B-B14F-4D97-AF65-F5344CB8AC3E}">
        <p14:creationId xmlns:p14="http://schemas.microsoft.com/office/powerpoint/2010/main" val="3239318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F090BE6-EAD7-2AFF-3CCC-43E49487D3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859" b="11361"/>
          <a:stretch>
            <a:fillRect/>
          </a:stretch>
        </p:blipFill>
        <p:spPr>
          <a:xfrm>
            <a:off x="333075" y="2348890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AA84C65-85E3-47CE-BCBE-21A76A6071B0}"/>
              </a:ext>
            </a:extLst>
          </p:cNvPr>
          <p:cNvSpPr txBox="1"/>
          <p:nvPr/>
        </p:nvSpPr>
        <p:spPr>
          <a:xfrm>
            <a:off x="5496560" y="2320412"/>
            <a:ext cx="6441440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Kopje/</a:t>
            </a:r>
            <a:r>
              <a:rPr lang="en-US" sz="6000" b="1" dirty="0" err="1"/>
              <a:t>koffietas</a:t>
            </a:r>
            <a:endParaRPr lang="en-US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4443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34B555-4D80-AA40-192A-658CD75E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2C0DDF-F9C9-9728-EA36-E8697652D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z="4000" b="1" dirty="0"/>
              <a:t>Ik leefde in de 19</a:t>
            </a:r>
            <a:r>
              <a:rPr lang="nl-BE" sz="4000" b="1" baseline="30000" dirty="0"/>
              <a:t>e</a:t>
            </a:r>
            <a:r>
              <a:rPr lang="nl-BE" sz="4000" b="1" dirty="0"/>
              <a:t> eeuw</a:t>
            </a:r>
          </a:p>
          <a:p>
            <a:r>
              <a:rPr lang="nl-BE" sz="4000" b="1" dirty="0"/>
              <a:t>Ik was priester</a:t>
            </a:r>
          </a:p>
          <a:p>
            <a:r>
              <a:rPr lang="nl-BE" sz="4000" b="1" dirty="0"/>
              <a:t>Ik ben geboren in Brugge</a:t>
            </a:r>
          </a:p>
          <a:p>
            <a:r>
              <a:rPr lang="nl-BE" sz="4000" b="1" dirty="0"/>
              <a:t>Ik schreef gedichten</a:t>
            </a:r>
          </a:p>
          <a:p>
            <a:r>
              <a:rPr lang="nl-BE" sz="4000" b="1" dirty="0"/>
              <a:t>Er werd een standbeeld van mij gemaakt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040498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4C473E0-EA12-111C-52AC-A6D0D889EB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4006" r="-1" b="48006"/>
          <a:stretch>
            <a:fillRect/>
          </a:stretch>
        </p:blipFill>
        <p:spPr>
          <a:xfrm>
            <a:off x="1007195" y="2265037"/>
            <a:ext cx="5377531" cy="412884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7BF6332-8314-94F7-F29D-272F03038E7E}"/>
              </a:ext>
            </a:extLst>
          </p:cNvPr>
          <p:cNvSpPr txBox="1"/>
          <p:nvPr/>
        </p:nvSpPr>
        <p:spPr>
          <a:xfrm>
            <a:off x="6496216" y="2320412"/>
            <a:ext cx="5177624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Guido Gezelle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788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BC15EB-A93D-8009-93A6-39194962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531032-D934-FA27-65E8-22BC7277C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ontvang veel kinderen</a:t>
            </a:r>
          </a:p>
          <a:p>
            <a:r>
              <a:rPr lang="nl-BE" sz="4000" b="1" dirty="0"/>
              <a:t>Ik heb veel lokalen</a:t>
            </a:r>
          </a:p>
          <a:p>
            <a:r>
              <a:rPr lang="nl-BE" sz="4000" b="1" dirty="0"/>
              <a:t>Ik heb veel buitenterrein</a:t>
            </a:r>
          </a:p>
          <a:p>
            <a:r>
              <a:rPr lang="nl-BE" sz="4000" b="1" dirty="0"/>
              <a:t>Ik heb een refter</a:t>
            </a:r>
          </a:p>
          <a:p>
            <a:r>
              <a:rPr lang="nl-BE" sz="4000" b="1" dirty="0"/>
              <a:t>Iedereen heeft er een deel van zijn leven doorgebracht</a:t>
            </a:r>
          </a:p>
        </p:txBody>
      </p:sp>
    </p:spTree>
    <p:extLst>
      <p:ext uri="{BB962C8B-B14F-4D97-AF65-F5344CB8AC3E}">
        <p14:creationId xmlns:p14="http://schemas.microsoft.com/office/powerpoint/2010/main" val="31834053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45D553D-C88E-1CA0-5402-B87186874FE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3220" r="3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AC10DC54-C319-A7B5-4F36-11414E5D8D69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school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942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EB7CD5-4A76-BA75-43DC-00A18D7DD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7B8AE1-7883-875B-A66B-3577BD04F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word niet veel meer gebruikt</a:t>
            </a:r>
          </a:p>
          <a:p>
            <a:r>
              <a:rPr lang="nl-BE" sz="4000" b="1" dirty="0"/>
              <a:t>Ik werd gebruikt door een kleermaker</a:t>
            </a:r>
          </a:p>
          <a:p>
            <a:r>
              <a:rPr lang="nl-BE" sz="4000" b="1" dirty="0"/>
              <a:t>Tijdens het naaien kwam ik van pas</a:t>
            </a:r>
          </a:p>
          <a:p>
            <a:r>
              <a:rPr lang="nl-BE" sz="4000" b="1" dirty="0"/>
              <a:t>Ik beschermde een vinger</a:t>
            </a:r>
          </a:p>
          <a:p>
            <a:r>
              <a:rPr lang="nl-BE" sz="4000" b="1" dirty="0"/>
              <a:t>Ik ben van metaal, maar kan ook van plastiek zijn</a:t>
            </a:r>
          </a:p>
        </p:txBody>
      </p:sp>
    </p:spTree>
    <p:extLst>
      <p:ext uri="{BB962C8B-B14F-4D97-AF65-F5344CB8AC3E}">
        <p14:creationId xmlns:p14="http://schemas.microsoft.com/office/powerpoint/2010/main" val="32172780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349A652-DC30-0D05-0771-D4DF5E3C6C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40262" r="-1" b="8487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A13AA661-E51D-7B03-EB6F-2D704896951E}"/>
              </a:ext>
            </a:extLst>
          </p:cNvPr>
          <p:cNvSpPr txBox="1"/>
          <p:nvPr/>
        </p:nvSpPr>
        <p:spPr>
          <a:xfrm>
            <a:off x="6496216" y="2320412"/>
            <a:ext cx="4905509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vingerhoed</a:t>
            </a:r>
            <a:endParaRPr lang="en-US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28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8B31D-0316-8FE3-75A4-085CE022A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98036C-2882-78D9-4ECC-6B228D1D1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een man</a:t>
            </a:r>
          </a:p>
          <a:p>
            <a:r>
              <a:rPr lang="nl-BE" sz="4000" b="1" dirty="0"/>
              <a:t>Ik draag vaak een hoed</a:t>
            </a:r>
          </a:p>
          <a:p>
            <a:r>
              <a:rPr lang="nl-BE" sz="4000" b="1" dirty="0"/>
              <a:t>Ik kan zingen</a:t>
            </a:r>
          </a:p>
          <a:p>
            <a:r>
              <a:rPr lang="nl-BE" sz="4000" b="1" dirty="0"/>
              <a:t>Ik verkoop dingen</a:t>
            </a:r>
          </a:p>
          <a:p>
            <a:r>
              <a:rPr lang="nl-BE" sz="4000" b="1" dirty="0"/>
              <a:t>China is me niet vreemd</a:t>
            </a:r>
          </a:p>
        </p:txBody>
      </p:sp>
    </p:spTree>
    <p:extLst>
      <p:ext uri="{BB962C8B-B14F-4D97-AF65-F5344CB8AC3E}">
        <p14:creationId xmlns:p14="http://schemas.microsoft.com/office/powerpoint/2010/main" val="38757027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AD476A-EE54-7E15-F215-D3EB00F2A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DFCB53-D54B-88E7-639C-C6BA6741D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werk met kruiden</a:t>
            </a:r>
          </a:p>
          <a:p>
            <a:r>
              <a:rPr lang="nl-BE" sz="4000" b="1" dirty="0"/>
              <a:t>Ik hou van zwarte katten</a:t>
            </a:r>
          </a:p>
          <a:p>
            <a:r>
              <a:rPr lang="nl-BE" sz="4000" b="1" dirty="0"/>
              <a:t>Een bezem wordt met mij geassocieerd</a:t>
            </a:r>
          </a:p>
          <a:p>
            <a:r>
              <a:rPr lang="nl-BE" sz="4000" b="1" dirty="0"/>
              <a:t>Ik brouw drankjes in een ketel</a:t>
            </a:r>
          </a:p>
          <a:p>
            <a:r>
              <a:rPr lang="nl-BE" sz="4000" b="1" dirty="0"/>
              <a:t>ik kom vaak voor in sprookjes</a:t>
            </a:r>
          </a:p>
        </p:txBody>
      </p:sp>
    </p:spTree>
    <p:extLst>
      <p:ext uri="{BB962C8B-B14F-4D97-AF65-F5344CB8AC3E}">
        <p14:creationId xmlns:p14="http://schemas.microsoft.com/office/powerpoint/2010/main" val="13168977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FA6FB41-4147-7D96-50D6-217DE0BF864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4939" b="8282"/>
          <a:stretch>
            <a:fillRect/>
          </a:stretch>
        </p:blipFill>
        <p:spPr>
          <a:xfrm>
            <a:off x="905596" y="2486723"/>
            <a:ext cx="5088800" cy="3907158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9E94AD6-7822-0A4B-5A42-1171C835D05F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heks</a:t>
            </a:r>
            <a:endParaRPr lang="en-US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3941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B8BB37-D468-F4B0-43EC-55A97BB25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b="1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472036D-FC2D-3E94-A787-7C881927B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Bij mij heb je verkleedhokjes</a:t>
            </a:r>
          </a:p>
          <a:p>
            <a:r>
              <a:rPr lang="nl-BE" sz="4000" b="1" dirty="0"/>
              <a:t>Iedereen is bij mij schaars gekleed</a:t>
            </a:r>
          </a:p>
          <a:p>
            <a:r>
              <a:rPr lang="nl-BE" sz="4000" b="1" dirty="0"/>
              <a:t>Je wordt nat bij mij</a:t>
            </a:r>
          </a:p>
          <a:p>
            <a:r>
              <a:rPr lang="nl-BE" sz="4000" b="1" dirty="0"/>
              <a:t>In elke stad vind je mij</a:t>
            </a:r>
          </a:p>
          <a:p>
            <a:r>
              <a:rPr lang="nl-BE" sz="4000" b="1" dirty="0"/>
              <a:t>Ik kan buiten zijn, maar ook binnen</a:t>
            </a:r>
          </a:p>
        </p:txBody>
      </p:sp>
    </p:spTree>
    <p:extLst>
      <p:ext uri="{BB962C8B-B14F-4D97-AF65-F5344CB8AC3E}">
        <p14:creationId xmlns:p14="http://schemas.microsoft.com/office/powerpoint/2010/main" val="33296884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5AE9ECE-5AE5-5EF5-5986-393B75B23A4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804" r="261" b="3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27AA141-4A97-B3F3-8499-5B2ACA83CE68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Zwembad</a:t>
            </a:r>
            <a:endParaRPr lang="en-US" sz="6000" b="1" dirty="0"/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8171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EDCFC8-F111-2119-FAFC-075977C12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939818-7A68-0847-66C8-5BFA57AE4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597891"/>
            <a:ext cx="10058400" cy="4574309"/>
          </a:xfrm>
        </p:spPr>
        <p:txBody>
          <a:bodyPr>
            <a:noAutofit/>
          </a:bodyPr>
          <a:lstStyle/>
          <a:p>
            <a:r>
              <a:rPr lang="nl-BE" sz="4000" b="1" dirty="0"/>
              <a:t>Ik word warm</a:t>
            </a:r>
          </a:p>
          <a:p>
            <a:r>
              <a:rPr lang="nl-BE" sz="4000" b="1" dirty="0"/>
              <a:t>Ik maak dingen plat</a:t>
            </a:r>
          </a:p>
          <a:p>
            <a:r>
              <a:rPr lang="nl-BE" sz="4000" b="1" dirty="0"/>
              <a:t>Vroeger werd ik voor gebruik op de kachel gezet</a:t>
            </a:r>
          </a:p>
          <a:p>
            <a:r>
              <a:rPr lang="nl-BE" sz="4000" b="1" dirty="0"/>
              <a:t>Sommigen vinden mij leuk, sommigen vinden mij een karwei</a:t>
            </a:r>
          </a:p>
          <a:p>
            <a:r>
              <a:rPr lang="nl-BE" sz="4000" b="1" dirty="0"/>
              <a:t>Ik word vaak gebruikt na wassen en drogen</a:t>
            </a:r>
          </a:p>
        </p:txBody>
      </p:sp>
    </p:spTree>
    <p:extLst>
      <p:ext uri="{BB962C8B-B14F-4D97-AF65-F5344CB8AC3E}">
        <p14:creationId xmlns:p14="http://schemas.microsoft.com/office/powerpoint/2010/main" val="3763575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B1C500E-6B43-86B2-89C5-1494FF63586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319" b="1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C5D6547-7E86-A803-75B1-DD0CBBB3C2C2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strijkijzer</a:t>
            </a:r>
            <a:endParaRPr lang="en-US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7873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CD2DCB-AD22-0AC4-187B-E2FB5EA0D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b="1" dirty="0"/>
              <a:t>Wie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328126-2114-1C0B-E8F5-D1D00E8BA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niet populair</a:t>
            </a:r>
          </a:p>
          <a:p>
            <a:r>
              <a:rPr lang="nl-BE" sz="4000" b="1" dirty="0"/>
              <a:t>Ik ben een man</a:t>
            </a:r>
          </a:p>
          <a:p>
            <a:r>
              <a:rPr lang="nl-BE" sz="4000" b="1" dirty="0"/>
              <a:t>Ik woon in Amerika</a:t>
            </a:r>
          </a:p>
          <a:p>
            <a:r>
              <a:rPr lang="nl-BE" sz="4000" b="1" dirty="0"/>
              <a:t>Ik heb hoog blond haar</a:t>
            </a:r>
          </a:p>
          <a:p>
            <a:r>
              <a:rPr lang="nl-BE" sz="4000" b="1" dirty="0"/>
              <a:t>Ik heb de hoogste functie in Amerika</a:t>
            </a:r>
          </a:p>
        </p:txBody>
      </p:sp>
    </p:spTree>
    <p:extLst>
      <p:ext uri="{BB962C8B-B14F-4D97-AF65-F5344CB8AC3E}">
        <p14:creationId xmlns:p14="http://schemas.microsoft.com/office/powerpoint/2010/main" val="18606722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8A67853-7E8B-424B-8603-FD3F6F7EF91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439" r="16440" b="1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C95DA6D-C8A6-C726-ADA6-0D6ED67F10C3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Donald Trump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2043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38DA9B-F41C-1360-83A0-9D8782DE5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b="1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B27AEAE-827D-94A0-DEC9-1E07F9215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een stad</a:t>
            </a:r>
          </a:p>
          <a:p>
            <a:r>
              <a:rPr lang="nl-BE" sz="4000" b="1" dirty="0"/>
              <a:t>Ik lig in België</a:t>
            </a:r>
          </a:p>
          <a:p>
            <a:r>
              <a:rPr lang="nl-BE" sz="4000" b="1" dirty="0"/>
              <a:t>Ik heb een toren staan</a:t>
            </a:r>
          </a:p>
          <a:p>
            <a:r>
              <a:rPr lang="nl-BE" sz="4000" b="1" dirty="0"/>
              <a:t>Ik ben bekend van in de oorlog</a:t>
            </a:r>
          </a:p>
          <a:p>
            <a:r>
              <a:rPr lang="nl-BE" sz="4000" b="1" dirty="0"/>
              <a:t>Er loopt een gekende rivier door mijn stad</a:t>
            </a:r>
          </a:p>
        </p:txBody>
      </p:sp>
    </p:spTree>
    <p:extLst>
      <p:ext uri="{BB962C8B-B14F-4D97-AF65-F5344CB8AC3E}">
        <p14:creationId xmlns:p14="http://schemas.microsoft.com/office/powerpoint/2010/main" val="11269277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D366404-6319-4F1D-1833-81E672E321E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702" r="7940" b="-2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605F3B6-F770-DAC0-5AAA-9DA90D764433}"/>
              </a:ext>
            </a:extLst>
          </p:cNvPr>
          <p:cNvSpPr txBox="1"/>
          <p:nvPr/>
        </p:nvSpPr>
        <p:spPr>
          <a:xfrm>
            <a:off x="6496216" y="2320412"/>
            <a:ext cx="4934702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Diksmuide</a:t>
            </a: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075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55168C6-9C92-4A4B-09D9-06E16BCCF07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360" b="20860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C263144-0D7A-ADF9-394D-FAB9CCD68011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Eddy Wally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7806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80E87B-3FC6-5ADA-A851-FDD0B2751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Waar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A9B99B-5195-D657-8CCB-CF111B69C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Je ziet de zee</a:t>
            </a:r>
          </a:p>
          <a:p>
            <a:r>
              <a:rPr lang="nl-BE" sz="4000" b="1" dirty="0"/>
              <a:t>Je ziet strand</a:t>
            </a:r>
          </a:p>
          <a:p>
            <a:r>
              <a:rPr lang="nl-BE" sz="4000" b="1" dirty="0"/>
              <a:t>Je vind er Dikke Mathilde</a:t>
            </a:r>
          </a:p>
          <a:p>
            <a:r>
              <a:rPr lang="nl-BE" sz="4000" b="1" dirty="0"/>
              <a:t>Ik heb een Japanse tuin</a:t>
            </a:r>
          </a:p>
          <a:p>
            <a:r>
              <a:rPr lang="nl-BE" sz="4000" b="1" dirty="0"/>
              <a:t>Er staat bij mij een fort</a:t>
            </a:r>
          </a:p>
        </p:txBody>
      </p:sp>
    </p:spTree>
    <p:extLst>
      <p:ext uri="{BB962C8B-B14F-4D97-AF65-F5344CB8AC3E}">
        <p14:creationId xmlns:p14="http://schemas.microsoft.com/office/powerpoint/2010/main" val="273898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7B92DE0-116B-25B7-264F-9CFC475CED5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18" r="1" b="1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79EF3D6-4E77-6D61-C462-9CA536F107CF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/>
              <a:t>Oostende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607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0F59F2-0532-35D2-AFCA-76F431F54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Wat ben ik?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831C9B-228B-8750-2CA2-DD0E739E1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>Ik ben rond</a:t>
            </a:r>
          </a:p>
          <a:p>
            <a:r>
              <a:rPr lang="nl-BE" sz="4000" b="1" dirty="0"/>
              <a:t>Met mij wordt er gespeeld</a:t>
            </a:r>
          </a:p>
          <a:p>
            <a:r>
              <a:rPr lang="nl-BE" sz="4000" b="1" dirty="0"/>
              <a:t>Ik ben van leder</a:t>
            </a:r>
          </a:p>
          <a:p>
            <a:r>
              <a:rPr lang="nl-BE" sz="4000" b="1" dirty="0"/>
              <a:t>Ik kan ook van plastiek zijn</a:t>
            </a:r>
          </a:p>
          <a:p>
            <a:r>
              <a:rPr lang="nl-BE" sz="4000" b="1" dirty="0"/>
              <a:t>Ik wordt zowel gebruikt met de voeten als met de handen</a:t>
            </a:r>
          </a:p>
        </p:txBody>
      </p:sp>
    </p:spTree>
    <p:extLst>
      <p:ext uri="{BB962C8B-B14F-4D97-AF65-F5344CB8AC3E}">
        <p14:creationId xmlns:p14="http://schemas.microsoft.com/office/powerpoint/2010/main" val="2598445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nl-BE"/>
            </a:p>
          </p:txBody>
        </p:sp>
      </p:grp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1CBC512-0344-5C79-5932-E617724F6CF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871" b="10574"/>
          <a:stretch>
            <a:fillRect/>
          </a:stretch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C021FA2-81D8-0CD1-8495-095EEF48B8D7}"/>
              </a:ext>
            </a:extLst>
          </p:cNvPr>
          <p:cNvSpPr txBox="1"/>
          <p:nvPr/>
        </p:nvSpPr>
        <p:spPr>
          <a:xfrm>
            <a:off x="6496216" y="2320412"/>
            <a:ext cx="4632031" cy="3851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6000" b="1" dirty="0" err="1"/>
              <a:t>voetbalbal</a:t>
            </a:r>
            <a:endParaRPr lang="en-US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4240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Hout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out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out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Houttype</Template>
  <TotalTime>0</TotalTime>
  <Words>812</Words>
  <Application>Microsoft Office PowerPoint</Application>
  <PresentationFormat>Breedbeeld</PresentationFormat>
  <Paragraphs>169</Paragraphs>
  <Slides>49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49</vt:i4>
      </vt:variant>
    </vt:vector>
  </HeadingPairs>
  <TitlesOfParts>
    <vt:vector size="55" baseType="lpstr">
      <vt:lpstr>Calibri</vt:lpstr>
      <vt:lpstr>Rockwell</vt:lpstr>
      <vt:lpstr>Rockwell Condensed</vt:lpstr>
      <vt:lpstr>Rockwell Extra Bold</vt:lpstr>
      <vt:lpstr>Wingdings</vt:lpstr>
      <vt:lpstr>Houttype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 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  <vt:lpstr>Wat ben ik?</vt:lpstr>
      <vt:lpstr>PowerPoint-presentatie</vt:lpstr>
      <vt:lpstr>Wie ben ik?</vt:lpstr>
      <vt:lpstr>PowerPoint-presentatie</vt:lpstr>
      <vt:lpstr>Waar ben ik?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vicky andries</dc:creator>
  <cp:lastModifiedBy>vicky andries</cp:lastModifiedBy>
  <cp:revision>1</cp:revision>
  <dcterms:created xsi:type="dcterms:W3CDTF">2025-07-30T14:11:16Z</dcterms:created>
  <dcterms:modified xsi:type="dcterms:W3CDTF">2025-07-30T16:36:28Z</dcterms:modified>
</cp:coreProperties>
</file>