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8" r:id="rId73"/>
    <p:sldId id="329" r:id="rId74"/>
    <p:sldId id="327" r:id="rId7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EC3B6-6EAD-43CB-B371-C3A8A589DCF8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84F146-98D0-4593-AE90-9E9B1CD3649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94768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4F146-98D0-4593-AE90-9E9B1CD36495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83611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4F146-98D0-4593-AE90-9E9B1CD36495}" type="slidenum">
              <a:rPr lang="nl-BE" smtClean="0"/>
              <a:t>22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91271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4F146-98D0-4593-AE90-9E9B1CD36495}" type="slidenum">
              <a:rPr lang="nl-BE" smtClean="0"/>
              <a:t>36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34829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4F146-98D0-4593-AE90-9E9B1CD36495}" type="slidenum">
              <a:rPr lang="nl-BE" smtClean="0"/>
              <a:t>46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69665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13DF4-4919-09AD-BD20-AB4B92D557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56B80F8-12BA-40E4-413A-0A76537D79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71D508-28C1-6194-AC04-E410BB00A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B1D501E-0596-CDEF-B5A0-203AD125C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68D713C-C2A5-7CAA-16F2-D58855475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91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7D7BA8-4484-3696-7675-F8D69FF98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FBC6100-3798-0FA1-21A1-14A1F0433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B97C47B-AE0D-D0BC-9B93-33F3CF289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5FB709F-86C0-5CD7-ED78-DC705D0FB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917C0-DCAF-9717-5510-8C1D50884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82098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42DCE549-74C7-88AD-E669-F8D98F19E3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7DC8561-D0A9-783F-E686-1A2992189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31B9BA6-CE7D-CF18-0FEB-4CB0ED34B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80D8236-2F06-047B-A2FD-14ED5DBC7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20EC312-0871-DCB5-F7EC-7379BD618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45405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D95D2E-A6A0-9A7A-4555-52472E031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8E2BD3-726A-61FD-A6E9-E4991CA19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612E03D-4C80-4A1C-F29E-1C216EEFF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D57899F-37D6-ADCA-DC29-47E536816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FF8F8F-DC51-C876-DC31-529268318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80136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912D0E-69E1-3075-7BCA-7CCC63B25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9ED455D-588A-5175-1E52-0EAE5CAF7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4A7B8FA-8282-5786-D82C-43AFEBDBB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CE0EC82-2E0B-6D2A-6103-00B48B34A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6074CB0-404C-86C4-9389-9473DCCF6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56831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E43D90-EA01-F435-4725-6F46C919C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FBA56EC-215F-1B35-1119-D8B5B175D2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E08F802-E988-A974-F53D-1D5A660B51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F9E8526-784F-AEF3-3D1C-207B7B93B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7C77662-3086-1FCB-C70A-023E6C5CD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523B6B1-CD8D-9908-AC1D-350373DEE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48662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E98302-23B4-7F9B-28E2-49D066411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F487A41-57FE-320B-7FC0-E138B8E9B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29B8FA1-F6FD-D722-AE11-8E832B3D2E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1C5F669-675C-67EF-8D2D-7744E03B81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63AD0E1-D80C-430A-441B-2BD809FDAC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66C990E-28BA-74DF-7AB9-4E806ABD1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274DE72-CF30-E0A2-1643-81C6366BB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F10001D1-8AE1-6B8B-0687-62962F2AF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28487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928A15-0473-BD72-2A9F-B7C0AC5D2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69B7C9E-5583-0AB6-96BD-12BAC0D3E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B9DF98A-23AD-B45C-9DD1-BD6376334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9E4189A-DC9C-B691-A63A-D0F37B091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68302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4F50F8B-3B50-D439-C9FA-2D1894119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9B9A14A-0411-50E2-103B-63E157E1E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B6AC5F6-AFB8-B551-16C9-2B6597CCA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49299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16EF0E-AA82-B21E-F447-FF0C5BC81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AC2FF7F-0957-F871-65CD-6E36B13AB2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AF5ECBC-E677-A31E-BED9-979F9E420D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74F5D3B-CB34-28BB-E923-0DC20DCB2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482D332-C5EC-CD90-5780-8A7CFC8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DA36BDA-AF88-8FFA-D1B3-5910C3008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57074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CCE8CA-256C-CB71-F0EC-73B455FAA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13ACE1EE-D03A-3102-6FDD-0A9B1541F1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542A627-8B35-39F8-F8B8-9E192F40C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4B70FC7-1BAD-90DB-6372-D7EFA4FC2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F00ADAB-BD23-D9E9-91EE-F1F94043B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4EED295-D09A-3243-CDA8-92F269D9B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59406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751FB07-0D67-4E65-0225-F82AD24CB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02E8BC7-61E9-9F54-FCC4-6BBA04D542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6E0B5F9-90E1-DEE2-5D42-350BFACF9F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2A20B5-036C-4045-A792-4CE0C3A1D2EA}" type="datetimeFigureOut">
              <a:rPr lang="nl-BE" smtClean="0"/>
              <a:t>7/01/2025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DB35016-FAC2-1421-92DB-EDE74DF33B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EDD6A99-F77E-5169-DEC9-43061D3C9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35B114-ED5A-43E8-A80E-398041B3514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36674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voertuig, Landvoertuig, Automobielontwerp, supersportwagen&#10;&#10;Automatisch gegenereerde beschrijving">
            <a:extLst>
              <a:ext uri="{FF2B5EF4-FFF2-40B4-BE49-F238E27FC236}">
                <a16:creationId xmlns:a16="http://schemas.microsoft.com/office/drawing/2014/main" id="{609DE0C9-AC46-BD50-2C3E-E168361477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094" b="123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0F83EF3-DB7D-41B1-2C74-65749D6717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nl-BE" sz="8000" dirty="0">
                <a:solidFill>
                  <a:srgbClr val="FFFFFF"/>
                </a:solidFill>
              </a:rPr>
              <a:t>De grote auto logo quiz </a:t>
            </a:r>
          </a:p>
        </p:txBody>
      </p:sp>
    </p:spTree>
    <p:extLst>
      <p:ext uri="{BB962C8B-B14F-4D97-AF65-F5344CB8AC3E}">
        <p14:creationId xmlns:p14="http://schemas.microsoft.com/office/powerpoint/2010/main" val="4023200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99FB25F-731A-0031-235D-5086E4BD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75" y="0"/>
            <a:ext cx="6496050" cy="649605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158AF14E-90E3-1B91-159A-61D43B176751}"/>
              </a:ext>
            </a:extLst>
          </p:cNvPr>
          <p:cNvSpPr/>
          <p:nvPr/>
        </p:nvSpPr>
        <p:spPr>
          <a:xfrm>
            <a:off x="4562475" y="1280160"/>
            <a:ext cx="3190875" cy="71056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50582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36FDC56-F91C-1EE0-B9FE-C9A8F7295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6" y="80961"/>
            <a:ext cx="7015163" cy="701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227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8EAE194-1B1D-1DEC-F63C-03DB4C6EA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0"/>
            <a:ext cx="6729413" cy="6729413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669D4EBA-1357-D8C1-69CC-D88A05864DDF}"/>
              </a:ext>
            </a:extLst>
          </p:cNvPr>
          <p:cNvSpPr/>
          <p:nvPr/>
        </p:nvSpPr>
        <p:spPr>
          <a:xfrm>
            <a:off x="3098673" y="2867025"/>
            <a:ext cx="5229225" cy="86677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39829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45FECEF-F6B9-D39D-7C37-2E92FB5B4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1" y="0"/>
            <a:ext cx="6729413" cy="672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48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80D78EF-61E8-5164-34BD-E952EFC9F5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8472"/>
          <a:stretch/>
        </p:blipFill>
        <p:spPr>
          <a:xfrm>
            <a:off x="1533524" y="76200"/>
            <a:ext cx="8522563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115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ED3AC59-C400-2FC8-1FCF-2A9E4BA8E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649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 descr="Afbeelding met Lettertype, Handelsmerk, logo, symbool&#10;&#10;Automatisch gegenereerde beschrijving">
            <a:extLst>
              <a:ext uri="{FF2B5EF4-FFF2-40B4-BE49-F238E27FC236}">
                <a16:creationId xmlns:a16="http://schemas.microsoft.com/office/drawing/2014/main" id="{823B3258-97CE-BB84-9245-F9F8A14A3C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238" b="744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9654030B-D979-411B-1D70-F521BE643AD9}"/>
              </a:ext>
            </a:extLst>
          </p:cNvPr>
          <p:cNvSpPr/>
          <p:nvPr/>
        </p:nvSpPr>
        <p:spPr>
          <a:xfrm>
            <a:off x="3063241" y="2048256"/>
            <a:ext cx="6061710" cy="242849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49241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E45B404-D275-601E-9985-678C4CB0AA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238" b="744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1488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C758374-9246-A712-B42B-10F07C87E8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6975"/>
          <a:stretch/>
        </p:blipFill>
        <p:spPr>
          <a:xfrm>
            <a:off x="-200025" y="252412"/>
            <a:ext cx="13261198" cy="563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645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49E9C15-D25C-2C4E-1A1A-713B9D0454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682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503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EE74D24-A790-2625-0717-1495387E2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961" y="0"/>
            <a:ext cx="6868078" cy="685800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BE88F5CE-1FDB-EE94-073B-97A3B87C9DAE}"/>
              </a:ext>
            </a:extLst>
          </p:cNvPr>
          <p:cNvSpPr/>
          <p:nvPr/>
        </p:nvSpPr>
        <p:spPr>
          <a:xfrm>
            <a:off x="4284058" y="1933575"/>
            <a:ext cx="3726085" cy="29908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253054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457EE45-8E6D-2006-FA07-28BD49193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391" y="0"/>
            <a:ext cx="8093739" cy="664291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787CA586-0A86-6590-E51A-185D0372C2D9}"/>
              </a:ext>
            </a:extLst>
          </p:cNvPr>
          <p:cNvSpPr/>
          <p:nvPr/>
        </p:nvSpPr>
        <p:spPr>
          <a:xfrm>
            <a:off x="1993391" y="2724150"/>
            <a:ext cx="8093739" cy="108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352269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2F6364A-B358-4BEE-B158-0734D2C93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8202" y="1570814"/>
            <a:ext cx="0" cy="371022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Afbeelding 1">
            <a:extLst>
              <a:ext uri="{FF2B5EF4-FFF2-40B4-BE49-F238E27FC236}">
                <a16:creationId xmlns:a16="http://schemas.microsoft.com/office/drawing/2014/main" id="{FDD6832F-88AC-E63F-A09A-FD818027A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860" y="1123527"/>
            <a:ext cx="5503297" cy="4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061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662FA32-02A3-2276-537B-BDB7968CC0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6250"/>
          <a:stretch/>
        </p:blipFill>
        <p:spPr>
          <a:xfrm>
            <a:off x="76200" y="752475"/>
            <a:ext cx="121920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90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EC1539F-A3F7-B86B-4E62-FDCC7E2A1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8731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00C3B2F-EE42-B0EA-AC7F-38E4D4E226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0465"/>
          <a:stretch/>
        </p:blipFill>
        <p:spPr>
          <a:xfrm>
            <a:off x="695324" y="457199"/>
            <a:ext cx="10641263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199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B43A6EF-497A-F8B5-4365-468A1119E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943" y="643466"/>
            <a:ext cx="828411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3412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D1F2F43-8C7B-621C-332B-8104D3F1C04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7500"/>
          <a:stretch/>
        </p:blipFill>
        <p:spPr>
          <a:xfrm>
            <a:off x="1895474" y="0"/>
            <a:ext cx="8151091" cy="672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5454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3CE2266-7C51-824E-B087-71FC2CCC8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4" y="0"/>
            <a:ext cx="6591301" cy="659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4861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00A0136-A722-FB07-CFE6-D560C45209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861"/>
          <a:stretch/>
        </p:blipFill>
        <p:spPr>
          <a:xfrm>
            <a:off x="2667000" y="333375"/>
            <a:ext cx="68580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01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97240EE-519D-BC03-B1E6-3057374BE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263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6FAA1E5-782E-69A3-16E6-7DFC2ABC0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961" y="0"/>
            <a:ext cx="68680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3140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74A9BBB-C0E5-8117-CFE7-87A474082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331" y="0"/>
            <a:ext cx="87653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6775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AD7963F-A05B-52CF-B471-AED47C911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803" y="643466"/>
            <a:ext cx="714239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7492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E982982-27C9-29A0-22F3-FC8467F9F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224" y="643466"/>
            <a:ext cx="7605551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4078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6A137F8-DC4B-61F8-5CCC-F8EE6CDA12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16014"/>
            <a:ext cx="6496050" cy="662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4381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C71EE53-B25E-0BBA-44F6-E7F0ABABF8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9058"/>
          <a:stretch/>
        </p:blipFill>
        <p:spPr>
          <a:xfrm>
            <a:off x="197936" y="300567"/>
            <a:ext cx="11796127" cy="485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6662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DD0CAEC-D107-934F-36D2-21B2F0E6B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284" y="643466"/>
            <a:ext cx="825343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3931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FB851DC-615A-4AF4-27D0-25ECA074248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8333"/>
          <a:stretch/>
        </p:blipFill>
        <p:spPr>
          <a:xfrm>
            <a:off x="0" y="0"/>
            <a:ext cx="121920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6884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4B6619B-2FE7-3774-C25A-5AB71C952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7595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3BD820D-2C30-D167-2DC2-5594B87AC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131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B6C4CF8-5B58-C5FA-2936-8175B67FD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94" y="0"/>
            <a:ext cx="109006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146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958D6C3-8D63-57F6-E2FA-A28903C911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012" b="41448"/>
          <a:stretch/>
        </p:blipFill>
        <p:spPr>
          <a:xfrm>
            <a:off x="20" y="1144282"/>
            <a:ext cx="12191980" cy="374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9032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81A8C0F-4C9A-012B-AACC-4D08B47E2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7EE4D9AF-CC1E-F692-2704-95E1A330AA60}"/>
              </a:ext>
            </a:extLst>
          </p:cNvPr>
          <p:cNvSpPr/>
          <p:nvPr/>
        </p:nvSpPr>
        <p:spPr>
          <a:xfrm flipH="1">
            <a:off x="3739893" y="630936"/>
            <a:ext cx="4773170" cy="104241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600872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9D89973-6E79-4711-5221-4C4FF9F90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4239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 descr="Afbeelding met tekst&#10;&#10;Automatisch gegenereerde beschrijving">
            <a:extLst>
              <a:ext uri="{FF2B5EF4-FFF2-40B4-BE49-F238E27FC236}">
                <a16:creationId xmlns:a16="http://schemas.microsoft.com/office/drawing/2014/main" id="{034D48A3-FC94-950A-1B34-CC14492076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723" b="695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1290152E-30C4-5794-6475-4743BB555E57}"/>
              </a:ext>
            </a:extLst>
          </p:cNvPr>
          <p:cNvSpPr/>
          <p:nvPr/>
        </p:nvSpPr>
        <p:spPr>
          <a:xfrm>
            <a:off x="4714875" y="4914900"/>
            <a:ext cx="2809875" cy="82867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679727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657A5E4-B16A-BB2A-2225-7F81CD051A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723" b="695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077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0196702-81C9-4253-C182-6333F9CD5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0963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BCD7EA6-B387-C0F5-B6F4-338A0D90E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3622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A4D9F06-79C4-6259-AB7B-0B2644D3C7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708" b="2130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8851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52749B9-46AF-C730-F239-71174A87C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547" y="0"/>
            <a:ext cx="97906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2012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FA50AD3-6385-5AF8-256F-144A84E571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4806"/>
          <a:stretch/>
        </p:blipFill>
        <p:spPr>
          <a:xfrm>
            <a:off x="0" y="323850"/>
            <a:ext cx="12080488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8396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6234240-BBFC-375D-B74B-90C04F36C9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541" b="9968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10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68C5303-BEBE-B27A-EC48-F4DE597EF7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012" b="367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24955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logo, embleem, symbool, Handelsmerk&#10;&#10;Automatisch gegenereerde beschrijving">
            <a:extLst>
              <a:ext uri="{FF2B5EF4-FFF2-40B4-BE49-F238E27FC236}">
                <a16:creationId xmlns:a16="http://schemas.microsoft.com/office/drawing/2014/main" id="{AF8B3D82-41F5-F6F7-B686-548683678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3485" y="643466"/>
            <a:ext cx="5585029" cy="5571067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3A25A6EC-53AF-3800-4683-E8F93E7D2791}"/>
              </a:ext>
            </a:extLst>
          </p:cNvPr>
          <p:cNvSpPr/>
          <p:nvPr/>
        </p:nvSpPr>
        <p:spPr>
          <a:xfrm>
            <a:off x="4553712" y="4305300"/>
            <a:ext cx="3066288" cy="69532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315565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274CD4E-521E-3BBD-0113-34FB4CDA6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3485" y="643466"/>
            <a:ext cx="5585029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6736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logo, symbool, Handelsmerk, embleem&#10;&#10;Automatisch gegenereerde beschrijving">
            <a:extLst>
              <a:ext uri="{FF2B5EF4-FFF2-40B4-BE49-F238E27FC236}">
                <a16:creationId xmlns:a16="http://schemas.microsoft.com/office/drawing/2014/main" id="{1129F45B-8F09-2BD3-D7BD-452D9C255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010" y="643466"/>
            <a:ext cx="6421979" cy="5571067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06303E3F-A935-13FD-EBFC-09A543D2320C}"/>
              </a:ext>
            </a:extLst>
          </p:cNvPr>
          <p:cNvSpPr/>
          <p:nvPr/>
        </p:nvSpPr>
        <p:spPr>
          <a:xfrm>
            <a:off x="4095750" y="1466850"/>
            <a:ext cx="4010025" cy="9620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571201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65A91BB-285E-0A6F-30E4-00541B57C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571500"/>
            <a:ext cx="658177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75267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59C66E5-0F85-F20E-4C06-5A0FBDA0B1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3569"/>
          <a:stretch/>
        </p:blipFill>
        <p:spPr>
          <a:xfrm>
            <a:off x="371475" y="180975"/>
            <a:ext cx="1163266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595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202F097-AEE6-598F-23D6-51581E752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850" y="643466"/>
            <a:ext cx="787430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49879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 descr="Afbeelding met tekst, logo, Handelsmerk, Lettertype&#10;&#10;Automatisch gegenereerde beschrijving">
            <a:extLst>
              <a:ext uri="{FF2B5EF4-FFF2-40B4-BE49-F238E27FC236}">
                <a16:creationId xmlns:a16="http://schemas.microsoft.com/office/drawing/2014/main" id="{510468F9-E887-5847-2AA6-235B7E28DF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990" b="1536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408EE34E-272D-DFE9-8319-57C04E932F06}"/>
              </a:ext>
            </a:extLst>
          </p:cNvPr>
          <p:cNvSpPr/>
          <p:nvPr/>
        </p:nvSpPr>
        <p:spPr>
          <a:xfrm>
            <a:off x="2609850" y="1673352"/>
            <a:ext cx="6972300" cy="2908173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2055244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2E19A0F-ED86-4F0B-65FE-364E6361C2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990" b="1536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66920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4D08AED-3B8D-8778-3D70-170A294AC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855" y="0"/>
            <a:ext cx="6852290" cy="685800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D83DC089-B046-9426-1AB8-1F484FE8F589}"/>
              </a:ext>
            </a:extLst>
          </p:cNvPr>
          <p:cNvSpPr/>
          <p:nvPr/>
        </p:nvSpPr>
        <p:spPr>
          <a:xfrm>
            <a:off x="3035808" y="2706624"/>
            <a:ext cx="672084" cy="8321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DB2207B9-4BD5-7D41-9C70-2EA78474E59D}"/>
              </a:ext>
            </a:extLst>
          </p:cNvPr>
          <p:cNvSpPr/>
          <p:nvPr/>
        </p:nvSpPr>
        <p:spPr>
          <a:xfrm>
            <a:off x="3204972" y="1865376"/>
            <a:ext cx="781812" cy="73152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11A97FB7-623B-B50E-CC06-B6E7096C4554}"/>
              </a:ext>
            </a:extLst>
          </p:cNvPr>
          <p:cNvSpPr/>
          <p:nvPr/>
        </p:nvSpPr>
        <p:spPr>
          <a:xfrm rot="3043510">
            <a:off x="3691890" y="1106424"/>
            <a:ext cx="651510" cy="950976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91167566-83D5-3103-1F45-205737D4A4F8}"/>
              </a:ext>
            </a:extLst>
          </p:cNvPr>
          <p:cNvSpPr/>
          <p:nvPr/>
        </p:nvSpPr>
        <p:spPr>
          <a:xfrm rot="19583097">
            <a:off x="4268709" y="745606"/>
            <a:ext cx="886968" cy="64424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055DF33B-56DD-1258-174B-3FDEC88DF8BC}"/>
              </a:ext>
            </a:extLst>
          </p:cNvPr>
          <p:cNvSpPr/>
          <p:nvPr/>
        </p:nvSpPr>
        <p:spPr>
          <a:xfrm>
            <a:off x="5737261" y="338328"/>
            <a:ext cx="841248" cy="768096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1DED950-1678-2C43-A67E-05F0A4D3BA1A}"/>
              </a:ext>
            </a:extLst>
          </p:cNvPr>
          <p:cNvSpPr/>
          <p:nvPr/>
        </p:nvSpPr>
        <p:spPr>
          <a:xfrm rot="1364233">
            <a:off x="6668551" y="467699"/>
            <a:ext cx="836747" cy="8321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D2B2740B-7DDF-1EAC-B467-FF8B1CE4BEA5}"/>
              </a:ext>
            </a:extLst>
          </p:cNvPr>
          <p:cNvSpPr/>
          <p:nvPr/>
        </p:nvSpPr>
        <p:spPr>
          <a:xfrm rot="2774144">
            <a:off x="7517067" y="1072157"/>
            <a:ext cx="969236" cy="64127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C1C8EAE3-1684-E7F7-8CED-20009D9EBD80}"/>
              </a:ext>
            </a:extLst>
          </p:cNvPr>
          <p:cNvSpPr/>
          <p:nvPr/>
        </p:nvSpPr>
        <p:spPr>
          <a:xfrm rot="3777530">
            <a:off x="8215478" y="1864651"/>
            <a:ext cx="781812" cy="679149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3576D4B5-BB6D-4AD7-5694-60D78853D9AC}"/>
              </a:ext>
            </a:extLst>
          </p:cNvPr>
          <p:cNvSpPr/>
          <p:nvPr/>
        </p:nvSpPr>
        <p:spPr>
          <a:xfrm rot="5132245">
            <a:off x="8460665" y="2758059"/>
            <a:ext cx="769531" cy="58378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832930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A429DB7-175D-E114-20F0-3D0358BC6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855" y="0"/>
            <a:ext cx="68522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09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Afbeelding 2" descr="Afbeelding met symbool, logo, Handelsmerk, cirkel&#10;&#10;Automatisch gegenereerde beschrijving">
            <a:extLst>
              <a:ext uri="{FF2B5EF4-FFF2-40B4-BE49-F238E27FC236}">
                <a16:creationId xmlns:a16="http://schemas.microsoft.com/office/drawing/2014/main" id="{2D9F2332-D054-AA0A-ABDD-EB651CA9CB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966" b="471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6B2B80B0-5501-EA73-B555-96A4F1884EFA}"/>
              </a:ext>
            </a:extLst>
          </p:cNvPr>
          <p:cNvSpPr/>
          <p:nvPr/>
        </p:nvSpPr>
        <p:spPr>
          <a:xfrm rot="18719997">
            <a:off x="4082984" y="1370244"/>
            <a:ext cx="858773" cy="73684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85B926AF-86FF-428E-B586-E55FDDFE4C8E}"/>
              </a:ext>
            </a:extLst>
          </p:cNvPr>
          <p:cNvSpPr/>
          <p:nvPr/>
        </p:nvSpPr>
        <p:spPr>
          <a:xfrm>
            <a:off x="5583936" y="649224"/>
            <a:ext cx="1122216" cy="76809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7EA56CD8-005E-7D3C-8B48-788BE454FAC8}"/>
              </a:ext>
            </a:extLst>
          </p:cNvPr>
          <p:cNvSpPr/>
          <p:nvPr/>
        </p:nvSpPr>
        <p:spPr>
          <a:xfrm rot="3314941">
            <a:off x="7236692" y="1351324"/>
            <a:ext cx="953170" cy="84124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88187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0A37F76-6023-5F0F-7117-3BA610E771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1193"/>
          <a:stretch/>
        </p:blipFill>
        <p:spPr>
          <a:xfrm>
            <a:off x="1174017" y="643466"/>
            <a:ext cx="984396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2953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6DF0E6F-3B30-AF39-9026-C396219A2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333" y="643466"/>
            <a:ext cx="677333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9549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6053612-B69E-3646-DAFF-80D0AF1716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9058"/>
          <a:stretch/>
        </p:blipFill>
        <p:spPr>
          <a:xfrm>
            <a:off x="0" y="662516"/>
            <a:ext cx="13071706" cy="448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3514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B02D4F7-9F49-AE42-3BFB-1A4604C9EC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940" y="643466"/>
            <a:ext cx="990412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92198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4579BE9-35B3-EE13-7D79-638096CE8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49" y="71437"/>
            <a:ext cx="6715126" cy="6715126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6B358F56-16CE-F3C2-FEFB-D8EE038887B0}"/>
              </a:ext>
            </a:extLst>
          </p:cNvPr>
          <p:cNvSpPr/>
          <p:nvPr/>
        </p:nvSpPr>
        <p:spPr>
          <a:xfrm>
            <a:off x="3511296" y="484632"/>
            <a:ext cx="4613529" cy="725043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9842185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01AA8FD-E273-F983-084F-4C03198ED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599" y="0"/>
            <a:ext cx="6677026" cy="667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4495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7E45C1E-C732-2D4E-CF16-FBC070617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425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37E716E-7BD3-C3D7-704C-EA2FED02F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0466" y="643466"/>
            <a:ext cx="5571067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60785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D6B4DFB-8FED-8CE1-3FE0-CF934724D38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3889"/>
          <a:stretch/>
        </p:blipFill>
        <p:spPr>
          <a:xfrm>
            <a:off x="952500" y="476250"/>
            <a:ext cx="102870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0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D2C3715-80BF-4DC7-FB6D-A6A2D5AF7B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" b="10027"/>
          <a:stretch/>
        </p:blipFill>
        <p:spPr>
          <a:xfrm>
            <a:off x="20" y="10"/>
            <a:ext cx="11419052" cy="6857990"/>
          </a:xfrm>
          <a:prstGeom prst="rect">
            <a:avLst/>
          </a:prstGeom>
        </p:spPr>
      </p:pic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EFDB412-E777-0078-F60F-DCE1A4855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382194" y="3050852"/>
            <a:ext cx="6858001" cy="756295"/>
          </a:xfrm>
          <a:prstGeom prst="rect">
            <a:avLst/>
          </a:prstGeom>
          <a:ln>
            <a:noFill/>
          </a:ln>
          <a:effectLst>
            <a:outerShdw blurRad="203200" dist="101600" dir="9300000" sx="95000" sy="95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723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BA1A89B-A003-95CE-850C-7C5D465895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966" b="471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233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Lettertype, logo, Graphics, symbool&#10;&#10;Automatisch gegenereerde beschrijving">
            <a:extLst>
              <a:ext uri="{FF2B5EF4-FFF2-40B4-BE49-F238E27FC236}">
                <a16:creationId xmlns:a16="http://schemas.microsoft.com/office/drawing/2014/main" id="{41DEB6B7-D57B-E5B7-CFD2-DEE99073F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43516"/>
            <a:ext cx="10905066" cy="4770967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99BF8D2D-8F32-BD01-40B9-9265253E8D32}"/>
              </a:ext>
            </a:extLst>
          </p:cNvPr>
          <p:cNvSpPr/>
          <p:nvPr/>
        </p:nvSpPr>
        <p:spPr>
          <a:xfrm>
            <a:off x="4407409" y="2800350"/>
            <a:ext cx="3422142" cy="1181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925417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7D949C9-1862-1ECA-AA7F-1E6217F0E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43516"/>
            <a:ext cx="10905066" cy="477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7483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0D1A0A3-2861-7FB2-B75B-0424FC85A4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798"/>
          <a:stretch/>
        </p:blipFill>
        <p:spPr>
          <a:xfrm>
            <a:off x="1171574" y="276225"/>
            <a:ext cx="9984871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3736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6F216C5-8249-4F8C-0913-DC893814CB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955" y="643466"/>
            <a:ext cx="7428089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2236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68F6DC6-8C83-1741-93BD-8D30B846E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48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3439D31-4610-092C-251A-82CA79D724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6574"/>
          <a:stretch/>
        </p:blipFill>
        <p:spPr>
          <a:xfrm>
            <a:off x="381000" y="1040606"/>
            <a:ext cx="11430000" cy="477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48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AD2E6B1-9742-10C7-7694-A2871AC9EF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33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8726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9</Words>
  <Application>Microsoft Office PowerPoint</Application>
  <PresentationFormat>Breedbeeld</PresentationFormat>
  <Paragraphs>5</Paragraphs>
  <Slides>74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74</vt:i4>
      </vt:variant>
    </vt:vector>
  </HeadingPairs>
  <TitlesOfParts>
    <vt:vector size="78" baseType="lpstr">
      <vt:lpstr>Aptos</vt:lpstr>
      <vt:lpstr>Aptos Display</vt:lpstr>
      <vt:lpstr>Arial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Bree Bouduin</dc:creator>
  <cp:lastModifiedBy>Bree Bouduin</cp:lastModifiedBy>
  <cp:revision>1</cp:revision>
  <dcterms:created xsi:type="dcterms:W3CDTF">2025-01-07T13:49:26Z</dcterms:created>
  <dcterms:modified xsi:type="dcterms:W3CDTF">2025-01-07T14:26:59Z</dcterms:modified>
</cp:coreProperties>
</file>