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35" r:id="rId71"/>
    <p:sldId id="336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7" r:id="rId83"/>
    <p:sldId id="338" r:id="rId84"/>
    <p:sldId id="339" r:id="rId85"/>
    <p:sldId id="340" r:id="rId8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83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948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43074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843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424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88538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8377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916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047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541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4267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5880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70512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278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429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47277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271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2409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0CAFF7A-7985-48E6-912B-4133E7CFD655}" type="datetimeFigureOut">
              <a:rPr lang="nl-BE" smtClean="0"/>
              <a:t>9/01/2025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356CED9-63F9-48A4-8724-0D96B47F0BF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50911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8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8C866F-5615-957D-5347-57B30C1ABA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sz="7200" b="1" dirty="0"/>
              <a:t>Raad het plaatje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5FDCECC-0EA4-C943-0ED1-89740F0AA5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b="1" dirty="0"/>
          </a:p>
        </p:txBody>
      </p:sp>
    </p:spTree>
    <p:extLst>
      <p:ext uri="{BB962C8B-B14F-4D97-AF65-F5344CB8AC3E}">
        <p14:creationId xmlns:p14="http://schemas.microsoft.com/office/powerpoint/2010/main" val="3219330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062120D-E100-4308-EEFE-5D9965B36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2039" y="1366519"/>
            <a:ext cx="4536441" cy="4536441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23CB1B3B-9B1A-45EB-24C6-A256ABFB71EB}"/>
              </a:ext>
            </a:extLst>
          </p:cNvPr>
          <p:cNvSpPr txBox="1"/>
          <p:nvPr/>
        </p:nvSpPr>
        <p:spPr>
          <a:xfrm>
            <a:off x="8858865" y="5447071"/>
            <a:ext cx="189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koffiemolen</a:t>
            </a:r>
          </a:p>
        </p:txBody>
      </p:sp>
    </p:spTree>
    <p:extLst>
      <p:ext uri="{BB962C8B-B14F-4D97-AF65-F5344CB8AC3E}">
        <p14:creationId xmlns:p14="http://schemas.microsoft.com/office/powerpoint/2010/main" val="3737918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AF34E03-773D-30BE-EAFB-1D1ECE905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973" y="2340077"/>
            <a:ext cx="5122607" cy="236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547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22EAD9B-8B39-F0F6-E5DC-03C98329F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65" y="2450507"/>
            <a:ext cx="9010669" cy="195698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31B01CF-8CD8-043E-C9BE-0B26F9C44C59}"/>
              </a:ext>
            </a:extLst>
          </p:cNvPr>
          <p:cNvSpPr txBox="1"/>
          <p:nvPr/>
        </p:nvSpPr>
        <p:spPr>
          <a:xfrm>
            <a:off x="8298426" y="5447071"/>
            <a:ext cx="238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aardappelmesje</a:t>
            </a:r>
          </a:p>
        </p:txBody>
      </p:sp>
    </p:spTree>
    <p:extLst>
      <p:ext uri="{BB962C8B-B14F-4D97-AF65-F5344CB8AC3E}">
        <p14:creationId xmlns:p14="http://schemas.microsoft.com/office/powerpoint/2010/main" val="3594179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5791C85-E13A-546B-0409-D22D60481A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760" y="1788161"/>
            <a:ext cx="4049598" cy="390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89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83C1605-1FD4-8D71-55E9-95ACF783F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541" y="837975"/>
            <a:ext cx="5236918" cy="5182049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5324363D-F2F7-359E-AA7B-01775CDCFB76}"/>
              </a:ext>
            </a:extLst>
          </p:cNvPr>
          <p:cNvSpPr txBox="1"/>
          <p:nvPr/>
        </p:nvSpPr>
        <p:spPr>
          <a:xfrm>
            <a:off x="9045677" y="5220929"/>
            <a:ext cx="1455175" cy="373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gieter</a:t>
            </a:r>
          </a:p>
        </p:txBody>
      </p:sp>
    </p:spTree>
    <p:extLst>
      <p:ext uri="{BB962C8B-B14F-4D97-AF65-F5344CB8AC3E}">
        <p14:creationId xmlns:p14="http://schemas.microsoft.com/office/powerpoint/2010/main" val="3128667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B25ABFB-3186-D462-E590-1C17A2B4A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2003" y="1287594"/>
            <a:ext cx="1767993" cy="428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367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A060563-353B-8914-8B81-A6B74C1B5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2990" y="864870"/>
            <a:ext cx="5128260" cy="512826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BBE9376-BAFE-E937-57F8-40EBFC5D1B04}"/>
              </a:ext>
            </a:extLst>
          </p:cNvPr>
          <p:cNvSpPr txBox="1"/>
          <p:nvPr/>
        </p:nvSpPr>
        <p:spPr>
          <a:xfrm>
            <a:off x="9183329" y="5506065"/>
            <a:ext cx="2389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err="1"/>
              <a:t>vitessepook</a:t>
            </a:r>
            <a:endParaRPr lang="nl-BE" b="1" dirty="0"/>
          </a:p>
        </p:txBody>
      </p:sp>
    </p:spTree>
    <p:extLst>
      <p:ext uri="{BB962C8B-B14F-4D97-AF65-F5344CB8AC3E}">
        <p14:creationId xmlns:p14="http://schemas.microsoft.com/office/powerpoint/2010/main" val="21906532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AE306BF-C10C-EDD8-97A5-A8E77FEDCE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952" y="1697938"/>
            <a:ext cx="5116095" cy="346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5559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44AE448-527E-663B-4F74-5818F99D0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040" y="797560"/>
            <a:ext cx="5288280" cy="528828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2351E047-7AA7-41F6-B56F-85FD10749FEA}"/>
              </a:ext>
            </a:extLst>
          </p:cNvPr>
          <p:cNvSpPr txBox="1"/>
          <p:nvPr/>
        </p:nvSpPr>
        <p:spPr>
          <a:xfrm>
            <a:off x="9124335" y="5545394"/>
            <a:ext cx="1868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watermoor</a:t>
            </a:r>
          </a:p>
        </p:txBody>
      </p:sp>
    </p:spTree>
    <p:extLst>
      <p:ext uri="{BB962C8B-B14F-4D97-AF65-F5344CB8AC3E}">
        <p14:creationId xmlns:p14="http://schemas.microsoft.com/office/powerpoint/2010/main" val="875382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745D087-6DCD-6235-1BBC-253668C78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913761"/>
            <a:ext cx="5293360" cy="503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717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73BAB7ED-B503-3D6C-BBD0-FDDE0432143F}"/>
              </a:ext>
            </a:extLst>
          </p:cNvPr>
          <p:cNvSpPr txBox="1"/>
          <p:nvPr/>
        </p:nvSpPr>
        <p:spPr>
          <a:xfrm>
            <a:off x="2261419" y="3044279"/>
            <a:ext cx="7580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4400" b="1" dirty="0">
                <a:latin typeface="+mj-lt"/>
              </a:rPr>
              <a:t>gebruiksvoorwerpen</a:t>
            </a:r>
          </a:p>
        </p:txBody>
      </p:sp>
    </p:spTree>
    <p:extLst>
      <p:ext uri="{BB962C8B-B14F-4D97-AF65-F5344CB8AC3E}">
        <p14:creationId xmlns:p14="http://schemas.microsoft.com/office/powerpoint/2010/main" val="6914934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9C998B9-F322-2E85-4549-3DEBB1E09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926" y="865410"/>
            <a:ext cx="8346147" cy="512718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EB0BCCD2-7548-1EBB-DEC0-239A2F042878}"/>
              </a:ext>
            </a:extLst>
          </p:cNvPr>
          <p:cNvSpPr txBox="1"/>
          <p:nvPr/>
        </p:nvSpPr>
        <p:spPr>
          <a:xfrm>
            <a:off x="10353368" y="5220929"/>
            <a:ext cx="1091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strijkijzer</a:t>
            </a:r>
          </a:p>
        </p:txBody>
      </p:sp>
    </p:spTree>
    <p:extLst>
      <p:ext uri="{BB962C8B-B14F-4D97-AF65-F5344CB8AC3E}">
        <p14:creationId xmlns:p14="http://schemas.microsoft.com/office/powerpoint/2010/main" val="2056640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021DE43-F89C-15E6-40ED-8C3048F46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1640" y="1391920"/>
            <a:ext cx="3728720" cy="422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606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76525E5-CF3F-229A-6C25-C07597D82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00" y="787400"/>
            <a:ext cx="5283200" cy="52832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EFCE1CF7-C6AA-3C04-DAD5-664095EC7964}"/>
              </a:ext>
            </a:extLst>
          </p:cNvPr>
          <p:cNvSpPr txBox="1"/>
          <p:nvPr/>
        </p:nvSpPr>
        <p:spPr>
          <a:xfrm>
            <a:off x="9075174" y="5525729"/>
            <a:ext cx="2182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toiletpapierhouder</a:t>
            </a:r>
          </a:p>
        </p:txBody>
      </p:sp>
    </p:spTree>
    <p:extLst>
      <p:ext uri="{BB962C8B-B14F-4D97-AF65-F5344CB8AC3E}">
        <p14:creationId xmlns:p14="http://schemas.microsoft.com/office/powerpoint/2010/main" val="12972631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9B591AB-DFC9-7169-BE5E-FD9AC82EF1DC}"/>
              </a:ext>
            </a:extLst>
          </p:cNvPr>
          <p:cNvSpPr txBox="1"/>
          <p:nvPr/>
        </p:nvSpPr>
        <p:spPr>
          <a:xfrm>
            <a:off x="3165987" y="2408903"/>
            <a:ext cx="58600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500" b="1" dirty="0"/>
              <a:t>Sporten</a:t>
            </a:r>
          </a:p>
        </p:txBody>
      </p:sp>
    </p:spTree>
    <p:extLst>
      <p:ext uri="{BB962C8B-B14F-4D97-AF65-F5344CB8AC3E}">
        <p14:creationId xmlns:p14="http://schemas.microsoft.com/office/powerpoint/2010/main" val="30277113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E2C384C-B7F3-1727-964E-7406FF7C0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040" y="1691489"/>
            <a:ext cx="3982720" cy="3957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1182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C5F1B56-4DA0-5E79-7831-E54BF96C8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080" y="1167852"/>
            <a:ext cx="6756400" cy="446190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494E3F40-DBA7-B9AB-B9B7-843F30A63C2C}"/>
              </a:ext>
            </a:extLst>
          </p:cNvPr>
          <p:cNvSpPr txBox="1"/>
          <p:nvPr/>
        </p:nvSpPr>
        <p:spPr>
          <a:xfrm>
            <a:off x="1160206" y="5555226"/>
            <a:ext cx="160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tennisraket</a:t>
            </a:r>
          </a:p>
        </p:txBody>
      </p:sp>
    </p:spTree>
    <p:extLst>
      <p:ext uri="{BB962C8B-B14F-4D97-AF65-F5344CB8AC3E}">
        <p14:creationId xmlns:p14="http://schemas.microsoft.com/office/powerpoint/2010/main" val="33132033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FFEA28C-C36D-9822-C9B2-9714FA0B5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920" y="911896"/>
            <a:ext cx="4856480" cy="503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5996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D3D7840-F976-A889-CFEE-7636867F3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2040" y="749300"/>
            <a:ext cx="5359400" cy="53594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196F25A0-57DB-AA0A-46A3-8078BBA4E36A}"/>
              </a:ext>
            </a:extLst>
          </p:cNvPr>
          <p:cNvSpPr txBox="1"/>
          <p:nvPr/>
        </p:nvSpPr>
        <p:spPr>
          <a:xfrm>
            <a:off x="9202994" y="5240594"/>
            <a:ext cx="1189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golfbal</a:t>
            </a:r>
          </a:p>
        </p:txBody>
      </p:sp>
    </p:spTree>
    <p:extLst>
      <p:ext uri="{BB962C8B-B14F-4D97-AF65-F5344CB8AC3E}">
        <p14:creationId xmlns:p14="http://schemas.microsoft.com/office/powerpoint/2010/main" val="37248737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8511D8E-1C24-DA0B-7E56-38EFDF81F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7280" y="1427363"/>
            <a:ext cx="4683760" cy="366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4330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9831485-CB8E-1CF7-2ACB-D332856D2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143" y="1069643"/>
            <a:ext cx="6297714" cy="4718713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275C915-4ADF-9554-28C1-152F0F60218B}"/>
              </a:ext>
            </a:extLst>
          </p:cNvPr>
          <p:cNvSpPr txBox="1"/>
          <p:nvPr/>
        </p:nvSpPr>
        <p:spPr>
          <a:xfrm>
            <a:off x="9320981" y="5309419"/>
            <a:ext cx="1592825" cy="383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kajak</a:t>
            </a:r>
          </a:p>
        </p:txBody>
      </p:sp>
    </p:spTree>
    <p:extLst>
      <p:ext uri="{BB962C8B-B14F-4D97-AF65-F5344CB8AC3E}">
        <p14:creationId xmlns:p14="http://schemas.microsoft.com/office/powerpoint/2010/main" val="1749953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74446DD5-5523-6326-FFEA-7AC08292B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760" y="1960880"/>
            <a:ext cx="6421120" cy="214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2720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27D8E8E-DC11-73DF-C85E-07C48B0DA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876" y="1656080"/>
            <a:ext cx="5236765" cy="383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355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957082B-036A-80BC-0C9F-D9C26BEF2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728" y="746760"/>
            <a:ext cx="5419592" cy="5419592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279EBE37-D8E8-E59B-9388-B1DED6ABA8ED}"/>
              </a:ext>
            </a:extLst>
          </p:cNvPr>
          <p:cNvSpPr txBox="1"/>
          <p:nvPr/>
        </p:nvSpPr>
        <p:spPr>
          <a:xfrm>
            <a:off x="9045677" y="5466735"/>
            <a:ext cx="1799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voetbalbal</a:t>
            </a:r>
          </a:p>
        </p:txBody>
      </p:sp>
    </p:spTree>
    <p:extLst>
      <p:ext uri="{BB962C8B-B14F-4D97-AF65-F5344CB8AC3E}">
        <p14:creationId xmlns:p14="http://schemas.microsoft.com/office/powerpoint/2010/main" val="36788678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26B5A994-2058-BB11-990F-523224AF7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240" y="1751223"/>
            <a:ext cx="3779520" cy="368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4607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FA333BF-447A-A1D4-0CFF-693DCA1A73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581" y="1133514"/>
            <a:ext cx="4670779" cy="4969839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6CE20198-ACE0-4A14-EC36-E1EBD9DE182C}"/>
              </a:ext>
            </a:extLst>
          </p:cNvPr>
          <p:cNvSpPr txBox="1"/>
          <p:nvPr/>
        </p:nvSpPr>
        <p:spPr>
          <a:xfrm>
            <a:off x="8986684" y="5525729"/>
            <a:ext cx="1877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ijsschaats</a:t>
            </a:r>
          </a:p>
        </p:txBody>
      </p:sp>
    </p:spTree>
    <p:extLst>
      <p:ext uri="{BB962C8B-B14F-4D97-AF65-F5344CB8AC3E}">
        <p14:creationId xmlns:p14="http://schemas.microsoft.com/office/powerpoint/2010/main" val="41449885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541F2DE-EE1E-993F-B9C3-AEEDBE630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2961" y="1473200"/>
            <a:ext cx="3870960" cy="418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2193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2F6AA07-3386-9596-F562-7086F549C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559" y="1060559"/>
            <a:ext cx="4736881" cy="4736881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4AE2C2E-A92F-977B-0E38-F210682B34AE}"/>
              </a:ext>
            </a:extLst>
          </p:cNvPr>
          <p:cNvSpPr txBox="1"/>
          <p:nvPr/>
        </p:nvSpPr>
        <p:spPr>
          <a:xfrm>
            <a:off x="8691716" y="5329084"/>
            <a:ext cx="1897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Batmintonraket</a:t>
            </a:r>
          </a:p>
          <a:p>
            <a:endParaRPr lang="nl-BE" b="1" dirty="0"/>
          </a:p>
        </p:txBody>
      </p:sp>
    </p:spTree>
    <p:extLst>
      <p:ext uri="{BB962C8B-B14F-4D97-AF65-F5344CB8AC3E}">
        <p14:creationId xmlns:p14="http://schemas.microsoft.com/office/powerpoint/2010/main" val="27665467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B989428-0E8E-55DD-81AB-89D92C6C5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240" y="2387600"/>
            <a:ext cx="4663440" cy="263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668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4F9D46E-2D82-9987-5FB1-1EC750469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185" y="1161091"/>
            <a:ext cx="6797629" cy="453581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E9D8319-9796-D4B5-466A-026D528FA75D}"/>
              </a:ext>
            </a:extLst>
          </p:cNvPr>
          <p:cNvSpPr txBox="1"/>
          <p:nvPr/>
        </p:nvSpPr>
        <p:spPr>
          <a:xfrm>
            <a:off x="9104671" y="5201265"/>
            <a:ext cx="2204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b="1" dirty="0"/>
              <a:t>Biljart-/snookertafel</a:t>
            </a:r>
          </a:p>
        </p:txBody>
      </p:sp>
    </p:spTree>
    <p:extLst>
      <p:ext uri="{BB962C8B-B14F-4D97-AF65-F5344CB8AC3E}">
        <p14:creationId xmlns:p14="http://schemas.microsoft.com/office/powerpoint/2010/main" val="241680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8B9E7B4-5C08-7D49-EE84-33FA32F7A7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920" y="1270001"/>
            <a:ext cx="4551743" cy="414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8586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151F7CB-9595-2DE9-7EF1-EC77005B1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8371" y="883699"/>
            <a:ext cx="6091141" cy="509060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01B88703-7411-EFD5-A270-1E19AA907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720" y="1887219"/>
            <a:ext cx="3870960" cy="290322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1CCA168F-C04E-6B9F-F16C-9A3E803D98A5}"/>
              </a:ext>
            </a:extLst>
          </p:cNvPr>
          <p:cNvSpPr txBox="1"/>
          <p:nvPr/>
        </p:nvSpPr>
        <p:spPr>
          <a:xfrm>
            <a:off x="9173497" y="5191432"/>
            <a:ext cx="1966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skilatten</a:t>
            </a:r>
          </a:p>
        </p:txBody>
      </p:sp>
    </p:spTree>
    <p:extLst>
      <p:ext uri="{BB962C8B-B14F-4D97-AF65-F5344CB8AC3E}">
        <p14:creationId xmlns:p14="http://schemas.microsoft.com/office/powerpoint/2010/main" val="3924441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878E459-3792-3EE4-35D2-72DF18EEF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6255" y="1199255"/>
            <a:ext cx="4459490" cy="445949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6F7E5645-C2BA-0E08-EA4F-BDA12585FAFD}"/>
              </a:ext>
            </a:extLst>
          </p:cNvPr>
          <p:cNvSpPr txBox="1"/>
          <p:nvPr/>
        </p:nvSpPr>
        <p:spPr>
          <a:xfrm>
            <a:off x="8662220" y="5299245"/>
            <a:ext cx="2399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000" b="1" dirty="0"/>
              <a:t>tandenborste</a:t>
            </a:r>
            <a:r>
              <a:rPr lang="nl-BE" dirty="0"/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16810444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BB34FFF-B626-1BF5-969F-78A217F53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120" y="2143760"/>
            <a:ext cx="3860800" cy="284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5919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169CAB3-04B2-240A-251D-1545DA0BD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305" y="1048305"/>
            <a:ext cx="4761389" cy="4761389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437AC730-34DE-FABD-CA0A-4C1D9E0A695B}"/>
              </a:ext>
            </a:extLst>
          </p:cNvPr>
          <p:cNvSpPr txBox="1"/>
          <p:nvPr/>
        </p:nvSpPr>
        <p:spPr>
          <a:xfrm>
            <a:off x="8229600" y="5211097"/>
            <a:ext cx="2605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dartsbord</a:t>
            </a:r>
          </a:p>
        </p:txBody>
      </p:sp>
    </p:spTree>
    <p:extLst>
      <p:ext uri="{BB962C8B-B14F-4D97-AF65-F5344CB8AC3E}">
        <p14:creationId xmlns:p14="http://schemas.microsoft.com/office/powerpoint/2010/main" val="10727210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556196A-FBBD-0F5F-E873-8ED0A5E67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585" y="1767840"/>
            <a:ext cx="3540830" cy="351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6794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A1C727D-C3A3-46BF-8C67-D9C9317A85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340" r="1" b="9326"/>
          <a:stretch/>
        </p:blipFill>
        <p:spPr>
          <a:xfrm>
            <a:off x="858457" y="674785"/>
            <a:ext cx="10512062" cy="550842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A258CF9F-5AFC-A08F-83D0-B0D37C1C4425}"/>
              </a:ext>
            </a:extLst>
          </p:cNvPr>
          <p:cNvSpPr txBox="1"/>
          <p:nvPr/>
        </p:nvSpPr>
        <p:spPr>
          <a:xfrm>
            <a:off x="9291484" y="5781368"/>
            <a:ext cx="2141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rugbybal</a:t>
            </a:r>
          </a:p>
        </p:txBody>
      </p:sp>
    </p:spTree>
    <p:extLst>
      <p:ext uri="{BB962C8B-B14F-4D97-AF65-F5344CB8AC3E}">
        <p14:creationId xmlns:p14="http://schemas.microsoft.com/office/powerpoint/2010/main" val="112156424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BA87D946-32CF-563C-F629-F6F71914BC12}"/>
              </a:ext>
            </a:extLst>
          </p:cNvPr>
          <p:cNvSpPr txBox="1"/>
          <p:nvPr/>
        </p:nvSpPr>
        <p:spPr>
          <a:xfrm>
            <a:off x="2824480" y="2773680"/>
            <a:ext cx="67868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3800" b="1" dirty="0"/>
              <a:t>Dieren</a:t>
            </a:r>
          </a:p>
        </p:txBody>
      </p:sp>
    </p:spTree>
    <p:extLst>
      <p:ext uri="{BB962C8B-B14F-4D97-AF65-F5344CB8AC3E}">
        <p14:creationId xmlns:p14="http://schemas.microsoft.com/office/powerpoint/2010/main" val="17224987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71A3417-7B8C-0E70-F798-B1498EB4D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213" y="1953567"/>
            <a:ext cx="3510116" cy="333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757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D498BB3-75D9-C4E2-8E39-9ADC5DC17C5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365" r="1" b="14133"/>
          <a:stretch/>
        </p:blipFill>
        <p:spPr>
          <a:xfrm>
            <a:off x="854563" y="609600"/>
            <a:ext cx="10578102" cy="554303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3064D0EA-D3CC-CDD5-6EC6-2160E52C94CF}"/>
              </a:ext>
            </a:extLst>
          </p:cNvPr>
          <p:cNvSpPr txBox="1"/>
          <p:nvPr/>
        </p:nvSpPr>
        <p:spPr>
          <a:xfrm>
            <a:off x="9429135" y="5860026"/>
            <a:ext cx="19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>
                <a:solidFill>
                  <a:srgbClr val="FF0000"/>
                </a:solidFill>
              </a:rPr>
              <a:t>panda</a:t>
            </a:r>
          </a:p>
        </p:txBody>
      </p:sp>
    </p:spTree>
    <p:extLst>
      <p:ext uri="{BB962C8B-B14F-4D97-AF65-F5344CB8AC3E}">
        <p14:creationId xmlns:p14="http://schemas.microsoft.com/office/powerpoint/2010/main" val="2685245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25D1BED-2B95-394D-9068-BCFE609F4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0" y="2062480"/>
            <a:ext cx="4846320" cy="287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5731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46CA838-F1A2-433F-6563-27642E8BDF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76" r="1" b="21122"/>
          <a:stretch/>
        </p:blipFill>
        <p:spPr>
          <a:xfrm>
            <a:off x="713615" y="587790"/>
            <a:ext cx="10844100" cy="56824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FBA4F763-6DCD-E9A8-7F70-1F4B91D67C64}"/>
              </a:ext>
            </a:extLst>
          </p:cNvPr>
          <p:cNvSpPr txBox="1"/>
          <p:nvPr/>
        </p:nvSpPr>
        <p:spPr>
          <a:xfrm>
            <a:off x="9517626" y="5801032"/>
            <a:ext cx="1769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>
                <a:solidFill>
                  <a:srgbClr val="FF0000"/>
                </a:solidFill>
              </a:rPr>
              <a:t>luiaard</a:t>
            </a:r>
          </a:p>
        </p:txBody>
      </p:sp>
    </p:spTree>
    <p:extLst>
      <p:ext uri="{BB962C8B-B14F-4D97-AF65-F5344CB8AC3E}">
        <p14:creationId xmlns:p14="http://schemas.microsoft.com/office/powerpoint/2010/main" val="19216062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CCA883E-71EC-47D5-39E9-FD4BE7DEA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9352" y="1330960"/>
            <a:ext cx="4141528" cy="436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9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F159E38-0E40-99FF-CF14-9713D61E5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5440" y="1131088"/>
            <a:ext cx="4206240" cy="462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711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2CA54E1-07AE-DE31-C7EA-0A8E5C78B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703" y="950761"/>
            <a:ext cx="6858594" cy="495647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410734D5-7775-548E-2280-101148751FC6}"/>
              </a:ext>
            </a:extLst>
          </p:cNvPr>
          <p:cNvSpPr txBox="1"/>
          <p:nvPr/>
        </p:nvSpPr>
        <p:spPr>
          <a:xfrm>
            <a:off x="9596284" y="5604387"/>
            <a:ext cx="1720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papegaai</a:t>
            </a:r>
          </a:p>
        </p:txBody>
      </p:sp>
    </p:spTree>
    <p:extLst>
      <p:ext uri="{BB962C8B-B14F-4D97-AF65-F5344CB8AC3E}">
        <p14:creationId xmlns:p14="http://schemas.microsoft.com/office/powerpoint/2010/main" val="3249497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D3489A3-8AEC-65A5-28EB-F3A68B6B9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051" y="1629308"/>
            <a:ext cx="5405678" cy="38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336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6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CB628C5-7E74-55D1-7A51-D47B63DC86B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3739" r="-1" b="31283"/>
          <a:stretch/>
        </p:blipFill>
        <p:spPr>
          <a:xfrm>
            <a:off x="1033706" y="776306"/>
            <a:ext cx="10124588" cy="530538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6976C5D7-08B4-375F-C603-52999F884507}"/>
              </a:ext>
            </a:extLst>
          </p:cNvPr>
          <p:cNvSpPr txBox="1"/>
          <p:nvPr/>
        </p:nvSpPr>
        <p:spPr>
          <a:xfrm>
            <a:off x="9124335" y="5624052"/>
            <a:ext cx="1789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Kruis/spin</a:t>
            </a:r>
          </a:p>
        </p:txBody>
      </p:sp>
    </p:spTree>
    <p:extLst>
      <p:ext uri="{BB962C8B-B14F-4D97-AF65-F5344CB8AC3E}">
        <p14:creationId xmlns:p14="http://schemas.microsoft.com/office/powerpoint/2010/main" val="42181204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05CF09B-C217-7768-231B-579314CD6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589" y="1810946"/>
            <a:ext cx="4102771" cy="341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981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D8A2946-9E81-4206-1E43-A5C5123F6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9158" y="746527"/>
            <a:ext cx="7053683" cy="536494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433DDFCE-19A7-A472-9DE5-56B7BC3D18AB}"/>
              </a:ext>
            </a:extLst>
          </p:cNvPr>
          <p:cNvSpPr txBox="1"/>
          <p:nvPr/>
        </p:nvSpPr>
        <p:spPr>
          <a:xfrm>
            <a:off x="9743768" y="5466735"/>
            <a:ext cx="1199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mier</a:t>
            </a:r>
          </a:p>
        </p:txBody>
      </p:sp>
    </p:spTree>
    <p:extLst>
      <p:ext uri="{BB962C8B-B14F-4D97-AF65-F5344CB8AC3E}">
        <p14:creationId xmlns:p14="http://schemas.microsoft.com/office/powerpoint/2010/main" val="41671977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0B75332-F2B8-126D-0F94-A1EDD4550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360" y="1818766"/>
            <a:ext cx="5487140" cy="342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502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9BFCE62-7401-D248-6796-3C1C3390BB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6518" r="1" b="31082"/>
          <a:stretch/>
        </p:blipFill>
        <p:spPr>
          <a:xfrm>
            <a:off x="1118279" y="743491"/>
            <a:ext cx="10360106" cy="542880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2B8C4AE6-FE2B-3E2D-F1DD-D072FBEFE736}"/>
              </a:ext>
            </a:extLst>
          </p:cNvPr>
          <p:cNvSpPr txBox="1"/>
          <p:nvPr/>
        </p:nvSpPr>
        <p:spPr>
          <a:xfrm>
            <a:off x="1553497" y="1288026"/>
            <a:ext cx="2703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roodborstje</a:t>
            </a:r>
          </a:p>
        </p:txBody>
      </p:sp>
    </p:spTree>
    <p:extLst>
      <p:ext uri="{BB962C8B-B14F-4D97-AF65-F5344CB8AC3E}">
        <p14:creationId xmlns:p14="http://schemas.microsoft.com/office/powerpoint/2010/main" val="15019196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83A8CC1-DC2D-738B-88BE-CD229718A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677" y="1420064"/>
            <a:ext cx="5761704" cy="428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81662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B22A0FF-43D5-FB89-CF13-62D3595C5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6427" y="779141"/>
            <a:ext cx="7066288" cy="529971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A93F1DA-22D9-5D2A-3CF0-1F6E8A07831A}"/>
              </a:ext>
            </a:extLst>
          </p:cNvPr>
          <p:cNvSpPr txBox="1"/>
          <p:nvPr/>
        </p:nvSpPr>
        <p:spPr>
          <a:xfrm>
            <a:off x="10038735" y="5211097"/>
            <a:ext cx="112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orka</a:t>
            </a:r>
          </a:p>
        </p:txBody>
      </p:sp>
    </p:spTree>
    <p:extLst>
      <p:ext uri="{BB962C8B-B14F-4D97-AF65-F5344CB8AC3E}">
        <p14:creationId xmlns:p14="http://schemas.microsoft.com/office/powerpoint/2010/main" val="206594161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467E26D-914D-78D7-0D5A-1DA2F4722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120" y="1076959"/>
            <a:ext cx="2854959" cy="465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10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33AF977-895D-162F-2AD6-29CE7BCBC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736" y="1142802"/>
            <a:ext cx="6096528" cy="457239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7753D5E-7EDB-96CA-DBA4-D04C73857933}"/>
              </a:ext>
            </a:extLst>
          </p:cNvPr>
          <p:cNvSpPr txBox="1"/>
          <p:nvPr/>
        </p:nvSpPr>
        <p:spPr>
          <a:xfrm>
            <a:off x="8534400" y="5338916"/>
            <a:ext cx="1868129" cy="3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koffiekan</a:t>
            </a:r>
          </a:p>
        </p:txBody>
      </p:sp>
    </p:spTree>
    <p:extLst>
      <p:ext uri="{BB962C8B-B14F-4D97-AF65-F5344CB8AC3E}">
        <p14:creationId xmlns:p14="http://schemas.microsoft.com/office/powerpoint/2010/main" val="413335764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473B631-5711-1BD4-3B13-5F3050AF49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215" b="28170"/>
          <a:stretch/>
        </p:blipFill>
        <p:spPr>
          <a:xfrm>
            <a:off x="769903" y="791365"/>
            <a:ext cx="10706940" cy="56105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E047749B-52B0-CA70-B727-405A76DC0697}"/>
              </a:ext>
            </a:extLst>
          </p:cNvPr>
          <p:cNvSpPr txBox="1"/>
          <p:nvPr/>
        </p:nvSpPr>
        <p:spPr>
          <a:xfrm>
            <a:off x="884903" y="1209368"/>
            <a:ext cx="1238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>
                <a:solidFill>
                  <a:srgbClr val="FF0000"/>
                </a:solidFill>
              </a:rPr>
              <a:t>leeuw</a:t>
            </a:r>
          </a:p>
        </p:txBody>
      </p:sp>
    </p:spTree>
    <p:extLst>
      <p:ext uri="{BB962C8B-B14F-4D97-AF65-F5344CB8AC3E}">
        <p14:creationId xmlns:p14="http://schemas.microsoft.com/office/powerpoint/2010/main" val="149685224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0249FEF-9803-C17E-2AEA-470B51509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2320" y="715644"/>
            <a:ext cx="3434079" cy="542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31968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C46EDB9-7D3F-B4DD-1D86-16E0D8F5A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743" y="856265"/>
            <a:ext cx="6474513" cy="514547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8114A49-333F-D165-01BB-CC78D5A8CB3A}"/>
              </a:ext>
            </a:extLst>
          </p:cNvPr>
          <p:cNvSpPr txBox="1"/>
          <p:nvPr/>
        </p:nvSpPr>
        <p:spPr>
          <a:xfrm>
            <a:off x="9635613" y="5034116"/>
            <a:ext cx="1258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slang</a:t>
            </a:r>
          </a:p>
        </p:txBody>
      </p:sp>
    </p:spTree>
    <p:extLst>
      <p:ext uri="{BB962C8B-B14F-4D97-AF65-F5344CB8AC3E}">
        <p14:creationId xmlns:p14="http://schemas.microsoft.com/office/powerpoint/2010/main" val="77195118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9952595-11FD-E7E7-C892-DBD8AFA92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40" y="783112"/>
            <a:ext cx="4145280" cy="541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1916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6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26817BA-FEE0-2610-E416-21B3B2BBD5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248" r="1" b="10250"/>
          <a:stretch/>
        </p:blipFill>
        <p:spPr>
          <a:xfrm>
            <a:off x="960069" y="728031"/>
            <a:ext cx="10308838" cy="540193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668540E3-609D-AF77-9854-7DE27AF7E606}"/>
              </a:ext>
            </a:extLst>
          </p:cNvPr>
          <p:cNvSpPr txBox="1"/>
          <p:nvPr/>
        </p:nvSpPr>
        <p:spPr>
          <a:xfrm>
            <a:off x="1356852" y="5565058"/>
            <a:ext cx="1779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zeester</a:t>
            </a:r>
          </a:p>
        </p:txBody>
      </p:sp>
    </p:spTree>
    <p:extLst>
      <p:ext uri="{BB962C8B-B14F-4D97-AF65-F5344CB8AC3E}">
        <p14:creationId xmlns:p14="http://schemas.microsoft.com/office/powerpoint/2010/main" val="7750514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BF3020FE-4B1D-BA95-9379-D52D2EB384FD}"/>
              </a:ext>
            </a:extLst>
          </p:cNvPr>
          <p:cNvSpPr txBox="1"/>
          <p:nvPr/>
        </p:nvSpPr>
        <p:spPr>
          <a:xfrm>
            <a:off x="2644550" y="2549832"/>
            <a:ext cx="6583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9600" b="1" dirty="0"/>
              <a:t>Bloemen</a:t>
            </a:r>
          </a:p>
        </p:txBody>
      </p:sp>
    </p:spTree>
    <p:extLst>
      <p:ext uri="{BB962C8B-B14F-4D97-AF65-F5344CB8AC3E}">
        <p14:creationId xmlns:p14="http://schemas.microsoft.com/office/powerpoint/2010/main" val="30992738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023787D-4BED-1B79-3E5F-856307821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052" y="920475"/>
            <a:ext cx="3834581" cy="501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530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084AEE7-DD63-F4F1-FC3D-F040517BD7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419" r="1" b="27181"/>
          <a:stretch/>
        </p:blipFill>
        <p:spPr>
          <a:xfrm>
            <a:off x="759397" y="609600"/>
            <a:ext cx="10710182" cy="561224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C4319B02-26E4-BE14-C69E-C1238CEA9568}"/>
              </a:ext>
            </a:extLst>
          </p:cNvPr>
          <p:cNvSpPr txBox="1"/>
          <p:nvPr/>
        </p:nvSpPr>
        <p:spPr>
          <a:xfrm>
            <a:off x="9824720" y="1005840"/>
            <a:ext cx="1341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roos</a:t>
            </a:r>
          </a:p>
        </p:txBody>
      </p:sp>
    </p:spTree>
    <p:extLst>
      <p:ext uri="{BB962C8B-B14F-4D97-AF65-F5344CB8AC3E}">
        <p14:creationId xmlns:p14="http://schemas.microsoft.com/office/powerpoint/2010/main" val="176693545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4B3207B-3325-9071-47BF-5DBB78ABF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2917" y="1586136"/>
            <a:ext cx="5480375" cy="418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5548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02C864C-56BD-E685-F400-6C70D3184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531" y="701040"/>
            <a:ext cx="3522971" cy="530352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C1A9A3C-C82C-11F0-C8D1-57F8A31786C1}"/>
              </a:ext>
            </a:extLst>
          </p:cNvPr>
          <p:cNvSpPr txBox="1"/>
          <p:nvPr/>
        </p:nvSpPr>
        <p:spPr>
          <a:xfrm>
            <a:off x="8392160" y="5709920"/>
            <a:ext cx="2479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Tulp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90454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2EF3C1F-CB96-DC07-9A5B-3F13DFBD42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0" y="1686450"/>
            <a:ext cx="4084319" cy="394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27507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FA49A58-B6E6-D72A-5E7D-7BC2B96E0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659" y="1545273"/>
            <a:ext cx="5543504" cy="360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2815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EEE0DAD-F281-1E19-A86E-9C1BD8FDC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438" y="783106"/>
            <a:ext cx="5755123" cy="529178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019CF07-3064-019D-9824-691B53049330}"/>
              </a:ext>
            </a:extLst>
          </p:cNvPr>
          <p:cNvSpPr txBox="1"/>
          <p:nvPr/>
        </p:nvSpPr>
        <p:spPr>
          <a:xfrm>
            <a:off x="9144000" y="5384800"/>
            <a:ext cx="222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000" b="1" dirty="0"/>
              <a:t>madeliefje</a:t>
            </a:r>
          </a:p>
        </p:txBody>
      </p:sp>
    </p:spTree>
    <p:extLst>
      <p:ext uri="{BB962C8B-B14F-4D97-AF65-F5344CB8AC3E}">
        <p14:creationId xmlns:p14="http://schemas.microsoft.com/office/powerpoint/2010/main" val="50224350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9050833-0E54-493D-9D71-A28C51247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760" y="761633"/>
            <a:ext cx="4450080" cy="545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1185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D4D6CF9-5A1B-26EE-F2C6-859F6399E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669" y="777239"/>
            <a:ext cx="5104661" cy="5104661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DE521AC8-23D2-4AF3-A5D0-2A94427C72EE}"/>
              </a:ext>
            </a:extLst>
          </p:cNvPr>
          <p:cNvSpPr txBox="1"/>
          <p:nvPr/>
        </p:nvSpPr>
        <p:spPr>
          <a:xfrm>
            <a:off x="9072880" y="5648960"/>
            <a:ext cx="174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gladiool</a:t>
            </a:r>
          </a:p>
        </p:txBody>
      </p:sp>
    </p:spTree>
    <p:extLst>
      <p:ext uri="{BB962C8B-B14F-4D97-AF65-F5344CB8AC3E}">
        <p14:creationId xmlns:p14="http://schemas.microsoft.com/office/powerpoint/2010/main" val="253784096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D3BF9CE-FCE1-3C8C-AAD8-2136E52FA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560" y="847388"/>
            <a:ext cx="3423920" cy="534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66903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CD5C2B4-0D01-9263-199F-C3251FB9A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973" y="671946"/>
            <a:ext cx="5514107" cy="551410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2BD64443-75CE-D05D-AF5E-2FA6A57954D9}"/>
              </a:ext>
            </a:extLst>
          </p:cNvPr>
          <p:cNvSpPr txBox="1"/>
          <p:nvPr/>
        </p:nvSpPr>
        <p:spPr>
          <a:xfrm>
            <a:off x="8615680" y="5130800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sneeuwklokje</a:t>
            </a:r>
          </a:p>
        </p:txBody>
      </p:sp>
    </p:spTree>
    <p:extLst>
      <p:ext uri="{BB962C8B-B14F-4D97-AF65-F5344CB8AC3E}">
        <p14:creationId xmlns:p14="http://schemas.microsoft.com/office/powerpoint/2010/main" val="252791308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14D9ED6-91E2-75C7-AD92-4D0B31C5BE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6" y="1422400"/>
            <a:ext cx="4685664" cy="416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34959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8AE64CB-AF73-F5A8-B109-DDD7F565CB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514" y="682514"/>
            <a:ext cx="5492972" cy="5492972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8B329193-F151-52B5-7067-4D7F3B2A290B}"/>
              </a:ext>
            </a:extLst>
          </p:cNvPr>
          <p:cNvSpPr txBox="1"/>
          <p:nvPr/>
        </p:nvSpPr>
        <p:spPr>
          <a:xfrm>
            <a:off x="9042400" y="5313680"/>
            <a:ext cx="218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Afrikaantje/stinkertje</a:t>
            </a:r>
          </a:p>
        </p:txBody>
      </p:sp>
    </p:spTree>
    <p:extLst>
      <p:ext uri="{BB962C8B-B14F-4D97-AF65-F5344CB8AC3E}">
        <p14:creationId xmlns:p14="http://schemas.microsoft.com/office/powerpoint/2010/main" val="317828977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DB1A721-EED1-EA75-21EC-69978C5C1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268" y="1232360"/>
            <a:ext cx="6047463" cy="405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39753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FBB3883-12E3-9D79-029B-0403231C02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964" r="1" b="7636"/>
          <a:stretch/>
        </p:blipFill>
        <p:spPr>
          <a:xfrm>
            <a:off x="1219381" y="874433"/>
            <a:ext cx="9750062" cy="51091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788D3C7B-8A05-C2FC-29F3-3302C9B481CB}"/>
              </a:ext>
            </a:extLst>
          </p:cNvPr>
          <p:cNvSpPr txBox="1"/>
          <p:nvPr/>
        </p:nvSpPr>
        <p:spPr>
          <a:xfrm>
            <a:off x="8940800" y="5405120"/>
            <a:ext cx="245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>
                <a:solidFill>
                  <a:schemeClr val="bg1">
                    <a:lumMod val="95000"/>
                  </a:schemeClr>
                </a:solidFill>
              </a:rPr>
              <a:t>Waterlelie/lotusbloem</a:t>
            </a:r>
          </a:p>
        </p:txBody>
      </p:sp>
    </p:spTree>
    <p:extLst>
      <p:ext uri="{BB962C8B-B14F-4D97-AF65-F5344CB8AC3E}">
        <p14:creationId xmlns:p14="http://schemas.microsoft.com/office/powerpoint/2010/main" val="2304077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CE5F248-2168-610C-27E1-0C75C35BA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5520" y="858520"/>
            <a:ext cx="5999480" cy="51054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24103FFE-02A8-AE99-7525-010CC5E1BA33}"/>
              </a:ext>
            </a:extLst>
          </p:cNvPr>
          <p:cNvSpPr txBox="1"/>
          <p:nvPr/>
        </p:nvSpPr>
        <p:spPr>
          <a:xfrm>
            <a:off x="9183329" y="5506065"/>
            <a:ext cx="1081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stoel</a:t>
            </a:r>
          </a:p>
        </p:txBody>
      </p:sp>
    </p:spTree>
    <p:extLst>
      <p:ext uri="{BB962C8B-B14F-4D97-AF65-F5344CB8AC3E}">
        <p14:creationId xmlns:p14="http://schemas.microsoft.com/office/powerpoint/2010/main" val="226727749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478E5DD-5CE3-9591-B89B-344195292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988" y="1051951"/>
            <a:ext cx="5092092" cy="445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9443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D379E2D-59D1-2882-85EC-D98847453D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1910" r="1" b="25690"/>
          <a:stretch/>
        </p:blipFill>
        <p:spPr>
          <a:xfrm>
            <a:off x="919819" y="755976"/>
            <a:ext cx="10202182" cy="534604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A2C9EA4D-6921-F4C7-1AF4-1984B6D9CA36}"/>
              </a:ext>
            </a:extLst>
          </p:cNvPr>
          <p:cNvSpPr txBox="1"/>
          <p:nvPr/>
        </p:nvSpPr>
        <p:spPr>
          <a:xfrm>
            <a:off x="9749068" y="5455920"/>
            <a:ext cx="2745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dirty="0">
                <a:solidFill>
                  <a:srgbClr val="FF0000"/>
                </a:solidFill>
              </a:rPr>
              <a:t>aronskelk</a:t>
            </a:r>
          </a:p>
        </p:txBody>
      </p:sp>
    </p:spTree>
    <p:extLst>
      <p:ext uri="{BB962C8B-B14F-4D97-AF65-F5344CB8AC3E}">
        <p14:creationId xmlns:p14="http://schemas.microsoft.com/office/powerpoint/2010/main" val="368814824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4FB7A63-1795-D8D3-EEC2-07D25514A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923" y="1212322"/>
            <a:ext cx="4178709" cy="414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52622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16F81C6-EFE8-A183-96C0-D173686A3C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409" r="1" b="15089"/>
          <a:stretch/>
        </p:blipFill>
        <p:spPr>
          <a:xfrm>
            <a:off x="951433" y="762514"/>
            <a:ext cx="10177226" cy="533297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6E2FB0E0-CBF6-22F6-C627-5839DCE674B8}"/>
              </a:ext>
            </a:extLst>
          </p:cNvPr>
          <p:cNvSpPr txBox="1"/>
          <p:nvPr/>
        </p:nvSpPr>
        <p:spPr>
          <a:xfrm>
            <a:off x="9144000" y="5344160"/>
            <a:ext cx="2214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dirty="0">
                <a:solidFill>
                  <a:srgbClr val="FF0000"/>
                </a:solidFill>
              </a:rPr>
              <a:t>zonnebloem</a:t>
            </a:r>
          </a:p>
        </p:txBody>
      </p:sp>
    </p:spTree>
    <p:extLst>
      <p:ext uri="{BB962C8B-B14F-4D97-AF65-F5344CB8AC3E}">
        <p14:creationId xmlns:p14="http://schemas.microsoft.com/office/powerpoint/2010/main" val="220226243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38E3B5B-ECC7-29EB-10B2-50C8DF119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902" y="1487142"/>
            <a:ext cx="6656910" cy="346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07377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6D75FD42-C156-41A4-B68A-6C71A47E71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C5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04A7BF-21E3-4BDF-9BE8-BEC32066E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36" y="28937"/>
            <a:ext cx="12188825" cy="6856214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E235AB54-AF7A-EBF4-8351-601795EEDBF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9790" b="32033"/>
          <a:stretch/>
        </p:blipFill>
        <p:spPr>
          <a:xfrm>
            <a:off x="1046572" y="775702"/>
            <a:ext cx="10064207" cy="513995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50180162-DDE5-43C8-B0DC-645F4CA9D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2" name="Rounded Rectangle 21">
              <a:extLst>
                <a:ext uri="{FF2B5EF4-FFF2-40B4-BE49-F238E27FC236}">
                  <a16:creationId xmlns:a16="http://schemas.microsoft.com/office/drawing/2014/main" id="{16C9EE30-D91E-4DE1-8EEC-6A3AD1DD0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8E1E1CD-6653-4129-A465-3CFB3A1CCD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5424F715-2587-4418-AB8A-9B4218F346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srgbClr val="171717">
                  <a:alpha val="82745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F8A0F16-00E1-4B0A-9B6E-8906A111B6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C0CAF01D-927C-B4D6-B829-6A28FB6AD549}"/>
              </a:ext>
            </a:extLst>
          </p:cNvPr>
          <p:cNvSpPr txBox="1"/>
          <p:nvPr/>
        </p:nvSpPr>
        <p:spPr>
          <a:xfrm>
            <a:off x="9184640" y="530352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dirty="0"/>
              <a:t>iris</a:t>
            </a:r>
          </a:p>
        </p:txBody>
      </p:sp>
    </p:spTree>
    <p:extLst>
      <p:ext uri="{BB962C8B-B14F-4D97-AF65-F5344CB8AC3E}">
        <p14:creationId xmlns:p14="http://schemas.microsoft.com/office/powerpoint/2010/main" val="1223266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D854033-B893-A62B-4F2A-BE4A71079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481" y="1729592"/>
            <a:ext cx="3616960" cy="394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6884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sc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sch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c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TM02900743[[fn=Organisch]]</Template>
  <TotalTime>0</TotalTime>
  <Words>55</Words>
  <Application>Microsoft Office PowerPoint</Application>
  <PresentationFormat>Breedbeeld</PresentationFormat>
  <Paragraphs>45</Paragraphs>
  <Slides>85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85</vt:i4>
      </vt:variant>
    </vt:vector>
  </HeadingPairs>
  <TitlesOfParts>
    <vt:vector size="88" baseType="lpstr">
      <vt:lpstr>Arial</vt:lpstr>
      <vt:lpstr>Garamond</vt:lpstr>
      <vt:lpstr>Organisch</vt:lpstr>
      <vt:lpstr>Raad het plaatje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Van Quathem Koen</dc:creator>
  <cp:lastModifiedBy>Van Quathem Koen</cp:lastModifiedBy>
  <cp:revision>1</cp:revision>
  <dcterms:created xsi:type="dcterms:W3CDTF">2025-01-09T11:18:47Z</dcterms:created>
  <dcterms:modified xsi:type="dcterms:W3CDTF">2025-01-09T13:19:17Z</dcterms:modified>
</cp:coreProperties>
</file>