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77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88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2" r:id="rId87"/>
    <p:sldId id="341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5" r:id="rId100"/>
    <p:sldId id="354" r:id="rId101"/>
    <p:sldId id="356" r:id="rId102"/>
    <p:sldId id="357" r:id="rId103"/>
    <p:sldId id="358" r:id="rId104"/>
    <p:sldId id="359" r:id="rId105"/>
    <p:sldId id="360" r:id="rId106"/>
    <p:sldId id="361" r:id="rId107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37D860-EC68-6B26-B1AA-983C0AACE6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D62A9F1-8A31-D6AD-A423-51BF9F35AB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3FEF353-AEC3-A0A2-A05C-7687F1C51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3B32542-3C6A-1469-FF7A-C48A90BC0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7E2357-DD86-7A77-1173-F01FBDB77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0621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E0E967-A9D6-E32A-159F-9E4ABC859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3438FDB-69A9-D667-C083-5F69AF8757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40C3A81-8001-F292-D1E9-9A2681529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F7CF0CF-8E60-C327-A07D-14494C767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DFFADD8-6A75-5558-1F2C-68B004E25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47930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09B888B-F07C-1C09-DDB3-8B0EFA286E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59421F0-3AD4-E00A-A6A5-A39ACAF7B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A33881-750E-368F-B7C1-A66DC979E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82E2449-B26C-AF87-1964-03C6401C8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90123AE-C028-D075-096F-9C744DF40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79058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595722-D73F-19B4-46B3-F3B201CFF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F6A23D-72A4-FEE9-03F3-EF3244902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663596-70DC-9BD3-8AB0-3E9841AA9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13DC27D-5742-AFE0-AAC0-5D2D37C80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CD240EF-8D32-9104-65EE-19B3F0DD2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02247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047344-8246-367B-5DDD-09E18362B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7674CB7-2D3C-510F-103A-3D07EB47FE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E8F75ED-910B-73D2-0BAB-BC6390517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A7339B-D1DD-B9D9-B2AC-B62CF8417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B400FE-2DB0-C173-ED19-81B850643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12308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6DA25B-4229-247E-B763-A5F371BDE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38D6EF0-9B13-C33A-2519-F760FB66DF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A4CF151-F352-D4A2-DED9-263507AA7B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ED4C931-1868-63F6-11CB-3C50B2693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ADE4C3B-532B-5142-AE68-357608514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CBAA913-9E78-3A8D-1858-8AA71958A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3144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2C04E3-9D92-CC22-CFEF-3F01226A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CAD5ABB-130E-8228-BD84-3859E0E24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50D9780-4DC6-9B53-24AB-B186DD168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38E7CD3-B078-E140-11F2-074CDBAEF2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A50DA7E-4824-4C7C-8BDA-D0A3BE20AC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4E23105-F0C3-4F28-D8BE-DEB16E274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FA2DE2A-9BC1-91D9-4A6B-588C1FB77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1F86874-65C2-F443-9367-8E15C0345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8494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17F794-AF9A-9F35-2F2D-BA139AE72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988033C-9070-0A84-B18E-F62873AAA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1428BF1-1039-CB13-D30B-127903386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E3BFBD1-185C-0136-E1D0-834D35E0E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71894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17BEEE0-39CB-EDAD-B73A-80DB62B81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5DF807C-94C2-1983-8FB1-DFEA36D4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DC401F3-4C2C-831D-779A-15CB62DA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97071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273AB9-28C6-35DA-8C97-BCEA1FB7C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4F90CA-DB7B-43B0-8D96-3D1390E40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CE76009-7A13-7569-0788-C1902DF1D8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1A7598E-219B-B5E3-B627-E616C1CEC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3FAB4EC-EB5C-A52A-361E-C914DF0CA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7AEBA07-3FDC-BC43-DB8C-ACF9E9A7E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03014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DF0F5E-C1C0-9A04-308B-5D08803A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B2A5C35-1B95-7212-9339-89BE2B0561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60A02D4-963F-5332-5CE2-6A1C546894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28B0CE5-692E-110F-E823-647903F6C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0D9FDD2-F4EA-A5A9-A8B2-019C7C923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47CD5AB-8E80-C529-1A47-2527483E2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39310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8203B3F-799F-95E8-954A-24195C212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5A2FD26-8053-2AC0-5100-23A7EB5FC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BC80F7F-E5CA-D405-DBF2-08D6E931A9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1D8F3D-99A5-494B-BC55-C40DAA1F52C6}" type="datetimeFigureOut">
              <a:rPr lang="nl-BE" smtClean="0"/>
              <a:t>12/02/2026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D24993-AA3E-C312-8D0C-F3B11F0D8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B8C976-5546-AD72-9FB1-1D7639D0F6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C67DAC-E3FB-4C0A-80ED-F7BBD9B7A0A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7511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B37791B-B040-4694-BFDC-8DD132D86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2A5DCE-895E-091D-38EB-31360A8A6E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2400" y="1367673"/>
            <a:ext cx="6124575" cy="2665509"/>
          </a:xfrm>
        </p:spPr>
        <p:txBody>
          <a:bodyPr>
            <a:normAutofit/>
          </a:bodyPr>
          <a:lstStyle/>
          <a:p>
            <a:r>
              <a:rPr lang="nl-BE" sz="7200" b="1" dirty="0">
                <a:solidFill>
                  <a:schemeClr val="bg1"/>
                </a:solidFill>
              </a:rPr>
              <a:t>Raad het plaatje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BA5192-D1D6-4385-9B20-7991E99218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9CFA8C3-E4AC-4EF8-8986-83C92DBF58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2" y="-1"/>
              <a:ext cx="4572002" cy="6858002"/>
              <a:chOff x="-2" y="-1"/>
              <a:chExt cx="4572002" cy="6858002"/>
            </a:xfrm>
            <a:effectLst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939349E-97F2-4F20-99B2-B5BABDD5E5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-2" y="-1"/>
                <a:ext cx="4572002" cy="6858002"/>
              </a:xfrm>
              <a:custGeom>
                <a:avLst/>
                <a:gdLst>
                  <a:gd name="connsiteX0" fmla="*/ 4214994 w 4572002"/>
                  <a:gd name="connsiteY0" fmla="*/ 6564620 h 6858002"/>
                  <a:gd name="connsiteX1" fmla="*/ 4214994 w 4572002"/>
                  <a:gd name="connsiteY1" fmla="*/ 6564621 h 6858002"/>
                  <a:gd name="connsiteX2" fmla="*/ 4237474 w 4572002"/>
                  <a:gd name="connsiteY2" fmla="*/ 6588626 h 6858002"/>
                  <a:gd name="connsiteX3" fmla="*/ 4254096 w 4572002"/>
                  <a:gd name="connsiteY3" fmla="*/ 6625225 h 6858002"/>
                  <a:gd name="connsiteX4" fmla="*/ 4247001 w 4572002"/>
                  <a:gd name="connsiteY4" fmla="*/ 6662540 h 6858002"/>
                  <a:gd name="connsiteX5" fmla="*/ 4247000 w 4572002"/>
                  <a:gd name="connsiteY5" fmla="*/ 6662541 h 6858002"/>
                  <a:gd name="connsiteX6" fmla="*/ 4246999 w 4572002"/>
                  <a:gd name="connsiteY6" fmla="*/ 6662544 h 6858002"/>
                  <a:gd name="connsiteX7" fmla="*/ 4235550 w 4572002"/>
                  <a:gd name="connsiteY7" fmla="*/ 6683027 h 6858002"/>
                  <a:gd name="connsiteX8" fmla="*/ 4232403 w 4572002"/>
                  <a:gd name="connsiteY8" fmla="*/ 6702976 h 6858002"/>
                  <a:gd name="connsiteX9" fmla="*/ 4232403 w 4572002"/>
                  <a:gd name="connsiteY9" fmla="*/ 6702977 h 6858002"/>
                  <a:gd name="connsiteX10" fmla="*/ 4246238 w 4572002"/>
                  <a:gd name="connsiteY10" fmla="*/ 6742553 h 6858002"/>
                  <a:gd name="connsiteX11" fmla="*/ 4246239 w 4572002"/>
                  <a:gd name="connsiteY11" fmla="*/ 6742555 h 6858002"/>
                  <a:gd name="connsiteX12" fmla="*/ 4265716 w 4572002"/>
                  <a:gd name="connsiteY12" fmla="*/ 6812062 h 6858002"/>
                  <a:gd name="connsiteX13" fmla="*/ 4265717 w 4572002"/>
                  <a:gd name="connsiteY13" fmla="*/ 6812064 h 6858002"/>
                  <a:gd name="connsiteX14" fmla="*/ 4265717 w 4572002"/>
                  <a:gd name="connsiteY14" fmla="*/ 6812063 h 6858002"/>
                  <a:gd name="connsiteX15" fmla="*/ 4265716 w 4572002"/>
                  <a:gd name="connsiteY15" fmla="*/ 6812062 h 6858002"/>
                  <a:gd name="connsiteX16" fmla="*/ 4260942 w 4572002"/>
                  <a:gd name="connsiteY16" fmla="*/ 6776800 h 6858002"/>
                  <a:gd name="connsiteX17" fmla="*/ 4246239 w 4572002"/>
                  <a:gd name="connsiteY17" fmla="*/ 6742555 h 6858002"/>
                  <a:gd name="connsiteX18" fmla="*/ 4246238 w 4572002"/>
                  <a:gd name="connsiteY18" fmla="*/ 6742552 h 6858002"/>
                  <a:gd name="connsiteX19" fmla="*/ 4232403 w 4572002"/>
                  <a:gd name="connsiteY19" fmla="*/ 6702976 h 6858002"/>
                  <a:gd name="connsiteX20" fmla="*/ 4246999 w 4572002"/>
                  <a:gd name="connsiteY20" fmla="*/ 6662544 h 6858002"/>
                  <a:gd name="connsiteX21" fmla="*/ 4247000 w 4572002"/>
                  <a:gd name="connsiteY21" fmla="*/ 6662542 h 6858002"/>
                  <a:gd name="connsiteX22" fmla="*/ 4247001 w 4572002"/>
                  <a:gd name="connsiteY22" fmla="*/ 6662540 h 6858002"/>
                  <a:gd name="connsiteX23" fmla="*/ 4254084 w 4572002"/>
                  <a:gd name="connsiteY23" fmla="*/ 6645552 h 6858002"/>
                  <a:gd name="connsiteX24" fmla="*/ 4254096 w 4572002"/>
                  <a:gd name="connsiteY24" fmla="*/ 6625225 h 6858002"/>
                  <a:gd name="connsiteX25" fmla="*/ 4254096 w 4572002"/>
                  <a:gd name="connsiteY25" fmla="*/ 6625224 h 6858002"/>
                  <a:gd name="connsiteX26" fmla="*/ 4237474 w 4572002"/>
                  <a:gd name="connsiteY26" fmla="*/ 6588625 h 6858002"/>
                  <a:gd name="connsiteX27" fmla="*/ 4295315 w 4572002"/>
                  <a:gd name="connsiteY27" fmla="*/ 6438981 h 6858002"/>
                  <a:gd name="connsiteX28" fmla="*/ 4275385 w 4572002"/>
                  <a:gd name="connsiteY28" fmla="*/ 6463840 h 6858002"/>
                  <a:gd name="connsiteX29" fmla="*/ 4275382 w 4572002"/>
                  <a:gd name="connsiteY29" fmla="*/ 6463849 h 6858002"/>
                  <a:gd name="connsiteX30" fmla="*/ 4261587 w 4572002"/>
                  <a:gd name="connsiteY30" fmla="*/ 6513012 h 6858002"/>
                  <a:gd name="connsiteX31" fmla="*/ 4242781 w 4572002"/>
                  <a:gd name="connsiteY31" fmla="*/ 6546194 h 6858002"/>
                  <a:gd name="connsiteX32" fmla="*/ 4242781 w 4572002"/>
                  <a:gd name="connsiteY32" fmla="*/ 6546195 h 6858002"/>
                  <a:gd name="connsiteX33" fmla="*/ 4259120 w 4572002"/>
                  <a:gd name="connsiteY33" fmla="*/ 6521804 h 6858002"/>
                  <a:gd name="connsiteX34" fmla="*/ 4261587 w 4572002"/>
                  <a:gd name="connsiteY34" fmla="*/ 6513012 h 6858002"/>
                  <a:gd name="connsiteX35" fmla="*/ 4264398 w 4572002"/>
                  <a:gd name="connsiteY35" fmla="*/ 6508052 h 6858002"/>
                  <a:gd name="connsiteX36" fmla="*/ 4275382 w 4572002"/>
                  <a:gd name="connsiteY36" fmla="*/ 6463849 h 6858002"/>
                  <a:gd name="connsiteX37" fmla="*/ 4275385 w 4572002"/>
                  <a:gd name="connsiteY37" fmla="*/ 6463841 h 6858002"/>
                  <a:gd name="connsiteX38" fmla="*/ 4295315 w 4572002"/>
                  <a:gd name="connsiteY38" fmla="*/ 6438981 h 6858002"/>
                  <a:gd name="connsiteX39" fmla="*/ 4381289 w 4572002"/>
                  <a:gd name="connsiteY39" fmla="*/ 6365204 h 6858002"/>
                  <a:gd name="connsiteX40" fmla="*/ 4380008 w 4572002"/>
                  <a:gd name="connsiteY40" fmla="*/ 6387910 h 6858002"/>
                  <a:gd name="connsiteX41" fmla="*/ 4378243 w 4572002"/>
                  <a:gd name="connsiteY41" fmla="*/ 6391549 h 6858002"/>
                  <a:gd name="connsiteX42" fmla="*/ 4370589 w 4572002"/>
                  <a:gd name="connsiteY42" fmla="*/ 6407332 h 6858002"/>
                  <a:gd name="connsiteX43" fmla="*/ 4370589 w 4572002"/>
                  <a:gd name="connsiteY43" fmla="*/ 6407333 h 6858002"/>
                  <a:gd name="connsiteX44" fmla="*/ 4378243 w 4572002"/>
                  <a:gd name="connsiteY44" fmla="*/ 6391549 h 6858002"/>
                  <a:gd name="connsiteX45" fmla="*/ 4380008 w 4572002"/>
                  <a:gd name="connsiteY45" fmla="*/ 6387910 h 6858002"/>
                  <a:gd name="connsiteX46" fmla="*/ 4142220 w 4572002"/>
                  <a:gd name="connsiteY46" fmla="*/ 4221391 h 6858002"/>
                  <a:gd name="connsiteX47" fmla="*/ 4142220 w 4572002"/>
                  <a:gd name="connsiteY47" fmla="*/ 4221392 h 6858002"/>
                  <a:gd name="connsiteX48" fmla="*/ 4147936 w 4572002"/>
                  <a:gd name="connsiteY48" fmla="*/ 4253015 h 6858002"/>
                  <a:gd name="connsiteX49" fmla="*/ 4187752 w 4572002"/>
                  <a:gd name="connsiteY49" fmla="*/ 4324646 h 6858002"/>
                  <a:gd name="connsiteX50" fmla="*/ 4196706 w 4572002"/>
                  <a:gd name="connsiteY50" fmla="*/ 4363891 h 6858002"/>
                  <a:gd name="connsiteX51" fmla="*/ 4195944 w 4572002"/>
                  <a:gd name="connsiteY51" fmla="*/ 4482004 h 6858002"/>
                  <a:gd name="connsiteX52" fmla="*/ 4135934 w 4572002"/>
                  <a:gd name="connsiteY52" fmla="*/ 4659174 h 6858002"/>
                  <a:gd name="connsiteX53" fmla="*/ 4127932 w 4572002"/>
                  <a:gd name="connsiteY53" fmla="*/ 4677655 h 6858002"/>
                  <a:gd name="connsiteX54" fmla="*/ 4118025 w 4572002"/>
                  <a:gd name="connsiteY54" fmla="*/ 4767764 h 6858002"/>
                  <a:gd name="connsiteX55" fmla="*/ 4116716 w 4572002"/>
                  <a:gd name="connsiteY55" fmla="*/ 4800483 h 6858002"/>
                  <a:gd name="connsiteX56" fmla="*/ 4116716 w 4572002"/>
                  <a:gd name="connsiteY56" fmla="*/ 4800484 h 6858002"/>
                  <a:gd name="connsiteX57" fmla="*/ 4131552 w 4572002"/>
                  <a:gd name="connsiteY57" fmla="*/ 4828917 h 6858002"/>
                  <a:gd name="connsiteX58" fmla="*/ 4153733 w 4572002"/>
                  <a:gd name="connsiteY58" fmla="*/ 4863343 h 6858002"/>
                  <a:gd name="connsiteX59" fmla="*/ 4161262 w 4572002"/>
                  <a:gd name="connsiteY59" fmla="*/ 4889275 h 6858002"/>
                  <a:gd name="connsiteX60" fmla="*/ 4159557 w 4572002"/>
                  <a:gd name="connsiteY60" fmla="*/ 4912168 h 6858002"/>
                  <a:gd name="connsiteX61" fmla="*/ 4158155 w 4572002"/>
                  <a:gd name="connsiteY61" fmla="*/ 4933804 h 6858002"/>
                  <a:gd name="connsiteX62" fmla="*/ 4158155 w 4572002"/>
                  <a:gd name="connsiteY62" fmla="*/ 4933805 h 6858002"/>
                  <a:gd name="connsiteX63" fmla="*/ 4162914 w 4572002"/>
                  <a:gd name="connsiteY63" fmla="*/ 4952673 h 6858002"/>
                  <a:gd name="connsiteX64" fmla="*/ 4165707 w 4572002"/>
                  <a:gd name="connsiteY64" fmla="*/ 4957454 h 6858002"/>
                  <a:gd name="connsiteX65" fmla="*/ 4166985 w 4572002"/>
                  <a:gd name="connsiteY65" fmla="*/ 4961456 h 6858002"/>
                  <a:gd name="connsiteX66" fmla="*/ 4182989 w 4572002"/>
                  <a:gd name="connsiteY66" fmla="*/ 4987038 h 6858002"/>
                  <a:gd name="connsiteX67" fmla="*/ 4209468 w 4572002"/>
                  <a:gd name="connsiteY67" fmla="*/ 5041522 h 6858002"/>
                  <a:gd name="connsiteX68" fmla="*/ 4216684 w 4572002"/>
                  <a:gd name="connsiteY68" fmla="*/ 5072376 h 6858002"/>
                  <a:gd name="connsiteX69" fmla="*/ 4222587 w 4572002"/>
                  <a:gd name="connsiteY69" fmla="*/ 5087441 h 6858002"/>
                  <a:gd name="connsiteX70" fmla="*/ 4235615 w 4572002"/>
                  <a:gd name="connsiteY70" fmla="*/ 5133220 h 6858002"/>
                  <a:gd name="connsiteX71" fmla="*/ 4235616 w 4572002"/>
                  <a:gd name="connsiteY71" fmla="*/ 5133225 h 6858002"/>
                  <a:gd name="connsiteX72" fmla="*/ 4228901 w 4572002"/>
                  <a:gd name="connsiteY72" fmla="*/ 5166113 h 6858002"/>
                  <a:gd name="connsiteX73" fmla="*/ 4228901 w 4572002"/>
                  <a:gd name="connsiteY73" fmla="*/ 5166114 h 6858002"/>
                  <a:gd name="connsiteX74" fmla="*/ 4229593 w 4572002"/>
                  <a:gd name="connsiteY74" fmla="*/ 5172091 h 6858002"/>
                  <a:gd name="connsiteX75" fmla="*/ 4232139 w 4572002"/>
                  <a:gd name="connsiteY75" fmla="*/ 5179068 h 6858002"/>
                  <a:gd name="connsiteX76" fmla="*/ 4231973 w 4572002"/>
                  <a:gd name="connsiteY76" fmla="*/ 5229434 h 6858002"/>
                  <a:gd name="connsiteX77" fmla="*/ 4225669 w 4572002"/>
                  <a:gd name="connsiteY77" fmla="*/ 5241089 h 6858002"/>
                  <a:gd name="connsiteX78" fmla="*/ 4208517 w 4572002"/>
                  <a:gd name="connsiteY78" fmla="*/ 5272796 h 6858002"/>
                  <a:gd name="connsiteX79" fmla="*/ 4184613 w 4572002"/>
                  <a:gd name="connsiteY79" fmla="*/ 5312288 h 6858002"/>
                  <a:gd name="connsiteX80" fmla="*/ 4183557 w 4572002"/>
                  <a:gd name="connsiteY80" fmla="*/ 5321350 h 6858002"/>
                  <a:gd name="connsiteX81" fmla="*/ 4181083 w 4572002"/>
                  <a:gd name="connsiteY81" fmla="*/ 5326163 h 6858002"/>
                  <a:gd name="connsiteX82" fmla="*/ 4179637 w 4572002"/>
                  <a:gd name="connsiteY82" fmla="*/ 5355014 h 6858002"/>
                  <a:gd name="connsiteX83" fmla="*/ 4179637 w 4572002"/>
                  <a:gd name="connsiteY83" fmla="*/ 5355015 h 6858002"/>
                  <a:gd name="connsiteX84" fmla="*/ 4184513 w 4572002"/>
                  <a:gd name="connsiteY84" fmla="*/ 5385385 h 6858002"/>
                  <a:gd name="connsiteX85" fmla="*/ 4192704 w 4572002"/>
                  <a:gd name="connsiteY85" fmla="*/ 5425583 h 6858002"/>
                  <a:gd name="connsiteX86" fmla="*/ 4204327 w 4572002"/>
                  <a:gd name="connsiteY86" fmla="*/ 5480638 h 6858002"/>
                  <a:gd name="connsiteX87" fmla="*/ 4208850 w 4572002"/>
                  <a:gd name="connsiteY87" fmla="*/ 5507668 h 6858002"/>
                  <a:gd name="connsiteX88" fmla="*/ 4198232 w 4572002"/>
                  <a:gd name="connsiteY88" fmla="*/ 5531692 h 6858002"/>
                  <a:gd name="connsiteX89" fmla="*/ 4198231 w 4572002"/>
                  <a:gd name="connsiteY89" fmla="*/ 5531693 h 6858002"/>
                  <a:gd name="connsiteX90" fmla="*/ 4188085 w 4572002"/>
                  <a:gd name="connsiteY90" fmla="*/ 5547578 h 6858002"/>
                  <a:gd name="connsiteX91" fmla="*/ 4188085 w 4572002"/>
                  <a:gd name="connsiteY91" fmla="*/ 5547579 h 6858002"/>
                  <a:gd name="connsiteX92" fmla="*/ 4197659 w 4572002"/>
                  <a:gd name="connsiteY92" fmla="*/ 5562747 h 6858002"/>
                  <a:gd name="connsiteX93" fmla="*/ 4268907 w 4572002"/>
                  <a:gd name="connsiteY93" fmla="*/ 5704484 h 6858002"/>
                  <a:gd name="connsiteX94" fmla="*/ 4274812 w 4572002"/>
                  <a:gd name="connsiteY94" fmla="*/ 5740489 h 6858002"/>
                  <a:gd name="connsiteX95" fmla="*/ 4283578 w 4572002"/>
                  <a:gd name="connsiteY95" fmla="*/ 5760874 h 6858002"/>
                  <a:gd name="connsiteX96" fmla="*/ 4371973 w 4572002"/>
                  <a:gd name="connsiteY96" fmla="*/ 5883752 h 6858002"/>
                  <a:gd name="connsiteX97" fmla="*/ 4371974 w 4572002"/>
                  <a:gd name="connsiteY97" fmla="*/ 5883757 h 6858002"/>
                  <a:gd name="connsiteX98" fmla="*/ 4389877 w 4572002"/>
                  <a:gd name="connsiteY98" fmla="*/ 5935946 h 6858002"/>
                  <a:gd name="connsiteX99" fmla="*/ 4389878 w 4572002"/>
                  <a:gd name="connsiteY99" fmla="*/ 5935950 h 6858002"/>
                  <a:gd name="connsiteX100" fmla="*/ 4386259 w 4572002"/>
                  <a:gd name="connsiteY100" fmla="*/ 5993290 h 6858002"/>
                  <a:gd name="connsiteX101" fmla="*/ 4386259 w 4572002"/>
                  <a:gd name="connsiteY101" fmla="*/ 5993291 h 6858002"/>
                  <a:gd name="connsiteX102" fmla="*/ 4379782 w 4572002"/>
                  <a:gd name="connsiteY102" fmla="*/ 6026440 h 6858002"/>
                  <a:gd name="connsiteX103" fmla="*/ 4323583 w 4572002"/>
                  <a:gd name="connsiteY103" fmla="*/ 6108738 h 6858002"/>
                  <a:gd name="connsiteX104" fmla="*/ 4309890 w 4572002"/>
                  <a:gd name="connsiteY104" fmla="*/ 6133314 h 6858002"/>
                  <a:gd name="connsiteX105" fmla="*/ 4309890 w 4572002"/>
                  <a:gd name="connsiteY105" fmla="*/ 6133315 h 6858002"/>
                  <a:gd name="connsiteX106" fmla="*/ 4313591 w 4572002"/>
                  <a:gd name="connsiteY106" fmla="*/ 6143190 h 6858002"/>
                  <a:gd name="connsiteX107" fmla="*/ 4325486 w 4572002"/>
                  <a:gd name="connsiteY107" fmla="*/ 6155600 h 6858002"/>
                  <a:gd name="connsiteX108" fmla="*/ 4325488 w 4572002"/>
                  <a:gd name="connsiteY108" fmla="*/ 6155603 h 6858002"/>
                  <a:gd name="connsiteX109" fmla="*/ 4364160 w 4572002"/>
                  <a:gd name="connsiteY109" fmla="*/ 6228757 h 6858002"/>
                  <a:gd name="connsiteX110" fmla="*/ 4381497 w 4572002"/>
                  <a:gd name="connsiteY110" fmla="*/ 6361540 h 6858002"/>
                  <a:gd name="connsiteX111" fmla="*/ 4381497 w 4572002"/>
                  <a:gd name="connsiteY111" fmla="*/ 6361539 h 6858002"/>
                  <a:gd name="connsiteX112" fmla="*/ 4364160 w 4572002"/>
                  <a:gd name="connsiteY112" fmla="*/ 6228756 h 6858002"/>
                  <a:gd name="connsiteX113" fmla="*/ 4325488 w 4572002"/>
                  <a:gd name="connsiteY113" fmla="*/ 6155602 h 6858002"/>
                  <a:gd name="connsiteX114" fmla="*/ 4325486 w 4572002"/>
                  <a:gd name="connsiteY114" fmla="*/ 6155600 h 6858002"/>
                  <a:gd name="connsiteX115" fmla="*/ 4309890 w 4572002"/>
                  <a:gd name="connsiteY115" fmla="*/ 6133315 h 6858002"/>
                  <a:gd name="connsiteX116" fmla="*/ 4323583 w 4572002"/>
                  <a:gd name="connsiteY116" fmla="*/ 6108739 h 6858002"/>
                  <a:gd name="connsiteX117" fmla="*/ 4379782 w 4572002"/>
                  <a:gd name="connsiteY117" fmla="*/ 6026441 h 6858002"/>
                  <a:gd name="connsiteX118" fmla="*/ 4386259 w 4572002"/>
                  <a:gd name="connsiteY118" fmla="*/ 5993292 h 6858002"/>
                  <a:gd name="connsiteX119" fmla="*/ 4386259 w 4572002"/>
                  <a:gd name="connsiteY119" fmla="*/ 5993290 h 6858002"/>
                  <a:gd name="connsiteX120" fmla="*/ 4389712 w 4572002"/>
                  <a:gd name="connsiteY120" fmla="*/ 5964477 h 6858002"/>
                  <a:gd name="connsiteX121" fmla="*/ 4389878 w 4572002"/>
                  <a:gd name="connsiteY121" fmla="*/ 5935950 h 6858002"/>
                  <a:gd name="connsiteX122" fmla="*/ 4389878 w 4572002"/>
                  <a:gd name="connsiteY122" fmla="*/ 5935949 h 6858002"/>
                  <a:gd name="connsiteX123" fmla="*/ 4389877 w 4572002"/>
                  <a:gd name="connsiteY123" fmla="*/ 5935946 h 6858002"/>
                  <a:gd name="connsiteX124" fmla="*/ 4382997 w 4572002"/>
                  <a:gd name="connsiteY124" fmla="*/ 5909351 h 6858002"/>
                  <a:gd name="connsiteX125" fmla="*/ 4371974 w 4572002"/>
                  <a:gd name="connsiteY125" fmla="*/ 5883757 h 6858002"/>
                  <a:gd name="connsiteX126" fmla="*/ 4371973 w 4572002"/>
                  <a:gd name="connsiteY126" fmla="*/ 5883751 h 6858002"/>
                  <a:gd name="connsiteX127" fmla="*/ 4283578 w 4572002"/>
                  <a:gd name="connsiteY127" fmla="*/ 5760873 h 6858002"/>
                  <a:gd name="connsiteX128" fmla="*/ 4274812 w 4572002"/>
                  <a:gd name="connsiteY128" fmla="*/ 5740488 h 6858002"/>
                  <a:gd name="connsiteX129" fmla="*/ 4268907 w 4572002"/>
                  <a:gd name="connsiteY129" fmla="*/ 5704483 h 6858002"/>
                  <a:gd name="connsiteX130" fmla="*/ 4197659 w 4572002"/>
                  <a:gd name="connsiteY130" fmla="*/ 5562746 h 6858002"/>
                  <a:gd name="connsiteX131" fmla="*/ 4188085 w 4572002"/>
                  <a:gd name="connsiteY131" fmla="*/ 5547578 h 6858002"/>
                  <a:gd name="connsiteX132" fmla="*/ 4198231 w 4572002"/>
                  <a:gd name="connsiteY132" fmla="*/ 5531694 h 6858002"/>
                  <a:gd name="connsiteX133" fmla="*/ 4198232 w 4572002"/>
                  <a:gd name="connsiteY133" fmla="*/ 5531692 h 6858002"/>
                  <a:gd name="connsiteX134" fmla="*/ 4206630 w 4572002"/>
                  <a:gd name="connsiteY134" fmla="*/ 5520422 h 6858002"/>
                  <a:gd name="connsiteX135" fmla="*/ 4208850 w 4572002"/>
                  <a:gd name="connsiteY135" fmla="*/ 5507668 h 6858002"/>
                  <a:gd name="connsiteX136" fmla="*/ 4208850 w 4572002"/>
                  <a:gd name="connsiteY136" fmla="*/ 5507667 h 6858002"/>
                  <a:gd name="connsiteX137" fmla="*/ 4204327 w 4572002"/>
                  <a:gd name="connsiteY137" fmla="*/ 5480637 h 6858002"/>
                  <a:gd name="connsiteX138" fmla="*/ 4192704 w 4572002"/>
                  <a:gd name="connsiteY138" fmla="*/ 5425582 h 6858002"/>
                  <a:gd name="connsiteX139" fmla="*/ 4184513 w 4572002"/>
                  <a:gd name="connsiteY139" fmla="*/ 5385384 h 6858002"/>
                  <a:gd name="connsiteX140" fmla="*/ 4179637 w 4572002"/>
                  <a:gd name="connsiteY140" fmla="*/ 5355014 h 6858002"/>
                  <a:gd name="connsiteX141" fmla="*/ 4183557 w 4572002"/>
                  <a:gd name="connsiteY141" fmla="*/ 5321350 h 6858002"/>
                  <a:gd name="connsiteX142" fmla="*/ 4208517 w 4572002"/>
                  <a:gd name="connsiteY142" fmla="*/ 5272797 h 6858002"/>
                  <a:gd name="connsiteX143" fmla="*/ 4225669 w 4572002"/>
                  <a:gd name="connsiteY143" fmla="*/ 5241089 h 6858002"/>
                  <a:gd name="connsiteX144" fmla="*/ 4231973 w 4572002"/>
                  <a:gd name="connsiteY144" fmla="*/ 5229433 h 6858002"/>
                  <a:gd name="connsiteX145" fmla="*/ 4232139 w 4572002"/>
                  <a:gd name="connsiteY145" fmla="*/ 5179068 h 6858002"/>
                  <a:gd name="connsiteX146" fmla="*/ 4232139 w 4572002"/>
                  <a:gd name="connsiteY146" fmla="*/ 5179067 h 6858002"/>
                  <a:gd name="connsiteX147" fmla="*/ 4229593 w 4572002"/>
                  <a:gd name="connsiteY147" fmla="*/ 5172090 h 6858002"/>
                  <a:gd name="connsiteX148" fmla="*/ 4228901 w 4572002"/>
                  <a:gd name="connsiteY148" fmla="*/ 5166114 h 6858002"/>
                  <a:gd name="connsiteX149" fmla="*/ 4235616 w 4572002"/>
                  <a:gd name="connsiteY149" fmla="*/ 5133225 h 6858002"/>
                  <a:gd name="connsiteX150" fmla="*/ 4235616 w 4572002"/>
                  <a:gd name="connsiteY150" fmla="*/ 5133224 h 6858002"/>
                  <a:gd name="connsiteX151" fmla="*/ 4235615 w 4572002"/>
                  <a:gd name="connsiteY151" fmla="*/ 5133220 h 6858002"/>
                  <a:gd name="connsiteX152" fmla="*/ 4228473 w 4572002"/>
                  <a:gd name="connsiteY152" fmla="*/ 5102461 h 6858002"/>
                  <a:gd name="connsiteX153" fmla="*/ 4222587 w 4572002"/>
                  <a:gd name="connsiteY153" fmla="*/ 5087441 h 6858002"/>
                  <a:gd name="connsiteX154" fmla="*/ 4222582 w 4572002"/>
                  <a:gd name="connsiteY154" fmla="*/ 5087423 h 6858002"/>
                  <a:gd name="connsiteX155" fmla="*/ 4209468 w 4572002"/>
                  <a:gd name="connsiteY155" fmla="*/ 5041521 h 6858002"/>
                  <a:gd name="connsiteX156" fmla="*/ 4182989 w 4572002"/>
                  <a:gd name="connsiteY156" fmla="*/ 4987037 h 6858002"/>
                  <a:gd name="connsiteX157" fmla="*/ 4165707 w 4572002"/>
                  <a:gd name="connsiteY157" fmla="*/ 4957454 h 6858002"/>
                  <a:gd name="connsiteX158" fmla="*/ 4158155 w 4572002"/>
                  <a:gd name="connsiteY158" fmla="*/ 4933805 h 6858002"/>
                  <a:gd name="connsiteX159" fmla="*/ 4159557 w 4572002"/>
                  <a:gd name="connsiteY159" fmla="*/ 4912169 h 6858002"/>
                  <a:gd name="connsiteX160" fmla="*/ 4161262 w 4572002"/>
                  <a:gd name="connsiteY160" fmla="*/ 4889276 h 6858002"/>
                  <a:gd name="connsiteX161" fmla="*/ 4161262 w 4572002"/>
                  <a:gd name="connsiteY161" fmla="*/ 4889275 h 6858002"/>
                  <a:gd name="connsiteX162" fmla="*/ 4156484 w 4572002"/>
                  <a:gd name="connsiteY162" fmla="*/ 4867614 h 6858002"/>
                  <a:gd name="connsiteX163" fmla="*/ 4153733 w 4572002"/>
                  <a:gd name="connsiteY163" fmla="*/ 4863343 h 6858002"/>
                  <a:gd name="connsiteX164" fmla="*/ 4151983 w 4572002"/>
                  <a:gd name="connsiteY164" fmla="*/ 4857317 h 6858002"/>
                  <a:gd name="connsiteX165" fmla="*/ 4131552 w 4572002"/>
                  <a:gd name="connsiteY165" fmla="*/ 4828916 h 6858002"/>
                  <a:gd name="connsiteX166" fmla="*/ 4116716 w 4572002"/>
                  <a:gd name="connsiteY166" fmla="*/ 4800483 h 6858002"/>
                  <a:gd name="connsiteX167" fmla="*/ 4118025 w 4572002"/>
                  <a:gd name="connsiteY167" fmla="*/ 4767765 h 6858002"/>
                  <a:gd name="connsiteX168" fmla="*/ 4127932 w 4572002"/>
                  <a:gd name="connsiteY168" fmla="*/ 4677656 h 6858002"/>
                  <a:gd name="connsiteX169" fmla="*/ 4135934 w 4572002"/>
                  <a:gd name="connsiteY169" fmla="*/ 4659175 h 6858002"/>
                  <a:gd name="connsiteX170" fmla="*/ 4195944 w 4572002"/>
                  <a:gd name="connsiteY170" fmla="*/ 4482005 h 6858002"/>
                  <a:gd name="connsiteX171" fmla="*/ 4196706 w 4572002"/>
                  <a:gd name="connsiteY171" fmla="*/ 4363891 h 6858002"/>
                  <a:gd name="connsiteX172" fmla="*/ 4196706 w 4572002"/>
                  <a:gd name="connsiteY172" fmla="*/ 4363890 h 6858002"/>
                  <a:gd name="connsiteX173" fmla="*/ 4187752 w 4572002"/>
                  <a:gd name="connsiteY173" fmla="*/ 4324645 h 6858002"/>
                  <a:gd name="connsiteX174" fmla="*/ 4147936 w 4572002"/>
                  <a:gd name="connsiteY174" fmla="*/ 4253014 h 6858002"/>
                  <a:gd name="connsiteX175" fmla="*/ 4211111 w 4572002"/>
                  <a:gd name="connsiteY175" fmla="*/ 2836172 h 6858002"/>
                  <a:gd name="connsiteX176" fmla="*/ 4202421 w 4572002"/>
                  <a:gd name="connsiteY176" fmla="*/ 2848793 h 6858002"/>
                  <a:gd name="connsiteX177" fmla="*/ 4186816 w 4572002"/>
                  <a:gd name="connsiteY177" fmla="*/ 2897785 h 6858002"/>
                  <a:gd name="connsiteX178" fmla="*/ 4185787 w 4572002"/>
                  <a:gd name="connsiteY178" fmla="*/ 2903551 h 6858002"/>
                  <a:gd name="connsiteX179" fmla="*/ 4182513 w 4572002"/>
                  <a:gd name="connsiteY179" fmla="*/ 2914328 h 6858002"/>
                  <a:gd name="connsiteX180" fmla="*/ 4177882 w 4572002"/>
                  <a:gd name="connsiteY180" fmla="*/ 2947858 h 6858002"/>
                  <a:gd name="connsiteX181" fmla="*/ 4177881 w 4572002"/>
                  <a:gd name="connsiteY181" fmla="*/ 2947862 h 6858002"/>
                  <a:gd name="connsiteX182" fmla="*/ 4177881 w 4572002"/>
                  <a:gd name="connsiteY182" fmla="*/ 2947863 h 6858002"/>
                  <a:gd name="connsiteX183" fmla="*/ 4181465 w 4572002"/>
                  <a:gd name="connsiteY183" fmla="*/ 2982149 h 6858002"/>
                  <a:gd name="connsiteX184" fmla="*/ 4193158 w 4572002"/>
                  <a:gd name="connsiteY184" fmla="*/ 3077402 h 6858002"/>
                  <a:gd name="connsiteX185" fmla="*/ 4180703 w 4572002"/>
                  <a:gd name="connsiteY185" fmla="*/ 3172654 h 6858002"/>
                  <a:gd name="connsiteX186" fmla="*/ 4133076 w 4572002"/>
                  <a:gd name="connsiteY186" fmla="*/ 3489467 h 6858002"/>
                  <a:gd name="connsiteX187" fmla="*/ 4110977 w 4572002"/>
                  <a:gd name="connsiteY187" fmla="*/ 3544713 h 6858002"/>
                  <a:gd name="connsiteX188" fmla="*/ 4093355 w 4572002"/>
                  <a:gd name="connsiteY188" fmla="*/ 3574408 h 6858002"/>
                  <a:gd name="connsiteX189" fmla="*/ 4093355 w 4572002"/>
                  <a:gd name="connsiteY189" fmla="*/ 3574409 h 6858002"/>
                  <a:gd name="connsiteX190" fmla="*/ 4105453 w 4572002"/>
                  <a:gd name="connsiteY190" fmla="*/ 3606818 h 6858002"/>
                  <a:gd name="connsiteX191" fmla="*/ 4118979 w 4572002"/>
                  <a:gd name="connsiteY191" fmla="*/ 3630633 h 6858002"/>
                  <a:gd name="connsiteX192" fmla="*/ 4136708 w 4572002"/>
                  <a:gd name="connsiteY192" fmla="*/ 3654416 h 6858002"/>
                  <a:gd name="connsiteX193" fmla="*/ 4140382 w 4572002"/>
                  <a:gd name="connsiteY193" fmla="*/ 3668940 h 6858002"/>
                  <a:gd name="connsiteX194" fmla="*/ 4143220 w 4572002"/>
                  <a:gd name="connsiteY194" fmla="*/ 3680164 h 6858002"/>
                  <a:gd name="connsiteX195" fmla="*/ 4139172 w 4572002"/>
                  <a:gd name="connsiteY195" fmla="*/ 3734837 h 6858002"/>
                  <a:gd name="connsiteX196" fmla="*/ 4139172 w 4572002"/>
                  <a:gd name="connsiteY196" fmla="*/ 3734838 h 6858002"/>
                  <a:gd name="connsiteX197" fmla="*/ 4139554 w 4572002"/>
                  <a:gd name="connsiteY197" fmla="*/ 3754653 h 6858002"/>
                  <a:gd name="connsiteX198" fmla="*/ 4145911 w 4572002"/>
                  <a:gd name="connsiteY198" fmla="*/ 3789776 h 6858002"/>
                  <a:gd name="connsiteX199" fmla="*/ 4130980 w 4572002"/>
                  <a:gd name="connsiteY199" fmla="*/ 3822472 h 6858002"/>
                  <a:gd name="connsiteX200" fmla="*/ 4116645 w 4572002"/>
                  <a:gd name="connsiteY200" fmla="*/ 3852619 h 6858002"/>
                  <a:gd name="connsiteX201" fmla="*/ 4116645 w 4572002"/>
                  <a:gd name="connsiteY201" fmla="*/ 3852620 h 6858002"/>
                  <a:gd name="connsiteX202" fmla="*/ 4117425 w 4572002"/>
                  <a:gd name="connsiteY202" fmla="*/ 3868764 h 6858002"/>
                  <a:gd name="connsiteX203" fmla="*/ 4126028 w 4572002"/>
                  <a:gd name="connsiteY203" fmla="*/ 3885337 h 6858002"/>
                  <a:gd name="connsiteX204" fmla="*/ 4126028 w 4572002"/>
                  <a:gd name="connsiteY204" fmla="*/ 3885339 h 6858002"/>
                  <a:gd name="connsiteX205" fmla="*/ 4148409 w 4572002"/>
                  <a:gd name="connsiteY205" fmla="*/ 3923125 h 6858002"/>
                  <a:gd name="connsiteX206" fmla="*/ 4157913 w 4572002"/>
                  <a:gd name="connsiteY206" fmla="*/ 3962160 h 6858002"/>
                  <a:gd name="connsiteX207" fmla="*/ 4142221 w 4572002"/>
                  <a:gd name="connsiteY207" fmla="*/ 4043838 h 6858002"/>
                  <a:gd name="connsiteX208" fmla="*/ 4142220 w 4572002"/>
                  <a:gd name="connsiteY208" fmla="*/ 4043839 h 6858002"/>
                  <a:gd name="connsiteX209" fmla="*/ 4127099 w 4572002"/>
                  <a:gd name="connsiteY209" fmla="*/ 4103825 h 6858002"/>
                  <a:gd name="connsiteX210" fmla="*/ 4127099 w 4572002"/>
                  <a:gd name="connsiteY210" fmla="*/ 4103826 h 6858002"/>
                  <a:gd name="connsiteX211" fmla="*/ 4129066 w 4572002"/>
                  <a:gd name="connsiteY211" fmla="*/ 4134256 h 6858002"/>
                  <a:gd name="connsiteX212" fmla="*/ 4138410 w 4572002"/>
                  <a:gd name="connsiteY212" fmla="*/ 4165382 h 6858002"/>
                  <a:gd name="connsiteX213" fmla="*/ 4138410 w 4572002"/>
                  <a:gd name="connsiteY213" fmla="*/ 4165384 h 6858002"/>
                  <a:gd name="connsiteX214" fmla="*/ 4142315 w 4572002"/>
                  <a:gd name="connsiteY214" fmla="*/ 4192388 h 6858002"/>
                  <a:gd name="connsiteX215" fmla="*/ 4142315 w 4572002"/>
                  <a:gd name="connsiteY215" fmla="*/ 4192387 h 6858002"/>
                  <a:gd name="connsiteX216" fmla="*/ 4138410 w 4572002"/>
                  <a:gd name="connsiteY216" fmla="*/ 4165383 h 6858002"/>
                  <a:gd name="connsiteX217" fmla="*/ 4138410 w 4572002"/>
                  <a:gd name="connsiteY217" fmla="*/ 4165382 h 6858002"/>
                  <a:gd name="connsiteX218" fmla="*/ 4127099 w 4572002"/>
                  <a:gd name="connsiteY218" fmla="*/ 4103826 h 6858002"/>
                  <a:gd name="connsiteX219" fmla="*/ 4142220 w 4572002"/>
                  <a:gd name="connsiteY219" fmla="*/ 4043840 h 6858002"/>
                  <a:gd name="connsiteX220" fmla="*/ 4142221 w 4572002"/>
                  <a:gd name="connsiteY220" fmla="*/ 4043838 h 6858002"/>
                  <a:gd name="connsiteX221" fmla="*/ 4155523 w 4572002"/>
                  <a:gd name="connsiteY221" fmla="*/ 4002410 h 6858002"/>
                  <a:gd name="connsiteX222" fmla="*/ 4157913 w 4572002"/>
                  <a:gd name="connsiteY222" fmla="*/ 3962160 h 6858002"/>
                  <a:gd name="connsiteX223" fmla="*/ 4157913 w 4572002"/>
                  <a:gd name="connsiteY223" fmla="*/ 3962159 h 6858002"/>
                  <a:gd name="connsiteX224" fmla="*/ 4126028 w 4572002"/>
                  <a:gd name="connsiteY224" fmla="*/ 3885338 h 6858002"/>
                  <a:gd name="connsiteX225" fmla="*/ 4126028 w 4572002"/>
                  <a:gd name="connsiteY225" fmla="*/ 3885337 h 6858002"/>
                  <a:gd name="connsiteX226" fmla="*/ 4116645 w 4572002"/>
                  <a:gd name="connsiteY226" fmla="*/ 3852620 h 6858002"/>
                  <a:gd name="connsiteX227" fmla="*/ 4130980 w 4572002"/>
                  <a:gd name="connsiteY227" fmla="*/ 3822473 h 6858002"/>
                  <a:gd name="connsiteX228" fmla="*/ 4145911 w 4572002"/>
                  <a:gd name="connsiteY228" fmla="*/ 3789777 h 6858002"/>
                  <a:gd name="connsiteX229" fmla="*/ 4145911 w 4572002"/>
                  <a:gd name="connsiteY229" fmla="*/ 3789776 h 6858002"/>
                  <a:gd name="connsiteX230" fmla="*/ 4139554 w 4572002"/>
                  <a:gd name="connsiteY230" fmla="*/ 3754652 h 6858002"/>
                  <a:gd name="connsiteX231" fmla="*/ 4139172 w 4572002"/>
                  <a:gd name="connsiteY231" fmla="*/ 3734838 h 6858002"/>
                  <a:gd name="connsiteX232" fmla="*/ 4143220 w 4572002"/>
                  <a:gd name="connsiteY232" fmla="*/ 3680164 h 6858002"/>
                  <a:gd name="connsiteX233" fmla="*/ 4143220 w 4572002"/>
                  <a:gd name="connsiteY233" fmla="*/ 3680163 h 6858002"/>
                  <a:gd name="connsiteX234" fmla="*/ 4140382 w 4572002"/>
                  <a:gd name="connsiteY234" fmla="*/ 3668940 h 6858002"/>
                  <a:gd name="connsiteX235" fmla="*/ 4136708 w 4572002"/>
                  <a:gd name="connsiteY235" fmla="*/ 3654416 h 6858002"/>
                  <a:gd name="connsiteX236" fmla="*/ 4136708 w 4572002"/>
                  <a:gd name="connsiteY236" fmla="*/ 3654416 h 6858002"/>
                  <a:gd name="connsiteX237" fmla="*/ 4136708 w 4572002"/>
                  <a:gd name="connsiteY237" fmla="*/ 3654415 h 6858002"/>
                  <a:gd name="connsiteX238" fmla="*/ 4118979 w 4572002"/>
                  <a:gd name="connsiteY238" fmla="*/ 3630632 h 6858002"/>
                  <a:gd name="connsiteX239" fmla="*/ 4105453 w 4572002"/>
                  <a:gd name="connsiteY239" fmla="*/ 3606817 h 6858002"/>
                  <a:gd name="connsiteX240" fmla="*/ 4095707 w 4572002"/>
                  <a:gd name="connsiteY240" fmla="*/ 3587174 h 6858002"/>
                  <a:gd name="connsiteX241" fmla="*/ 4093355 w 4572002"/>
                  <a:gd name="connsiteY241" fmla="*/ 3574408 h 6858002"/>
                  <a:gd name="connsiteX242" fmla="*/ 4098434 w 4572002"/>
                  <a:gd name="connsiteY242" fmla="*/ 3562321 h 6858002"/>
                  <a:gd name="connsiteX243" fmla="*/ 4110977 w 4572002"/>
                  <a:gd name="connsiteY243" fmla="*/ 3544714 h 6858002"/>
                  <a:gd name="connsiteX244" fmla="*/ 4133076 w 4572002"/>
                  <a:gd name="connsiteY244" fmla="*/ 3489468 h 6858002"/>
                  <a:gd name="connsiteX245" fmla="*/ 4180703 w 4572002"/>
                  <a:gd name="connsiteY245" fmla="*/ 3172655 h 6858002"/>
                  <a:gd name="connsiteX246" fmla="*/ 4193158 w 4572002"/>
                  <a:gd name="connsiteY246" fmla="*/ 3077402 h 6858002"/>
                  <a:gd name="connsiteX247" fmla="*/ 4193158 w 4572002"/>
                  <a:gd name="connsiteY247" fmla="*/ 3077401 h 6858002"/>
                  <a:gd name="connsiteX248" fmla="*/ 4181465 w 4572002"/>
                  <a:gd name="connsiteY248" fmla="*/ 2982148 h 6858002"/>
                  <a:gd name="connsiteX249" fmla="*/ 4177881 w 4572002"/>
                  <a:gd name="connsiteY249" fmla="*/ 2947863 h 6858002"/>
                  <a:gd name="connsiteX250" fmla="*/ 4177882 w 4572002"/>
                  <a:gd name="connsiteY250" fmla="*/ 2947858 h 6858002"/>
                  <a:gd name="connsiteX251" fmla="*/ 4185787 w 4572002"/>
                  <a:gd name="connsiteY251" fmla="*/ 2903551 h 6858002"/>
                  <a:gd name="connsiteX252" fmla="*/ 4202421 w 4572002"/>
                  <a:gd name="connsiteY252" fmla="*/ 2848794 h 6858002"/>
                  <a:gd name="connsiteX253" fmla="*/ 4211111 w 4572002"/>
                  <a:gd name="connsiteY253" fmla="*/ 2836173 h 6858002"/>
                  <a:gd name="connsiteX254" fmla="*/ 3726625 w 4572002"/>
                  <a:gd name="connsiteY254" fmla="*/ 1508458 h 6858002"/>
                  <a:gd name="connsiteX255" fmla="*/ 3698531 w 4572002"/>
                  <a:gd name="connsiteY255" fmla="*/ 1596214 h 6858002"/>
                  <a:gd name="connsiteX256" fmla="*/ 3700436 w 4572002"/>
                  <a:gd name="connsiteY256" fmla="*/ 1624981 h 6858002"/>
                  <a:gd name="connsiteX257" fmla="*/ 3757017 w 4572002"/>
                  <a:gd name="connsiteY257" fmla="*/ 1697754 h 6858002"/>
                  <a:gd name="connsiteX258" fmla="*/ 3779686 w 4572002"/>
                  <a:gd name="connsiteY258" fmla="*/ 1733189 h 6858002"/>
                  <a:gd name="connsiteX259" fmla="*/ 3821407 w 4572002"/>
                  <a:gd name="connsiteY259" fmla="*/ 1833776 h 6858002"/>
                  <a:gd name="connsiteX260" fmla="*/ 3829028 w 4572002"/>
                  <a:gd name="connsiteY260" fmla="*/ 1842159 h 6858002"/>
                  <a:gd name="connsiteX261" fmla="*/ 3919519 w 4572002"/>
                  <a:gd name="connsiteY261" fmla="*/ 1916455 h 6858002"/>
                  <a:gd name="connsiteX262" fmla="*/ 3934949 w 4572002"/>
                  <a:gd name="connsiteY262" fmla="*/ 1933220 h 6858002"/>
                  <a:gd name="connsiteX263" fmla="*/ 3958954 w 4572002"/>
                  <a:gd name="connsiteY263" fmla="*/ 1953414 h 6858002"/>
                  <a:gd name="connsiteX264" fmla="*/ 4005437 w 4572002"/>
                  <a:gd name="connsiteY264" fmla="*/ 2016470 h 6858002"/>
                  <a:gd name="connsiteX265" fmla="*/ 4020296 w 4572002"/>
                  <a:gd name="connsiteY265" fmla="*/ 2094579 h 6858002"/>
                  <a:gd name="connsiteX266" fmla="*/ 4042967 w 4572002"/>
                  <a:gd name="connsiteY266" fmla="*/ 2188880 h 6858002"/>
                  <a:gd name="connsiteX267" fmla="*/ 4058207 w 4572002"/>
                  <a:gd name="connsiteY267" fmla="*/ 2228315 h 6858002"/>
                  <a:gd name="connsiteX268" fmla="*/ 4087164 w 4572002"/>
                  <a:gd name="connsiteY268" fmla="*/ 2334045 h 6858002"/>
                  <a:gd name="connsiteX269" fmla="*/ 4111549 w 4572002"/>
                  <a:gd name="connsiteY269" fmla="*/ 2409486 h 6858002"/>
                  <a:gd name="connsiteX270" fmla="*/ 4128650 w 4572002"/>
                  <a:gd name="connsiteY270" fmla="*/ 2435913 h 6858002"/>
                  <a:gd name="connsiteX271" fmla="*/ 4134481 w 4572002"/>
                  <a:gd name="connsiteY271" fmla="*/ 2463018 h 6858002"/>
                  <a:gd name="connsiteX272" fmla="*/ 4125839 w 4572002"/>
                  <a:gd name="connsiteY272" fmla="*/ 2518262 h 6858002"/>
                  <a:gd name="connsiteX273" fmla="*/ 4125838 w 4572002"/>
                  <a:gd name="connsiteY273" fmla="*/ 2518264 h 6858002"/>
                  <a:gd name="connsiteX274" fmla="*/ 4122194 w 4572002"/>
                  <a:gd name="connsiteY274" fmla="*/ 2545006 h 6858002"/>
                  <a:gd name="connsiteX275" fmla="*/ 4122194 w 4572002"/>
                  <a:gd name="connsiteY275" fmla="*/ 2545007 h 6858002"/>
                  <a:gd name="connsiteX276" fmla="*/ 4126408 w 4572002"/>
                  <a:gd name="connsiteY276" fmla="*/ 2571035 h 6858002"/>
                  <a:gd name="connsiteX277" fmla="*/ 4199563 w 4572002"/>
                  <a:gd name="connsiteY277" fmla="*/ 2668002 h 6858002"/>
                  <a:gd name="connsiteX278" fmla="*/ 4247953 w 4572002"/>
                  <a:gd name="connsiteY278" fmla="*/ 2745349 h 6858002"/>
                  <a:gd name="connsiteX279" fmla="*/ 4247954 w 4572002"/>
                  <a:gd name="connsiteY279" fmla="*/ 2745352 h 6858002"/>
                  <a:gd name="connsiteX280" fmla="*/ 4253873 w 4572002"/>
                  <a:gd name="connsiteY280" fmla="*/ 2778006 h 6858002"/>
                  <a:gd name="connsiteX281" fmla="*/ 4253453 w 4572002"/>
                  <a:gd name="connsiteY281" fmla="*/ 2785440 h 6858002"/>
                  <a:gd name="connsiteX282" fmla="*/ 4243374 w 4572002"/>
                  <a:gd name="connsiteY282" fmla="*/ 2811780 h 6858002"/>
                  <a:gd name="connsiteX283" fmla="*/ 4243371 w 4572002"/>
                  <a:gd name="connsiteY283" fmla="*/ 2811787 h 6858002"/>
                  <a:gd name="connsiteX284" fmla="*/ 4243372 w 4572002"/>
                  <a:gd name="connsiteY284" fmla="*/ 2811787 h 6858002"/>
                  <a:gd name="connsiteX285" fmla="*/ 4243374 w 4572002"/>
                  <a:gd name="connsiteY285" fmla="*/ 2811780 h 6858002"/>
                  <a:gd name="connsiteX286" fmla="*/ 4253025 w 4572002"/>
                  <a:gd name="connsiteY286" fmla="*/ 2793023 h 6858002"/>
                  <a:gd name="connsiteX287" fmla="*/ 4253453 w 4572002"/>
                  <a:gd name="connsiteY287" fmla="*/ 2785440 h 6858002"/>
                  <a:gd name="connsiteX288" fmla="*/ 4254654 w 4572002"/>
                  <a:gd name="connsiteY288" fmla="*/ 2782305 h 6858002"/>
                  <a:gd name="connsiteX289" fmla="*/ 4253873 w 4572002"/>
                  <a:gd name="connsiteY289" fmla="*/ 2778006 h 6858002"/>
                  <a:gd name="connsiteX290" fmla="*/ 4254284 w 4572002"/>
                  <a:gd name="connsiteY290" fmla="*/ 2770758 h 6858002"/>
                  <a:gd name="connsiteX291" fmla="*/ 4247954 w 4572002"/>
                  <a:gd name="connsiteY291" fmla="*/ 2745352 h 6858002"/>
                  <a:gd name="connsiteX292" fmla="*/ 4247953 w 4572002"/>
                  <a:gd name="connsiteY292" fmla="*/ 2745348 h 6858002"/>
                  <a:gd name="connsiteX293" fmla="*/ 4199563 w 4572002"/>
                  <a:gd name="connsiteY293" fmla="*/ 2668001 h 6858002"/>
                  <a:gd name="connsiteX294" fmla="*/ 4126408 w 4572002"/>
                  <a:gd name="connsiteY294" fmla="*/ 2571034 h 6858002"/>
                  <a:gd name="connsiteX295" fmla="*/ 4122194 w 4572002"/>
                  <a:gd name="connsiteY295" fmla="*/ 2545007 h 6858002"/>
                  <a:gd name="connsiteX296" fmla="*/ 4125838 w 4572002"/>
                  <a:gd name="connsiteY296" fmla="*/ 2518265 h 6858002"/>
                  <a:gd name="connsiteX297" fmla="*/ 4125839 w 4572002"/>
                  <a:gd name="connsiteY297" fmla="*/ 2518262 h 6858002"/>
                  <a:gd name="connsiteX298" fmla="*/ 4132419 w 4572002"/>
                  <a:gd name="connsiteY298" fmla="*/ 2490551 h 6858002"/>
                  <a:gd name="connsiteX299" fmla="*/ 4134481 w 4572002"/>
                  <a:gd name="connsiteY299" fmla="*/ 2463018 h 6858002"/>
                  <a:gd name="connsiteX300" fmla="*/ 4134481 w 4572002"/>
                  <a:gd name="connsiteY300" fmla="*/ 2463017 h 6858002"/>
                  <a:gd name="connsiteX301" fmla="*/ 4111549 w 4572002"/>
                  <a:gd name="connsiteY301" fmla="*/ 2409485 h 6858002"/>
                  <a:gd name="connsiteX302" fmla="*/ 4087164 w 4572002"/>
                  <a:gd name="connsiteY302" fmla="*/ 2334044 h 6858002"/>
                  <a:gd name="connsiteX303" fmla="*/ 4058207 w 4572002"/>
                  <a:gd name="connsiteY303" fmla="*/ 2228314 h 6858002"/>
                  <a:gd name="connsiteX304" fmla="*/ 4042967 w 4572002"/>
                  <a:gd name="connsiteY304" fmla="*/ 2188879 h 6858002"/>
                  <a:gd name="connsiteX305" fmla="*/ 4020296 w 4572002"/>
                  <a:gd name="connsiteY305" fmla="*/ 2094578 h 6858002"/>
                  <a:gd name="connsiteX306" fmla="*/ 4005437 w 4572002"/>
                  <a:gd name="connsiteY306" fmla="*/ 2016469 h 6858002"/>
                  <a:gd name="connsiteX307" fmla="*/ 3958954 w 4572002"/>
                  <a:gd name="connsiteY307" fmla="*/ 1953413 h 6858002"/>
                  <a:gd name="connsiteX308" fmla="*/ 3934949 w 4572002"/>
                  <a:gd name="connsiteY308" fmla="*/ 1933219 h 6858002"/>
                  <a:gd name="connsiteX309" fmla="*/ 3919519 w 4572002"/>
                  <a:gd name="connsiteY309" fmla="*/ 1916454 h 6858002"/>
                  <a:gd name="connsiteX310" fmla="*/ 3829028 w 4572002"/>
                  <a:gd name="connsiteY310" fmla="*/ 1842158 h 6858002"/>
                  <a:gd name="connsiteX311" fmla="*/ 3821407 w 4572002"/>
                  <a:gd name="connsiteY311" fmla="*/ 1833775 h 6858002"/>
                  <a:gd name="connsiteX312" fmla="*/ 3779686 w 4572002"/>
                  <a:gd name="connsiteY312" fmla="*/ 1733188 h 6858002"/>
                  <a:gd name="connsiteX313" fmla="*/ 3757018 w 4572002"/>
                  <a:gd name="connsiteY313" fmla="*/ 1697753 h 6858002"/>
                  <a:gd name="connsiteX314" fmla="*/ 3700436 w 4572002"/>
                  <a:gd name="connsiteY314" fmla="*/ 1624980 h 6858002"/>
                  <a:gd name="connsiteX315" fmla="*/ 3698532 w 4572002"/>
                  <a:gd name="connsiteY315" fmla="*/ 1596213 h 6858002"/>
                  <a:gd name="connsiteX316" fmla="*/ 3745230 w 4572002"/>
                  <a:gd name="connsiteY316" fmla="*/ 1459073 h 6858002"/>
                  <a:gd name="connsiteX317" fmla="*/ 3745229 w 4572002"/>
                  <a:gd name="connsiteY317" fmla="*/ 1459074 h 6858002"/>
                  <a:gd name="connsiteX318" fmla="*/ 3736012 w 4572002"/>
                  <a:gd name="connsiteY318" fmla="*/ 1481572 h 6858002"/>
                  <a:gd name="connsiteX319" fmla="*/ 3764423 w 4572002"/>
                  <a:gd name="connsiteY319" fmla="*/ 1268758 h 6858002"/>
                  <a:gd name="connsiteX320" fmla="*/ 3769590 w 4572002"/>
                  <a:gd name="connsiteY320" fmla="*/ 1286070 h 6858002"/>
                  <a:gd name="connsiteX321" fmla="*/ 3791927 w 4572002"/>
                  <a:gd name="connsiteY321" fmla="*/ 1350628 h 6858002"/>
                  <a:gd name="connsiteX322" fmla="*/ 3786333 w 4572002"/>
                  <a:gd name="connsiteY322" fmla="*/ 1413840 h 6858002"/>
                  <a:gd name="connsiteX323" fmla="*/ 3791928 w 4572002"/>
                  <a:gd name="connsiteY323" fmla="*/ 1350627 h 6858002"/>
                  <a:gd name="connsiteX324" fmla="*/ 3769590 w 4572002"/>
                  <a:gd name="connsiteY324" fmla="*/ 1286069 h 6858002"/>
                  <a:gd name="connsiteX325" fmla="*/ 3706152 w 4572002"/>
                  <a:gd name="connsiteY325" fmla="*/ 773035 h 6858002"/>
                  <a:gd name="connsiteX326" fmla="*/ 3706152 w 4572002"/>
                  <a:gd name="connsiteY326" fmla="*/ 773036 h 6858002"/>
                  <a:gd name="connsiteX327" fmla="*/ 3714152 w 4572002"/>
                  <a:gd name="connsiteY327" fmla="*/ 854380 h 6858002"/>
                  <a:gd name="connsiteX328" fmla="*/ 3745205 w 4572002"/>
                  <a:gd name="connsiteY328" fmla="*/ 915344 h 6858002"/>
                  <a:gd name="connsiteX329" fmla="*/ 3755683 w 4572002"/>
                  <a:gd name="connsiteY329" fmla="*/ 927156 h 6858002"/>
                  <a:gd name="connsiteX330" fmla="*/ 3752063 w 4572002"/>
                  <a:gd name="connsiteY330" fmla="*/ 1097088 h 6858002"/>
                  <a:gd name="connsiteX331" fmla="*/ 3747681 w 4572002"/>
                  <a:gd name="connsiteY331" fmla="*/ 1123186 h 6858002"/>
                  <a:gd name="connsiteX332" fmla="*/ 3772400 w 4572002"/>
                  <a:gd name="connsiteY332" fmla="*/ 1184029 h 6858002"/>
                  <a:gd name="connsiteX333" fmla="*/ 3747682 w 4572002"/>
                  <a:gd name="connsiteY333" fmla="*/ 1123185 h 6858002"/>
                  <a:gd name="connsiteX334" fmla="*/ 3752064 w 4572002"/>
                  <a:gd name="connsiteY334" fmla="*/ 1097087 h 6858002"/>
                  <a:gd name="connsiteX335" fmla="*/ 3755684 w 4572002"/>
                  <a:gd name="connsiteY335" fmla="*/ 927155 h 6858002"/>
                  <a:gd name="connsiteX336" fmla="*/ 3745206 w 4572002"/>
                  <a:gd name="connsiteY336" fmla="*/ 915343 h 6858002"/>
                  <a:gd name="connsiteX337" fmla="*/ 3714152 w 4572002"/>
                  <a:gd name="connsiteY337" fmla="*/ 854379 h 6858002"/>
                  <a:gd name="connsiteX338" fmla="*/ 3761553 w 4572002"/>
                  <a:gd name="connsiteY338" fmla="*/ 517851 h 6858002"/>
                  <a:gd name="connsiteX339" fmla="*/ 3752635 w 4572002"/>
                  <a:gd name="connsiteY339" fmla="*/ 556048 h 6858002"/>
                  <a:gd name="connsiteX340" fmla="*/ 3746157 w 4572002"/>
                  <a:gd name="connsiteY340" fmla="*/ 580051 h 6858002"/>
                  <a:gd name="connsiteX341" fmla="*/ 3742776 w 4572002"/>
                  <a:gd name="connsiteY341" fmla="*/ 642538 h 6858002"/>
                  <a:gd name="connsiteX342" fmla="*/ 3730253 w 4572002"/>
                  <a:gd name="connsiteY342" fmla="*/ 694928 h 6858002"/>
                  <a:gd name="connsiteX343" fmla="*/ 3742777 w 4572002"/>
                  <a:gd name="connsiteY343" fmla="*/ 642537 h 6858002"/>
                  <a:gd name="connsiteX344" fmla="*/ 3746158 w 4572002"/>
                  <a:gd name="connsiteY344" fmla="*/ 580050 h 6858002"/>
                  <a:gd name="connsiteX345" fmla="*/ 3752636 w 4572002"/>
                  <a:gd name="connsiteY345" fmla="*/ 556047 h 6858002"/>
                  <a:gd name="connsiteX346" fmla="*/ 3774848 w 4572002"/>
                  <a:gd name="connsiteY346" fmla="*/ 298169 h 6858002"/>
                  <a:gd name="connsiteX347" fmla="*/ 3760065 w 4572002"/>
                  <a:gd name="connsiteY347" fmla="*/ 313534 h 6858002"/>
                  <a:gd name="connsiteX348" fmla="*/ 3759493 w 4572002"/>
                  <a:gd name="connsiteY348" fmla="*/ 338871 h 6858002"/>
                  <a:gd name="connsiteX349" fmla="*/ 3759500 w 4572002"/>
                  <a:gd name="connsiteY349" fmla="*/ 338900 h 6858002"/>
                  <a:gd name="connsiteX350" fmla="*/ 3769400 w 4572002"/>
                  <a:gd name="connsiteY350" fmla="*/ 395640 h 6858002"/>
                  <a:gd name="connsiteX351" fmla="*/ 3765590 w 4572002"/>
                  <a:gd name="connsiteY351" fmla="*/ 367328 h 6858002"/>
                  <a:gd name="connsiteX352" fmla="*/ 3759500 w 4572002"/>
                  <a:gd name="connsiteY352" fmla="*/ 338900 h 6858002"/>
                  <a:gd name="connsiteX353" fmla="*/ 3759494 w 4572002"/>
                  <a:gd name="connsiteY353" fmla="*/ 338870 h 6858002"/>
                  <a:gd name="connsiteX354" fmla="*/ 3760066 w 4572002"/>
                  <a:gd name="connsiteY354" fmla="*/ 313533 h 6858002"/>
                  <a:gd name="connsiteX355" fmla="*/ 3782393 w 4572002"/>
                  <a:gd name="connsiteY355" fmla="*/ 281568 h 6858002"/>
                  <a:gd name="connsiteX356" fmla="*/ 3777498 w 4572002"/>
                  <a:gd name="connsiteY356" fmla="*/ 295415 h 6858002"/>
                  <a:gd name="connsiteX357" fmla="*/ 3777499 w 4572002"/>
                  <a:gd name="connsiteY357" fmla="*/ 295415 h 6858002"/>
                  <a:gd name="connsiteX358" fmla="*/ 3769073 w 4572002"/>
                  <a:gd name="connsiteY358" fmla="*/ 24486 h 6858002"/>
                  <a:gd name="connsiteX359" fmla="*/ 3766810 w 4572002"/>
                  <a:gd name="connsiteY359" fmla="*/ 74129 h 6858002"/>
                  <a:gd name="connsiteX360" fmla="*/ 3772734 w 4572002"/>
                  <a:gd name="connsiteY360" fmla="*/ 125861 h 6858002"/>
                  <a:gd name="connsiteX361" fmla="*/ 3777129 w 4572002"/>
                  <a:gd name="connsiteY361" fmla="*/ 153387 h 6858002"/>
                  <a:gd name="connsiteX362" fmla="*/ 3785402 w 4572002"/>
                  <a:gd name="connsiteY362" fmla="*/ 228944 h 6858002"/>
                  <a:gd name="connsiteX363" fmla="*/ 3780943 w 4572002"/>
                  <a:gd name="connsiteY363" fmla="*/ 177271 h 6858002"/>
                  <a:gd name="connsiteX364" fmla="*/ 3777129 w 4572002"/>
                  <a:gd name="connsiteY364" fmla="*/ 153387 h 6858002"/>
                  <a:gd name="connsiteX365" fmla="*/ 3776930 w 4572002"/>
                  <a:gd name="connsiteY365" fmla="*/ 151569 h 6858002"/>
                  <a:gd name="connsiteX366" fmla="*/ 3766811 w 4572002"/>
                  <a:gd name="connsiteY366" fmla="*/ 74129 h 6858002"/>
                  <a:gd name="connsiteX367" fmla="*/ 3766492 w 4572002"/>
                  <a:gd name="connsiteY367" fmla="*/ 0 h 6858002"/>
                  <a:gd name="connsiteX368" fmla="*/ 4230600 w 4572002"/>
                  <a:gd name="connsiteY368" fmla="*/ 0 h 6858002"/>
                  <a:gd name="connsiteX369" fmla="*/ 4229473 w 4572002"/>
                  <a:gd name="connsiteY369" fmla="*/ 2817 h 6858002"/>
                  <a:gd name="connsiteX370" fmla="*/ 4215375 w 4572002"/>
                  <a:gd name="connsiteY370" fmla="*/ 63587 h 6858002"/>
                  <a:gd name="connsiteX371" fmla="*/ 4201468 w 4572002"/>
                  <a:gd name="connsiteY371" fmla="*/ 176939 h 6858002"/>
                  <a:gd name="connsiteX372" fmla="*/ 4193466 w 4572002"/>
                  <a:gd name="connsiteY372" fmla="*/ 200182 h 6858002"/>
                  <a:gd name="connsiteX373" fmla="*/ 4155554 w 4572002"/>
                  <a:gd name="connsiteY373" fmla="*/ 340774 h 6858002"/>
                  <a:gd name="connsiteX374" fmla="*/ 4156319 w 4572002"/>
                  <a:gd name="connsiteY374" fmla="*/ 453364 h 6858002"/>
                  <a:gd name="connsiteX375" fmla="*/ 4158033 w 4572002"/>
                  <a:gd name="connsiteY375" fmla="*/ 462126 h 6858002"/>
                  <a:gd name="connsiteX376" fmla="*/ 4170605 w 4572002"/>
                  <a:gd name="connsiteY376" fmla="*/ 505182 h 6858002"/>
                  <a:gd name="connsiteX377" fmla="*/ 4167177 w 4572002"/>
                  <a:gd name="connsiteY377" fmla="*/ 571860 h 6858002"/>
                  <a:gd name="connsiteX378" fmla="*/ 4149840 w 4572002"/>
                  <a:gd name="connsiteY378" fmla="*/ 617772 h 6858002"/>
                  <a:gd name="connsiteX379" fmla="*/ 4149078 w 4572002"/>
                  <a:gd name="connsiteY379" fmla="*/ 674923 h 6858002"/>
                  <a:gd name="connsiteX380" fmla="*/ 4159937 w 4572002"/>
                  <a:gd name="connsiteY380" fmla="*/ 740268 h 6858002"/>
                  <a:gd name="connsiteX381" fmla="*/ 4162223 w 4572002"/>
                  <a:gd name="connsiteY381" fmla="*/ 769605 h 6858002"/>
                  <a:gd name="connsiteX382" fmla="*/ 4184703 w 4572002"/>
                  <a:gd name="connsiteY382" fmla="*/ 850189 h 6858002"/>
                  <a:gd name="connsiteX383" fmla="*/ 4179179 w 4572002"/>
                  <a:gd name="connsiteY383" fmla="*/ 898198 h 6858002"/>
                  <a:gd name="connsiteX384" fmla="*/ 4164319 w 4572002"/>
                  <a:gd name="connsiteY384" fmla="*/ 945444 h 6858002"/>
                  <a:gd name="connsiteX385" fmla="*/ 4150030 w 4572002"/>
                  <a:gd name="connsiteY385" fmla="*/ 975733 h 6858002"/>
                  <a:gd name="connsiteX386" fmla="*/ 4139934 w 4572002"/>
                  <a:gd name="connsiteY386" fmla="*/ 1036887 h 6858002"/>
                  <a:gd name="connsiteX387" fmla="*/ 4141458 w 4572002"/>
                  <a:gd name="connsiteY387" fmla="*/ 1048125 h 6858002"/>
                  <a:gd name="connsiteX388" fmla="*/ 4154032 w 4572002"/>
                  <a:gd name="connsiteY388" fmla="*/ 1230633 h 6858002"/>
                  <a:gd name="connsiteX389" fmla="*/ 4174225 w 4572002"/>
                  <a:gd name="connsiteY389" fmla="*/ 1303024 h 6858002"/>
                  <a:gd name="connsiteX390" fmla="*/ 4176701 w 4572002"/>
                  <a:gd name="connsiteY390" fmla="*/ 1318456 h 6858002"/>
                  <a:gd name="connsiteX391" fmla="*/ 4199372 w 4572002"/>
                  <a:gd name="connsiteY391" fmla="*/ 1472575 h 6858002"/>
                  <a:gd name="connsiteX392" fmla="*/ 4200325 w 4572002"/>
                  <a:gd name="connsiteY392" fmla="*/ 1489720 h 6858002"/>
                  <a:gd name="connsiteX393" fmla="*/ 4196324 w 4572002"/>
                  <a:gd name="connsiteY393" fmla="*/ 1537537 h 6858002"/>
                  <a:gd name="connsiteX394" fmla="*/ 4237474 w 4572002"/>
                  <a:gd name="connsiteY394" fmla="*/ 1650317 h 6858002"/>
                  <a:gd name="connsiteX395" fmla="*/ 4251572 w 4572002"/>
                  <a:gd name="connsiteY395" fmla="*/ 1763287 h 6858002"/>
                  <a:gd name="connsiteX396" fmla="*/ 4251380 w 4572002"/>
                  <a:gd name="connsiteY396" fmla="*/ 1825393 h 6858002"/>
                  <a:gd name="connsiteX397" fmla="*/ 4261478 w 4572002"/>
                  <a:gd name="connsiteY397" fmla="*/ 1869780 h 6858002"/>
                  <a:gd name="connsiteX398" fmla="*/ 4292149 w 4572002"/>
                  <a:gd name="connsiteY398" fmla="*/ 1978940 h 6858002"/>
                  <a:gd name="connsiteX399" fmla="*/ 4296911 w 4572002"/>
                  <a:gd name="connsiteY399" fmla="*/ 2030378 h 6858002"/>
                  <a:gd name="connsiteX400" fmla="*/ 4307201 w 4572002"/>
                  <a:gd name="connsiteY400" fmla="*/ 2085054 h 6858002"/>
                  <a:gd name="connsiteX401" fmla="*/ 4353302 w 4572002"/>
                  <a:gd name="connsiteY401" fmla="*/ 2220312 h 6858002"/>
                  <a:gd name="connsiteX402" fmla="*/ 4350636 w 4572002"/>
                  <a:gd name="connsiteY402" fmla="*/ 2330806 h 6858002"/>
                  <a:gd name="connsiteX403" fmla="*/ 4351206 w 4572002"/>
                  <a:gd name="connsiteY403" fmla="*/ 2401292 h 6858002"/>
                  <a:gd name="connsiteX404" fmla="*/ 4366446 w 4572002"/>
                  <a:gd name="connsiteY404" fmla="*/ 2485307 h 6858002"/>
                  <a:gd name="connsiteX405" fmla="*/ 4388736 w 4572002"/>
                  <a:gd name="connsiteY405" fmla="*/ 2554079 h 6858002"/>
                  <a:gd name="connsiteX406" fmla="*/ 4406453 w 4572002"/>
                  <a:gd name="connsiteY406" fmla="*/ 2649143 h 6858002"/>
                  <a:gd name="connsiteX407" fmla="*/ 4440554 w 4572002"/>
                  <a:gd name="connsiteY407" fmla="*/ 2743826 h 6858002"/>
                  <a:gd name="connsiteX408" fmla="*/ 4466653 w 4572002"/>
                  <a:gd name="connsiteY408" fmla="*/ 2809930 h 6858002"/>
                  <a:gd name="connsiteX409" fmla="*/ 4489705 w 4572002"/>
                  <a:gd name="connsiteY409" fmla="*/ 2901943 h 6858002"/>
                  <a:gd name="connsiteX410" fmla="*/ 4505897 w 4572002"/>
                  <a:gd name="connsiteY410" fmla="*/ 3042728 h 6858002"/>
                  <a:gd name="connsiteX411" fmla="*/ 4507613 w 4572002"/>
                  <a:gd name="connsiteY411" fmla="*/ 3107500 h 6858002"/>
                  <a:gd name="connsiteX412" fmla="*/ 4545521 w 4572002"/>
                  <a:gd name="connsiteY412" fmla="*/ 3209993 h 6858002"/>
                  <a:gd name="connsiteX413" fmla="*/ 4563811 w 4572002"/>
                  <a:gd name="connsiteY413" fmla="*/ 3253809 h 6858002"/>
                  <a:gd name="connsiteX414" fmla="*/ 4548570 w 4572002"/>
                  <a:gd name="connsiteY414" fmla="*/ 3293244 h 6858002"/>
                  <a:gd name="connsiteX415" fmla="*/ 4531043 w 4572002"/>
                  <a:gd name="connsiteY415" fmla="*/ 3318771 h 6858002"/>
                  <a:gd name="connsiteX416" fmla="*/ 4545904 w 4572002"/>
                  <a:gd name="connsiteY416" fmla="*/ 3399546 h 6858002"/>
                  <a:gd name="connsiteX417" fmla="*/ 4561524 w 4572002"/>
                  <a:gd name="connsiteY417" fmla="*/ 3485275 h 6858002"/>
                  <a:gd name="connsiteX418" fmla="*/ 4572002 w 4572002"/>
                  <a:gd name="connsiteY418" fmla="*/ 3546617 h 6858002"/>
                  <a:gd name="connsiteX419" fmla="*/ 4563620 w 4572002"/>
                  <a:gd name="connsiteY419" fmla="*/ 3623201 h 6858002"/>
                  <a:gd name="connsiteX420" fmla="*/ 4560192 w 4572002"/>
                  <a:gd name="connsiteY420" fmla="*/ 3683591 h 6858002"/>
                  <a:gd name="connsiteX421" fmla="*/ 4550476 w 4572002"/>
                  <a:gd name="connsiteY421" fmla="*/ 3732361 h 6858002"/>
                  <a:gd name="connsiteX422" fmla="*/ 4544759 w 4572002"/>
                  <a:gd name="connsiteY422" fmla="*/ 3749506 h 6858002"/>
                  <a:gd name="connsiteX423" fmla="*/ 4500182 w 4572002"/>
                  <a:gd name="connsiteY423" fmla="*/ 3885338 h 6858002"/>
                  <a:gd name="connsiteX424" fmla="*/ 4464557 w 4572002"/>
                  <a:gd name="connsiteY424" fmla="*/ 4030503 h 6858002"/>
                  <a:gd name="connsiteX425" fmla="*/ 4487039 w 4572002"/>
                  <a:gd name="connsiteY425" fmla="*/ 4124614 h 6858002"/>
                  <a:gd name="connsiteX426" fmla="*/ 4486656 w 4572002"/>
                  <a:gd name="connsiteY426" fmla="*/ 4159667 h 6858002"/>
                  <a:gd name="connsiteX427" fmla="*/ 4491801 w 4572002"/>
                  <a:gd name="connsiteY427" fmla="*/ 4320837 h 6858002"/>
                  <a:gd name="connsiteX428" fmla="*/ 4497325 w 4572002"/>
                  <a:gd name="connsiteY428" fmla="*/ 4349222 h 6858002"/>
                  <a:gd name="connsiteX429" fmla="*/ 4474653 w 4572002"/>
                  <a:gd name="connsiteY429" fmla="*/ 4502579 h 6858002"/>
                  <a:gd name="connsiteX430" fmla="*/ 4470844 w 4572002"/>
                  <a:gd name="connsiteY430" fmla="*/ 4558207 h 6858002"/>
                  <a:gd name="connsiteX431" fmla="*/ 4464557 w 4572002"/>
                  <a:gd name="connsiteY431" fmla="*/ 4609452 h 6858002"/>
                  <a:gd name="connsiteX432" fmla="*/ 4463033 w 4572002"/>
                  <a:gd name="connsiteY432" fmla="*/ 4681083 h 6858002"/>
                  <a:gd name="connsiteX433" fmla="*/ 4465891 w 4572002"/>
                  <a:gd name="connsiteY433" fmla="*/ 4755381 h 6858002"/>
                  <a:gd name="connsiteX434" fmla="*/ 4465319 w 4572002"/>
                  <a:gd name="connsiteY434" fmla="*/ 4838250 h 6858002"/>
                  <a:gd name="connsiteX435" fmla="*/ 4460367 w 4572002"/>
                  <a:gd name="connsiteY435" fmla="*/ 4871019 h 6858002"/>
                  <a:gd name="connsiteX436" fmla="*/ 4463795 w 4572002"/>
                  <a:gd name="connsiteY436" fmla="*/ 4959602 h 6858002"/>
                  <a:gd name="connsiteX437" fmla="*/ 4458082 w 4572002"/>
                  <a:gd name="connsiteY437" fmla="*/ 5006086 h 6858002"/>
                  <a:gd name="connsiteX438" fmla="*/ 4456937 w 4572002"/>
                  <a:gd name="connsiteY438" fmla="*/ 5082670 h 6858002"/>
                  <a:gd name="connsiteX439" fmla="*/ 4455603 w 4572002"/>
                  <a:gd name="connsiteY439" fmla="*/ 5107627 h 6858002"/>
                  <a:gd name="connsiteX440" fmla="*/ 4454840 w 4572002"/>
                  <a:gd name="connsiteY440" fmla="*/ 5129916 h 6858002"/>
                  <a:gd name="connsiteX441" fmla="*/ 4470464 w 4572002"/>
                  <a:gd name="connsiteY441" fmla="*/ 5206308 h 6858002"/>
                  <a:gd name="connsiteX442" fmla="*/ 4471415 w 4572002"/>
                  <a:gd name="connsiteY442" fmla="*/ 5274129 h 6858002"/>
                  <a:gd name="connsiteX443" fmla="*/ 4483990 w 4572002"/>
                  <a:gd name="connsiteY443" fmla="*/ 5393005 h 6858002"/>
                  <a:gd name="connsiteX444" fmla="*/ 4479607 w 4572002"/>
                  <a:gd name="connsiteY444" fmla="*/ 5419295 h 6858002"/>
                  <a:gd name="connsiteX445" fmla="*/ 4477894 w 4572002"/>
                  <a:gd name="connsiteY445" fmla="*/ 5501594 h 6858002"/>
                  <a:gd name="connsiteX446" fmla="*/ 4476560 w 4572002"/>
                  <a:gd name="connsiteY446" fmla="*/ 5548460 h 6858002"/>
                  <a:gd name="connsiteX447" fmla="*/ 4485703 w 4572002"/>
                  <a:gd name="connsiteY447" fmla="*/ 5606372 h 6858002"/>
                  <a:gd name="connsiteX448" fmla="*/ 4505134 w 4572002"/>
                  <a:gd name="connsiteY448" fmla="*/ 5706959 h 6858002"/>
                  <a:gd name="connsiteX449" fmla="*/ 4508183 w 4572002"/>
                  <a:gd name="connsiteY449" fmla="*/ 5733440 h 6858002"/>
                  <a:gd name="connsiteX450" fmla="*/ 4517519 w 4572002"/>
                  <a:gd name="connsiteY450" fmla="*/ 5781830 h 6858002"/>
                  <a:gd name="connsiteX451" fmla="*/ 4519234 w 4572002"/>
                  <a:gd name="connsiteY451" fmla="*/ 5790592 h 6858002"/>
                  <a:gd name="connsiteX452" fmla="*/ 4542855 w 4572002"/>
                  <a:gd name="connsiteY452" fmla="*/ 5864318 h 6858002"/>
                  <a:gd name="connsiteX453" fmla="*/ 4544759 w 4572002"/>
                  <a:gd name="connsiteY453" fmla="*/ 5902610 h 6858002"/>
                  <a:gd name="connsiteX454" fmla="*/ 4544951 w 4572002"/>
                  <a:gd name="connsiteY454" fmla="*/ 6012723 h 6858002"/>
                  <a:gd name="connsiteX455" fmla="*/ 4541332 w 4572002"/>
                  <a:gd name="connsiteY455" fmla="*/ 6059397 h 6858002"/>
                  <a:gd name="connsiteX456" fmla="*/ 4527426 w 4572002"/>
                  <a:gd name="connsiteY456" fmla="*/ 6171605 h 6858002"/>
                  <a:gd name="connsiteX457" fmla="*/ 4520568 w 4572002"/>
                  <a:gd name="connsiteY457" fmla="*/ 6242093 h 6858002"/>
                  <a:gd name="connsiteX458" fmla="*/ 4509706 w 4572002"/>
                  <a:gd name="connsiteY458" fmla="*/ 6323058 h 6858002"/>
                  <a:gd name="connsiteX459" fmla="*/ 4502848 w 4572002"/>
                  <a:gd name="connsiteY459" fmla="*/ 6415833 h 6858002"/>
                  <a:gd name="connsiteX460" fmla="*/ 4482084 w 4572002"/>
                  <a:gd name="connsiteY460" fmla="*/ 6584812 h 6858002"/>
                  <a:gd name="connsiteX461" fmla="*/ 4460557 w 4572002"/>
                  <a:gd name="connsiteY461" fmla="*/ 6748458 h 6858002"/>
                  <a:gd name="connsiteX462" fmla="*/ 4441507 w 4572002"/>
                  <a:gd name="connsiteY462" fmla="*/ 6815516 h 6858002"/>
                  <a:gd name="connsiteX463" fmla="*/ 4431806 w 4572002"/>
                  <a:gd name="connsiteY463" fmla="*/ 6858001 h 6858002"/>
                  <a:gd name="connsiteX464" fmla="*/ 4259554 w 4572002"/>
                  <a:gd name="connsiteY464" fmla="*/ 6858001 h 6858002"/>
                  <a:gd name="connsiteX465" fmla="*/ 4259554 w 4572002"/>
                  <a:gd name="connsiteY465" fmla="*/ 6858002 h 6858002"/>
                  <a:gd name="connsiteX466" fmla="*/ 0 w 4572002"/>
                  <a:gd name="connsiteY466" fmla="*/ 6858002 h 6858002"/>
                  <a:gd name="connsiteX467" fmla="*/ 0 w 4572002"/>
                  <a:gd name="connsiteY467" fmla="*/ 2 h 6858002"/>
                  <a:gd name="connsiteX468" fmla="*/ 3766492 w 4572002"/>
                  <a:gd name="connsiteY468" fmla="*/ 1 h 6858002"/>
                  <a:gd name="connsiteX469" fmla="*/ 3769210 w 4572002"/>
                  <a:gd name="connsiteY469" fmla="*/ 21486 h 685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</a:cxnLst>
                <a:rect l="l" t="t" r="r" b="b"/>
                <a:pathLst>
                  <a:path w="4572002" h="6858002">
                    <a:moveTo>
                      <a:pt x="4214994" y="6564620"/>
                    </a:moveTo>
                    <a:lnTo>
                      <a:pt x="4214994" y="6564621"/>
                    </a:lnTo>
                    <a:cubicBezTo>
                      <a:pt x="4225281" y="6575479"/>
                      <a:pt x="4231378" y="6582147"/>
                      <a:pt x="4237474" y="6588626"/>
                    </a:cubicBezTo>
                    <a:lnTo>
                      <a:pt x="4254096" y="6625225"/>
                    </a:lnTo>
                    <a:lnTo>
                      <a:pt x="4247001" y="6662540"/>
                    </a:lnTo>
                    <a:lnTo>
                      <a:pt x="4247000" y="6662541"/>
                    </a:lnTo>
                    <a:lnTo>
                      <a:pt x="4246999" y="6662544"/>
                    </a:lnTo>
                    <a:lnTo>
                      <a:pt x="4235550" y="6683027"/>
                    </a:lnTo>
                    <a:lnTo>
                      <a:pt x="4232403" y="6702976"/>
                    </a:lnTo>
                    <a:lnTo>
                      <a:pt x="4232403" y="6702977"/>
                    </a:lnTo>
                    <a:cubicBezTo>
                      <a:pt x="4232808" y="6716169"/>
                      <a:pt x="4237951" y="6729219"/>
                      <a:pt x="4246238" y="6742553"/>
                    </a:cubicBezTo>
                    <a:lnTo>
                      <a:pt x="4246239" y="6742555"/>
                    </a:lnTo>
                    <a:lnTo>
                      <a:pt x="4265716" y="6812062"/>
                    </a:lnTo>
                    <a:lnTo>
                      <a:pt x="4265717" y="6812064"/>
                    </a:lnTo>
                    <a:lnTo>
                      <a:pt x="4265717" y="6812063"/>
                    </a:lnTo>
                    <a:lnTo>
                      <a:pt x="4265716" y="6812062"/>
                    </a:lnTo>
                    <a:lnTo>
                      <a:pt x="4260942" y="6776800"/>
                    </a:lnTo>
                    <a:lnTo>
                      <a:pt x="4246239" y="6742555"/>
                    </a:lnTo>
                    <a:lnTo>
                      <a:pt x="4246238" y="6742552"/>
                    </a:lnTo>
                    <a:lnTo>
                      <a:pt x="4232403" y="6702976"/>
                    </a:lnTo>
                    <a:lnTo>
                      <a:pt x="4246999" y="6662544"/>
                    </a:lnTo>
                    <a:lnTo>
                      <a:pt x="4247000" y="6662542"/>
                    </a:lnTo>
                    <a:lnTo>
                      <a:pt x="4247001" y="6662540"/>
                    </a:lnTo>
                    <a:lnTo>
                      <a:pt x="4254084" y="6645552"/>
                    </a:lnTo>
                    <a:lnTo>
                      <a:pt x="4254096" y="6625225"/>
                    </a:lnTo>
                    <a:lnTo>
                      <a:pt x="4254096" y="6625224"/>
                    </a:lnTo>
                    <a:cubicBezTo>
                      <a:pt x="4252000" y="6611341"/>
                      <a:pt x="4245951" y="6597578"/>
                      <a:pt x="4237474" y="6588625"/>
                    </a:cubicBezTo>
                    <a:close/>
                    <a:moveTo>
                      <a:pt x="4295315" y="6438981"/>
                    </a:moveTo>
                    <a:lnTo>
                      <a:pt x="4275385" y="6463840"/>
                    </a:lnTo>
                    <a:lnTo>
                      <a:pt x="4275382" y="6463849"/>
                    </a:lnTo>
                    <a:lnTo>
                      <a:pt x="4261587" y="6513012"/>
                    </a:lnTo>
                    <a:lnTo>
                      <a:pt x="4242781" y="6546194"/>
                    </a:lnTo>
                    <a:lnTo>
                      <a:pt x="4242781" y="6546195"/>
                    </a:lnTo>
                    <a:lnTo>
                      <a:pt x="4259120" y="6521804"/>
                    </a:lnTo>
                    <a:lnTo>
                      <a:pt x="4261587" y="6513012"/>
                    </a:lnTo>
                    <a:lnTo>
                      <a:pt x="4264398" y="6508052"/>
                    </a:lnTo>
                    <a:lnTo>
                      <a:pt x="4275382" y="6463849"/>
                    </a:lnTo>
                    <a:lnTo>
                      <a:pt x="4275385" y="6463841"/>
                    </a:lnTo>
                    <a:cubicBezTo>
                      <a:pt x="4278336" y="6451650"/>
                      <a:pt x="4285813" y="6444077"/>
                      <a:pt x="4295315" y="6438981"/>
                    </a:cubicBezTo>
                    <a:close/>
                    <a:moveTo>
                      <a:pt x="4381289" y="6365204"/>
                    </a:moveTo>
                    <a:lnTo>
                      <a:pt x="4380008" y="6387910"/>
                    </a:lnTo>
                    <a:lnTo>
                      <a:pt x="4378243" y="6391549"/>
                    </a:lnTo>
                    <a:lnTo>
                      <a:pt x="4370589" y="6407332"/>
                    </a:lnTo>
                    <a:lnTo>
                      <a:pt x="4370589" y="6407333"/>
                    </a:lnTo>
                    <a:lnTo>
                      <a:pt x="4378243" y="6391549"/>
                    </a:lnTo>
                    <a:lnTo>
                      <a:pt x="4380008" y="6387910"/>
                    </a:lnTo>
                    <a:close/>
                    <a:moveTo>
                      <a:pt x="4142220" y="4221391"/>
                    </a:moveTo>
                    <a:lnTo>
                      <a:pt x="4142220" y="4221392"/>
                    </a:lnTo>
                    <a:cubicBezTo>
                      <a:pt x="4142982" y="4232061"/>
                      <a:pt x="4143172" y="4243873"/>
                      <a:pt x="4147936" y="4253015"/>
                    </a:cubicBezTo>
                    <a:cubicBezTo>
                      <a:pt x="4160129" y="4277402"/>
                      <a:pt x="4175749" y="4300071"/>
                      <a:pt x="4187752" y="4324646"/>
                    </a:cubicBezTo>
                    <a:lnTo>
                      <a:pt x="4196706" y="4363891"/>
                    </a:lnTo>
                    <a:lnTo>
                      <a:pt x="4195944" y="4482004"/>
                    </a:lnTo>
                    <a:cubicBezTo>
                      <a:pt x="4193276" y="4546776"/>
                      <a:pt x="4192704" y="4612500"/>
                      <a:pt x="4135934" y="4659174"/>
                    </a:cubicBezTo>
                    <a:cubicBezTo>
                      <a:pt x="4131362" y="4662986"/>
                      <a:pt x="4128694" y="4671176"/>
                      <a:pt x="4127932" y="4677655"/>
                    </a:cubicBezTo>
                    <a:cubicBezTo>
                      <a:pt x="4124313" y="4707564"/>
                      <a:pt x="4123931" y="4738235"/>
                      <a:pt x="4118025" y="4767764"/>
                    </a:cubicBezTo>
                    <a:cubicBezTo>
                      <a:pt x="4115644" y="4779575"/>
                      <a:pt x="4114835" y="4790387"/>
                      <a:pt x="4116716" y="4800483"/>
                    </a:cubicBezTo>
                    <a:lnTo>
                      <a:pt x="4116716" y="4800484"/>
                    </a:lnTo>
                    <a:cubicBezTo>
                      <a:pt x="4118597" y="4810581"/>
                      <a:pt x="4123170" y="4819964"/>
                      <a:pt x="4131552" y="4828917"/>
                    </a:cubicBezTo>
                    <a:lnTo>
                      <a:pt x="4153733" y="4863343"/>
                    </a:lnTo>
                    <a:lnTo>
                      <a:pt x="4161262" y="4889275"/>
                    </a:lnTo>
                    <a:lnTo>
                      <a:pt x="4159557" y="4912168"/>
                    </a:lnTo>
                    <a:cubicBezTo>
                      <a:pt x="4157842" y="4919978"/>
                      <a:pt x="4157485" y="4927122"/>
                      <a:pt x="4158155" y="4933804"/>
                    </a:cubicBezTo>
                    <a:lnTo>
                      <a:pt x="4158155" y="4933805"/>
                    </a:lnTo>
                    <a:lnTo>
                      <a:pt x="4162914" y="4952673"/>
                    </a:lnTo>
                    <a:lnTo>
                      <a:pt x="4165707" y="4957454"/>
                    </a:lnTo>
                    <a:lnTo>
                      <a:pt x="4166985" y="4961456"/>
                    </a:lnTo>
                    <a:cubicBezTo>
                      <a:pt x="4171496" y="4970097"/>
                      <a:pt x="4177202" y="4978394"/>
                      <a:pt x="4182989" y="4987038"/>
                    </a:cubicBezTo>
                    <a:cubicBezTo>
                      <a:pt x="4194228" y="5003802"/>
                      <a:pt x="4208326" y="5022853"/>
                      <a:pt x="4209468" y="5041522"/>
                    </a:cubicBezTo>
                    <a:cubicBezTo>
                      <a:pt x="4210087" y="5052096"/>
                      <a:pt x="4213005" y="5062300"/>
                      <a:pt x="4216684" y="5072376"/>
                    </a:cubicBezTo>
                    <a:lnTo>
                      <a:pt x="4222587" y="5087441"/>
                    </a:lnTo>
                    <a:lnTo>
                      <a:pt x="4235615" y="5133220"/>
                    </a:lnTo>
                    <a:lnTo>
                      <a:pt x="4235616" y="5133225"/>
                    </a:lnTo>
                    <a:lnTo>
                      <a:pt x="4228901" y="5166113"/>
                    </a:lnTo>
                    <a:lnTo>
                      <a:pt x="4228901" y="5166114"/>
                    </a:lnTo>
                    <a:cubicBezTo>
                      <a:pt x="4228139" y="5167638"/>
                      <a:pt x="4228712" y="5169781"/>
                      <a:pt x="4229593" y="5172091"/>
                    </a:cubicBezTo>
                    <a:lnTo>
                      <a:pt x="4232139" y="5179068"/>
                    </a:lnTo>
                    <a:cubicBezTo>
                      <a:pt x="4235759" y="5196595"/>
                      <a:pt x="4235807" y="5213598"/>
                      <a:pt x="4231973" y="5229434"/>
                    </a:cubicBezTo>
                    <a:lnTo>
                      <a:pt x="4225669" y="5241089"/>
                    </a:lnTo>
                    <a:lnTo>
                      <a:pt x="4208517" y="5272796"/>
                    </a:lnTo>
                    <a:cubicBezTo>
                      <a:pt x="4196871" y="5285441"/>
                      <a:pt x="4189165" y="5298595"/>
                      <a:pt x="4184613" y="5312288"/>
                    </a:cubicBezTo>
                    <a:lnTo>
                      <a:pt x="4183557" y="5321350"/>
                    </a:lnTo>
                    <a:lnTo>
                      <a:pt x="4181083" y="5326163"/>
                    </a:lnTo>
                    <a:lnTo>
                      <a:pt x="4179637" y="5355014"/>
                    </a:lnTo>
                    <a:lnTo>
                      <a:pt x="4179637" y="5355015"/>
                    </a:lnTo>
                    <a:cubicBezTo>
                      <a:pt x="4180286" y="5364883"/>
                      <a:pt x="4181989" y="5375003"/>
                      <a:pt x="4184513" y="5385385"/>
                    </a:cubicBezTo>
                    <a:cubicBezTo>
                      <a:pt x="4187752" y="5398722"/>
                      <a:pt x="4190038" y="5412058"/>
                      <a:pt x="4192704" y="5425583"/>
                    </a:cubicBezTo>
                    <a:cubicBezTo>
                      <a:pt x="4196514" y="5443871"/>
                      <a:pt x="4200516" y="5462352"/>
                      <a:pt x="4204327" y="5480638"/>
                    </a:cubicBezTo>
                    <a:lnTo>
                      <a:pt x="4208850" y="5507668"/>
                    </a:lnTo>
                    <a:lnTo>
                      <a:pt x="4198232" y="5531692"/>
                    </a:lnTo>
                    <a:lnTo>
                      <a:pt x="4198231" y="5531693"/>
                    </a:lnTo>
                    <a:cubicBezTo>
                      <a:pt x="4191181" y="5537600"/>
                      <a:pt x="4187989" y="5542649"/>
                      <a:pt x="4188085" y="5547578"/>
                    </a:cubicBezTo>
                    <a:lnTo>
                      <a:pt x="4188085" y="5547579"/>
                    </a:lnTo>
                    <a:cubicBezTo>
                      <a:pt x="4188180" y="5552508"/>
                      <a:pt x="4191562" y="5557318"/>
                      <a:pt x="4197659" y="5562747"/>
                    </a:cubicBezTo>
                    <a:cubicBezTo>
                      <a:pt x="4240332" y="5600468"/>
                      <a:pt x="4267003" y="5646190"/>
                      <a:pt x="4268907" y="5704484"/>
                    </a:cubicBezTo>
                    <a:cubicBezTo>
                      <a:pt x="4269289" y="5716486"/>
                      <a:pt x="4271954" y="5728679"/>
                      <a:pt x="4274812" y="5740489"/>
                    </a:cubicBezTo>
                    <a:cubicBezTo>
                      <a:pt x="4276527" y="5747729"/>
                      <a:pt x="4278433" y="5756494"/>
                      <a:pt x="4283578" y="5760874"/>
                    </a:cubicBezTo>
                    <a:cubicBezTo>
                      <a:pt x="4322821" y="5794975"/>
                      <a:pt x="4350063" y="5837458"/>
                      <a:pt x="4371973" y="5883752"/>
                    </a:cubicBezTo>
                    <a:lnTo>
                      <a:pt x="4371974" y="5883757"/>
                    </a:lnTo>
                    <a:lnTo>
                      <a:pt x="4389877" y="5935946"/>
                    </a:lnTo>
                    <a:lnTo>
                      <a:pt x="4389878" y="5935950"/>
                    </a:lnTo>
                    <a:lnTo>
                      <a:pt x="4386259" y="5993290"/>
                    </a:lnTo>
                    <a:lnTo>
                      <a:pt x="4386259" y="5993291"/>
                    </a:lnTo>
                    <a:cubicBezTo>
                      <a:pt x="4385116" y="6004531"/>
                      <a:pt x="4385306" y="6017485"/>
                      <a:pt x="4379782" y="6026440"/>
                    </a:cubicBezTo>
                    <a:cubicBezTo>
                      <a:pt x="4362445" y="6054825"/>
                      <a:pt x="4343778" y="6082258"/>
                      <a:pt x="4323583" y="6108738"/>
                    </a:cubicBezTo>
                    <a:cubicBezTo>
                      <a:pt x="4314914" y="6120074"/>
                      <a:pt x="4309961" y="6126884"/>
                      <a:pt x="4309890" y="6133314"/>
                    </a:cubicBezTo>
                    <a:lnTo>
                      <a:pt x="4309890" y="6133315"/>
                    </a:lnTo>
                    <a:lnTo>
                      <a:pt x="4313591" y="6143190"/>
                    </a:lnTo>
                    <a:lnTo>
                      <a:pt x="4325486" y="6155600"/>
                    </a:lnTo>
                    <a:lnTo>
                      <a:pt x="4325488" y="6155603"/>
                    </a:lnTo>
                    <a:cubicBezTo>
                      <a:pt x="4347778" y="6175798"/>
                      <a:pt x="4359398" y="6200945"/>
                      <a:pt x="4364160" y="6228757"/>
                    </a:cubicBezTo>
                    <a:lnTo>
                      <a:pt x="4381497" y="6361540"/>
                    </a:lnTo>
                    <a:lnTo>
                      <a:pt x="4381497" y="6361539"/>
                    </a:lnTo>
                    <a:cubicBezTo>
                      <a:pt x="4377877" y="6317151"/>
                      <a:pt x="4371590" y="6272764"/>
                      <a:pt x="4364160" y="6228756"/>
                    </a:cubicBezTo>
                    <a:cubicBezTo>
                      <a:pt x="4359398" y="6200944"/>
                      <a:pt x="4347778" y="6175797"/>
                      <a:pt x="4325488" y="6155602"/>
                    </a:cubicBezTo>
                    <a:lnTo>
                      <a:pt x="4325486" y="6155600"/>
                    </a:lnTo>
                    <a:lnTo>
                      <a:pt x="4309890" y="6133315"/>
                    </a:lnTo>
                    <a:lnTo>
                      <a:pt x="4323583" y="6108739"/>
                    </a:lnTo>
                    <a:cubicBezTo>
                      <a:pt x="4343778" y="6082259"/>
                      <a:pt x="4362445" y="6054826"/>
                      <a:pt x="4379782" y="6026441"/>
                    </a:cubicBezTo>
                    <a:cubicBezTo>
                      <a:pt x="4385306" y="6017486"/>
                      <a:pt x="4385116" y="6004532"/>
                      <a:pt x="4386259" y="5993292"/>
                    </a:cubicBezTo>
                    <a:lnTo>
                      <a:pt x="4386259" y="5993290"/>
                    </a:lnTo>
                    <a:lnTo>
                      <a:pt x="4389712" y="5964477"/>
                    </a:lnTo>
                    <a:lnTo>
                      <a:pt x="4389878" y="5935950"/>
                    </a:lnTo>
                    <a:lnTo>
                      <a:pt x="4389878" y="5935949"/>
                    </a:lnTo>
                    <a:lnTo>
                      <a:pt x="4389877" y="5935946"/>
                    </a:lnTo>
                    <a:lnTo>
                      <a:pt x="4382997" y="5909351"/>
                    </a:lnTo>
                    <a:lnTo>
                      <a:pt x="4371974" y="5883757"/>
                    </a:lnTo>
                    <a:lnTo>
                      <a:pt x="4371973" y="5883751"/>
                    </a:lnTo>
                    <a:cubicBezTo>
                      <a:pt x="4350063" y="5837457"/>
                      <a:pt x="4322821" y="5794974"/>
                      <a:pt x="4283578" y="5760873"/>
                    </a:cubicBezTo>
                    <a:cubicBezTo>
                      <a:pt x="4278433" y="5756493"/>
                      <a:pt x="4276527" y="5747728"/>
                      <a:pt x="4274812" y="5740488"/>
                    </a:cubicBezTo>
                    <a:cubicBezTo>
                      <a:pt x="4271954" y="5728678"/>
                      <a:pt x="4269289" y="5716485"/>
                      <a:pt x="4268907" y="5704483"/>
                    </a:cubicBezTo>
                    <a:cubicBezTo>
                      <a:pt x="4267003" y="5646189"/>
                      <a:pt x="4240332" y="5600467"/>
                      <a:pt x="4197659" y="5562746"/>
                    </a:cubicBezTo>
                    <a:lnTo>
                      <a:pt x="4188085" y="5547578"/>
                    </a:lnTo>
                    <a:lnTo>
                      <a:pt x="4198231" y="5531694"/>
                    </a:lnTo>
                    <a:lnTo>
                      <a:pt x="4198232" y="5531692"/>
                    </a:lnTo>
                    <a:lnTo>
                      <a:pt x="4206630" y="5520422"/>
                    </a:lnTo>
                    <a:lnTo>
                      <a:pt x="4208850" y="5507668"/>
                    </a:lnTo>
                    <a:lnTo>
                      <a:pt x="4208850" y="5507667"/>
                    </a:lnTo>
                    <a:cubicBezTo>
                      <a:pt x="4208803" y="5498832"/>
                      <a:pt x="4206231" y="5489497"/>
                      <a:pt x="4204327" y="5480637"/>
                    </a:cubicBezTo>
                    <a:cubicBezTo>
                      <a:pt x="4200516" y="5462351"/>
                      <a:pt x="4196514" y="5443870"/>
                      <a:pt x="4192704" y="5425582"/>
                    </a:cubicBezTo>
                    <a:cubicBezTo>
                      <a:pt x="4190038" y="5412057"/>
                      <a:pt x="4187752" y="5398721"/>
                      <a:pt x="4184513" y="5385384"/>
                    </a:cubicBezTo>
                    <a:lnTo>
                      <a:pt x="4179637" y="5355014"/>
                    </a:lnTo>
                    <a:lnTo>
                      <a:pt x="4183557" y="5321350"/>
                    </a:lnTo>
                    <a:lnTo>
                      <a:pt x="4208517" y="5272797"/>
                    </a:lnTo>
                    <a:lnTo>
                      <a:pt x="4225669" y="5241089"/>
                    </a:lnTo>
                    <a:lnTo>
                      <a:pt x="4231973" y="5229433"/>
                    </a:lnTo>
                    <a:lnTo>
                      <a:pt x="4232139" y="5179068"/>
                    </a:lnTo>
                    <a:lnTo>
                      <a:pt x="4232139" y="5179067"/>
                    </a:lnTo>
                    <a:cubicBezTo>
                      <a:pt x="4231663" y="5176876"/>
                      <a:pt x="4230473" y="5174400"/>
                      <a:pt x="4229593" y="5172090"/>
                    </a:cubicBezTo>
                    <a:lnTo>
                      <a:pt x="4228901" y="5166114"/>
                    </a:lnTo>
                    <a:lnTo>
                      <a:pt x="4235616" y="5133225"/>
                    </a:lnTo>
                    <a:lnTo>
                      <a:pt x="4235616" y="5133224"/>
                    </a:lnTo>
                    <a:lnTo>
                      <a:pt x="4235615" y="5133220"/>
                    </a:lnTo>
                    <a:lnTo>
                      <a:pt x="4228473" y="5102461"/>
                    </a:lnTo>
                    <a:lnTo>
                      <a:pt x="4222587" y="5087441"/>
                    </a:lnTo>
                    <a:lnTo>
                      <a:pt x="4222582" y="5087423"/>
                    </a:lnTo>
                    <a:cubicBezTo>
                      <a:pt x="4216496" y="5072411"/>
                      <a:pt x="4210397" y="5057381"/>
                      <a:pt x="4209468" y="5041521"/>
                    </a:cubicBezTo>
                    <a:cubicBezTo>
                      <a:pt x="4208326" y="5022852"/>
                      <a:pt x="4194228" y="5003801"/>
                      <a:pt x="4182989" y="4987037"/>
                    </a:cubicBezTo>
                    <a:lnTo>
                      <a:pt x="4165707" y="4957454"/>
                    </a:lnTo>
                    <a:lnTo>
                      <a:pt x="4158155" y="4933805"/>
                    </a:lnTo>
                    <a:lnTo>
                      <a:pt x="4159557" y="4912169"/>
                    </a:lnTo>
                    <a:cubicBezTo>
                      <a:pt x="4161319" y="4904358"/>
                      <a:pt x="4161831" y="4896714"/>
                      <a:pt x="4161262" y="4889276"/>
                    </a:cubicBezTo>
                    <a:lnTo>
                      <a:pt x="4161262" y="4889275"/>
                    </a:lnTo>
                    <a:lnTo>
                      <a:pt x="4156484" y="4867614"/>
                    </a:lnTo>
                    <a:lnTo>
                      <a:pt x="4153733" y="4863343"/>
                    </a:lnTo>
                    <a:lnTo>
                      <a:pt x="4151983" y="4857317"/>
                    </a:lnTo>
                    <a:cubicBezTo>
                      <a:pt x="4146840" y="4847214"/>
                      <a:pt x="4139839" y="4837703"/>
                      <a:pt x="4131552" y="4828916"/>
                    </a:cubicBezTo>
                    <a:lnTo>
                      <a:pt x="4116716" y="4800483"/>
                    </a:lnTo>
                    <a:lnTo>
                      <a:pt x="4118025" y="4767765"/>
                    </a:lnTo>
                    <a:cubicBezTo>
                      <a:pt x="4123931" y="4738236"/>
                      <a:pt x="4124313" y="4707565"/>
                      <a:pt x="4127932" y="4677656"/>
                    </a:cubicBezTo>
                    <a:cubicBezTo>
                      <a:pt x="4128694" y="4671177"/>
                      <a:pt x="4131362" y="4662987"/>
                      <a:pt x="4135934" y="4659175"/>
                    </a:cubicBezTo>
                    <a:cubicBezTo>
                      <a:pt x="4192704" y="4612501"/>
                      <a:pt x="4193276" y="4546777"/>
                      <a:pt x="4195944" y="4482005"/>
                    </a:cubicBezTo>
                    <a:cubicBezTo>
                      <a:pt x="4197659" y="4442762"/>
                      <a:pt x="4197659" y="4403326"/>
                      <a:pt x="4196706" y="4363891"/>
                    </a:cubicBezTo>
                    <a:lnTo>
                      <a:pt x="4196706" y="4363890"/>
                    </a:lnTo>
                    <a:cubicBezTo>
                      <a:pt x="4196514" y="4350554"/>
                      <a:pt x="4193466" y="4336457"/>
                      <a:pt x="4187752" y="4324645"/>
                    </a:cubicBezTo>
                    <a:cubicBezTo>
                      <a:pt x="4175749" y="4300070"/>
                      <a:pt x="4160129" y="4277401"/>
                      <a:pt x="4147936" y="4253014"/>
                    </a:cubicBezTo>
                    <a:close/>
                    <a:moveTo>
                      <a:pt x="4211111" y="2836172"/>
                    </a:moveTo>
                    <a:lnTo>
                      <a:pt x="4202421" y="2848793"/>
                    </a:lnTo>
                    <a:cubicBezTo>
                      <a:pt x="4197421" y="2865010"/>
                      <a:pt x="4191562" y="2881307"/>
                      <a:pt x="4186816" y="2897785"/>
                    </a:cubicBezTo>
                    <a:lnTo>
                      <a:pt x="4185787" y="2903551"/>
                    </a:lnTo>
                    <a:lnTo>
                      <a:pt x="4182513" y="2914328"/>
                    </a:lnTo>
                    <a:lnTo>
                      <a:pt x="4177882" y="2947858"/>
                    </a:lnTo>
                    <a:lnTo>
                      <a:pt x="4177881" y="2947862"/>
                    </a:lnTo>
                    <a:lnTo>
                      <a:pt x="4177881" y="2947863"/>
                    </a:lnTo>
                    <a:cubicBezTo>
                      <a:pt x="4177512" y="2959157"/>
                      <a:pt x="4178512" y="2970576"/>
                      <a:pt x="4181465" y="2982149"/>
                    </a:cubicBezTo>
                    <a:lnTo>
                      <a:pt x="4193158" y="3077402"/>
                    </a:lnTo>
                    <a:lnTo>
                      <a:pt x="4180703" y="3172654"/>
                    </a:lnTo>
                    <a:cubicBezTo>
                      <a:pt x="4154794" y="3276480"/>
                      <a:pt x="4127362" y="3380305"/>
                      <a:pt x="4133076" y="3489467"/>
                    </a:cubicBezTo>
                    <a:cubicBezTo>
                      <a:pt x="4134028" y="3507563"/>
                      <a:pt x="4122407" y="3529090"/>
                      <a:pt x="4110977" y="3544713"/>
                    </a:cubicBezTo>
                    <a:cubicBezTo>
                      <a:pt x="4100119" y="3559668"/>
                      <a:pt x="4094260" y="3566812"/>
                      <a:pt x="4093355" y="3574408"/>
                    </a:cubicBezTo>
                    <a:lnTo>
                      <a:pt x="4093355" y="3574409"/>
                    </a:lnTo>
                    <a:cubicBezTo>
                      <a:pt x="4092450" y="3582005"/>
                      <a:pt x="4096499" y="3590054"/>
                      <a:pt x="4105453" y="3606818"/>
                    </a:cubicBezTo>
                    <a:cubicBezTo>
                      <a:pt x="4109835" y="3614820"/>
                      <a:pt x="4112501" y="3624726"/>
                      <a:pt x="4118979" y="3630633"/>
                    </a:cubicBezTo>
                    <a:lnTo>
                      <a:pt x="4136708" y="3654416"/>
                    </a:lnTo>
                    <a:lnTo>
                      <a:pt x="4140382" y="3668940"/>
                    </a:lnTo>
                    <a:lnTo>
                      <a:pt x="4143220" y="3680164"/>
                    </a:lnTo>
                    <a:lnTo>
                      <a:pt x="4139172" y="3734837"/>
                    </a:lnTo>
                    <a:lnTo>
                      <a:pt x="4139172" y="3734838"/>
                    </a:lnTo>
                    <a:cubicBezTo>
                      <a:pt x="4138220" y="3741316"/>
                      <a:pt x="4136886" y="3749126"/>
                      <a:pt x="4139554" y="3754653"/>
                    </a:cubicBezTo>
                    <a:lnTo>
                      <a:pt x="4145911" y="3789776"/>
                    </a:lnTo>
                    <a:lnTo>
                      <a:pt x="4130980" y="3822472"/>
                    </a:lnTo>
                    <a:cubicBezTo>
                      <a:pt x="4123932" y="3831902"/>
                      <a:pt x="4118312" y="3842046"/>
                      <a:pt x="4116645" y="3852619"/>
                    </a:cubicBezTo>
                    <a:lnTo>
                      <a:pt x="4116645" y="3852620"/>
                    </a:lnTo>
                    <a:lnTo>
                      <a:pt x="4117425" y="3868764"/>
                    </a:lnTo>
                    <a:lnTo>
                      <a:pt x="4126028" y="3885337"/>
                    </a:lnTo>
                    <a:lnTo>
                      <a:pt x="4126028" y="3885339"/>
                    </a:lnTo>
                    <a:cubicBezTo>
                      <a:pt x="4135744" y="3897722"/>
                      <a:pt x="4143150" y="3910319"/>
                      <a:pt x="4148409" y="3923125"/>
                    </a:cubicBezTo>
                    <a:lnTo>
                      <a:pt x="4157913" y="3962160"/>
                    </a:lnTo>
                    <a:lnTo>
                      <a:pt x="4142221" y="4043838"/>
                    </a:lnTo>
                    <a:lnTo>
                      <a:pt x="4142220" y="4043839"/>
                    </a:lnTo>
                    <a:cubicBezTo>
                      <a:pt x="4133457" y="4063842"/>
                      <a:pt x="4128075" y="4083702"/>
                      <a:pt x="4127099" y="4103825"/>
                    </a:cubicBezTo>
                    <a:lnTo>
                      <a:pt x="4127099" y="4103826"/>
                    </a:lnTo>
                    <a:lnTo>
                      <a:pt x="4129066" y="4134256"/>
                    </a:lnTo>
                    <a:lnTo>
                      <a:pt x="4138410" y="4165382"/>
                    </a:lnTo>
                    <a:lnTo>
                      <a:pt x="4138410" y="4165384"/>
                    </a:lnTo>
                    <a:lnTo>
                      <a:pt x="4142315" y="4192388"/>
                    </a:lnTo>
                    <a:lnTo>
                      <a:pt x="4142315" y="4192387"/>
                    </a:lnTo>
                    <a:cubicBezTo>
                      <a:pt x="4142411" y="4182767"/>
                      <a:pt x="4141839" y="4173480"/>
                      <a:pt x="4138410" y="4165383"/>
                    </a:cubicBezTo>
                    <a:lnTo>
                      <a:pt x="4138410" y="4165382"/>
                    </a:lnTo>
                    <a:lnTo>
                      <a:pt x="4127099" y="4103826"/>
                    </a:lnTo>
                    <a:lnTo>
                      <a:pt x="4142220" y="4043840"/>
                    </a:lnTo>
                    <a:lnTo>
                      <a:pt x="4142221" y="4043838"/>
                    </a:lnTo>
                    <a:lnTo>
                      <a:pt x="4155523" y="4002410"/>
                    </a:lnTo>
                    <a:lnTo>
                      <a:pt x="4157913" y="3962160"/>
                    </a:lnTo>
                    <a:lnTo>
                      <a:pt x="4157913" y="3962159"/>
                    </a:lnTo>
                    <a:cubicBezTo>
                      <a:pt x="4155651" y="3935727"/>
                      <a:pt x="4145460" y="3910104"/>
                      <a:pt x="4126028" y="3885338"/>
                    </a:cubicBezTo>
                    <a:lnTo>
                      <a:pt x="4126028" y="3885337"/>
                    </a:lnTo>
                    <a:lnTo>
                      <a:pt x="4116645" y="3852620"/>
                    </a:lnTo>
                    <a:lnTo>
                      <a:pt x="4130980" y="3822473"/>
                    </a:lnTo>
                    <a:cubicBezTo>
                      <a:pt x="4139172" y="3811614"/>
                      <a:pt x="4144316" y="3800897"/>
                      <a:pt x="4145911" y="3789777"/>
                    </a:cubicBezTo>
                    <a:lnTo>
                      <a:pt x="4145911" y="3789776"/>
                    </a:lnTo>
                    <a:cubicBezTo>
                      <a:pt x="4147507" y="3778655"/>
                      <a:pt x="4145554" y="3767130"/>
                      <a:pt x="4139554" y="3754652"/>
                    </a:cubicBezTo>
                    <a:lnTo>
                      <a:pt x="4139172" y="3734838"/>
                    </a:lnTo>
                    <a:lnTo>
                      <a:pt x="4143220" y="3680164"/>
                    </a:lnTo>
                    <a:lnTo>
                      <a:pt x="4143220" y="3680163"/>
                    </a:lnTo>
                    <a:lnTo>
                      <a:pt x="4140382" y="3668940"/>
                    </a:lnTo>
                    <a:lnTo>
                      <a:pt x="4136708" y="3654416"/>
                    </a:lnTo>
                    <a:lnTo>
                      <a:pt x="4136708" y="3654416"/>
                    </a:lnTo>
                    <a:lnTo>
                      <a:pt x="4136708" y="3654415"/>
                    </a:lnTo>
                    <a:cubicBezTo>
                      <a:pt x="4132898" y="3646123"/>
                      <a:pt x="4127219" y="3638157"/>
                      <a:pt x="4118979" y="3630632"/>
                    </a:cubicBezTo>
                    <a:cubicBezTo>
                      <a:pt x="4112501" y="3624725"/>
                      <a:pt x="4109835" y="3614819"/>
                      <a:pt x="4105453" y="3606817"/>
                    </a:cubicBezTo>
                    <a:cubicBezTo>
                      <a:pt x="4100976" y="3598435"/>
                      <a:pt x="4097725" y="3592232"/>
                      <a:pt x="4095707" y="3587174"/>
                    </a:cubicBezTo>
                    <a:lnTo>
                      <a:pt x="4093355" y="3574408"/>
                    </a:lnTo>
                    <a:lnTo>
                      <a:pt x="4098434" y="3562321"/>
                    </a:lnTo>
                    <a:cubicBezTo>
                      <a:pt x="4101369" y="3557716"/>
                      <a:pt x="4105548" y="3552191"/>
                      <a:pt x="4110977" y="3544714"/>
                    </a:cubicBezTo>
                    <a:cubicBezTo>
                      <a:pt x="4122407" y="3529091"/>
                      <a:pt x="4134028" y="3507564"/>
                      <a:pt x="4133076" y="3489468"/>
                    </a:cubicBezTo>
                    <a:cubicBezTo>
                      <a:pt x="4127362" y="3380306"/>
                      <a:pt x="4154794" y="3276481"/>
                      <a:pt x="4180703" y="3172655"/>
                    </a:cubicBezTo>
                    <a:cubicBezTo>
                      <a:pt x="4188705" y="3140650"/>
                      <a:pt x="4192943" y="3109026"/>
                      <a:pt x="4193158" y="3077402"/>
                    </a:cubicBezTo>
                    <a:lnTo>
                      <a:pt x="4193158" y="3077401"/>
                    </a:lnTo>
                    <a:cubicBezTo>
                      <a:pt x="4193372" y="3045777"/>
                      <a:pt x="4189562" y="3014153"/>
                      <a:pt x="4181465" y="2982148"/>
                    </a:cubicBezTo>
                    <a:lnTo>
                      <a:pt x="4177881" y="2947863"/>
                    </a:lnTo>
                    <a:lnTo>
                      <a:pt x="4177882" y="2947858"/>
                    </a:lnTo>
                    <a:lnTo>
                      <a:pt x="4185787" y="2903551"/>
                    </a:lnTo>
                    <a:lnTo>
                      <a:pt x="4202421" y="2848794"/>
                    </a:lnTo>
                    <a:cubicBezTo>
                      <a:pt x="4203754" y="2844317"/>
                      <a:pt x="4207040" y="2839983"/>
                      <a:pt x="4211111" y="2836173"/>
                    </a:cubicBezTo>
                    <a:close/>
                    <a:moveTo>
                      <a:pt x="3726625" y="1508458"/>
                    </a:moveTo>
                    <a:lnTo>
                      <a:pt x="3698531" y="1596214"/>
                    </a:lnTo>
                    <a:cubicBezTo>
                      <a:pt x="3696054" y="1604979"/>
                      <a:pt x="3697579" y="1615837"/>
                      <a:pt x="3700436" y="1624981"/>
                    </a:cubicBezTo>
                    <a:cubicBezTo>
                      <a:pt x="3710152" y="1656224"/>
                      <a:pt x="3734537" y="1676037"/>
                      <a:pt x="3757017" y="1697754"/>
                    </a:cubicBezTo>
                    <a:cubicBezTo>
                      <a:pt x="3766924" y="1707280"/>
                      <a:pt x="3773972" y="1720424"/>
                      <a:pt x="3779686" y="1733189"/>
                    </a:cubicBezTo>
                    <a:cubicBezTo>
                      <a:pt x="3794357" y="1766336"/>
                      <a:pt x="3807501" y="1800247"/>
                      <a:pt x="3821407" y="1833776"/>
                    </a:cubicBezTo>
                    <a:cubicBezTo>
                      <a:pt x="3822741" y="1837014"/>
                      <a:pt x="3826170" y="1839680"/>
                      <a:pt x="3829028" y="1842159"/>
                    </a:cubicBezTo>
                    <a:cubicBezTo>
                      <a:pt x="3859129" y="1866923"/>
                      <a:pt x="3889418" y="1891498"/>
                      <a:pt x="3919519" y="1916455"/>
                    </a:cubicBezTo>
                    <a:cubicBezTo>
                      <a:pt x="3925233" y="1921217"/>
                      <a:pt x="3929425" y="1928077"/>
                      <a:pt x="3934949" y="1933220"/>
                    </a:cubicBezTo>
                    <a:cubicBezTo>
                      <a:pt x="3942569" y="1940460"/>
                      <a:pt x="3949810" y="1949604"/>
                      <a:pt x="3958954" y="1953414"/>
                    </a:cubicBezTo>
                    <a:cubicBezTo>
                      <a:pt x="3987719" y="1965225"/>
                      <a:pt x="4000103" y="1987895"/>
                      <a:pt x="4005437" y="2016470"/>
                    </a:cubicBezTo>
                    <a:cubicBezTo>
                      <a:pt x="4010390" y="2042571"/>
                      <a:pt x="4014582" y="2068670"/>
                      <a:pt x="4020296" y="2094579"/>
                    </a:cubicBezTo>
                    <a:cubicBezTo>
                      <a:pt x="4027154" y="2126202"/>
                      <a:pt x="4034584" y="2157637"/>
                      <a:pt x="4042967" y="2188880"/>
                    </a:cubicBezTo>
                    <a:cubicBezTo>
                      <a:pt x="4046587" y="2202405"/>
                      <a:pt x="4050777" y="2216693"/>
                      <a:pt x="4058207" y="2228315"/>
                    </a:cubicBezTo>
                    <a:cubicBezTo>
                      <a:pt x="4078782" y="2260891"/>
                      <a:pt x="4092688" y="2295754"/>
                      <a:pt x="4087164" y="2334045"/>
                    </a:cubicBezTo>
                    <a:cubicBezTo>
                      <a:pt x="4082782" y="2364716"/>
                      <a:pt x="4094022" y="2390435"/>
                      <a:pt x="4111549" y="2409486"/>
                    </a:cubicBezTo>
                    <a:cubicBezTo>
                      <a:pt x="4119503" y="2418155"/>
                      <a:pt x="4125016" y="2426977"/>
                      <a:pt x="4128650" y="2435913"/>
                    </a:cubicBezTo>
                    <a:lnTo>
                      <a:pt x="4134481" y="2463018"/>
                    </a:lnTo>
                    <a:lnTo>
                      <a:pt x="4125839" y="2518262"/>
                    </a:lnTo>
                    <a:lnTo>
                      <a:pt x="4125838" y="2518264"/>
                    </a:lnTo>
                    <a:cubicBezTo>
                      <a:pt x="4123171" y="2527790"/>
                      <a:pt x="4122027" y="2536457"/>
                      <a:pt x="4122194" y="2545006"/>
                    </a:cubicBezTo>
                    <a:lnTo>
                      <a:pt x="4122194" y="2545007"/>
                    </a:lnTo>
                    <a:cubicBezTo>
                      <a:pt x="4122360" y="2553556"/>
                      <a:pt x="4123837" y="2561986"/>
                      <a:pt x="4126408" y="2571035"/>
                    </a:cubicBezTo>
                    <a:cubicBezTo>
                      <a:pt x="4138410" y="2612946"/>
                      <a:pt x="4170987" y="2640951"/>
                      <a:pt x="4199563" y="2668002"/>
                    </a:cubicBezTo>
                    <a:cubicBezTo>
                      <a:pt x="4223947" y="2691055"/>
                      <a:pt x="4237663" y="2716964"/>
                      <a:pt x="4247953" y="2745349"/>
                    </a:cubicBezTo>
                    <a:lnTo>
                      <a:pt x="4247954" y="2745352"/>
                    </a:lnTo>
                    <a:lnTo>
                      <a:pt x="4253873" y="2778006"/>
                    </a:lnTo>
                    <a:lnTo>
                      <a:pt x="4253453" y="2785440"/>
                    </a:lnTo>
                    <a:lnTo>
                      <a:pt x="4243374" y="2811780"/>
                    </a:lnTo>
                    <a:lnTo>
                      <a:pt x="4243371" y="2811787"/>
                    </a:lnTo>
                    <a:lnTo>
                      <a:pt x="4243372" y="2811787"/>
                    </a:lnTo>
                    <a:lnTo>
                      <a:pt x="4243374" y="2811780"/>
                    </a:lnTo>
                    <a:lnTo>
                      <a:pt x="4253025" y="2793023"/>
                    </a:lnTo>
                    <a:lnTo>
                      <a:pt x="4253453" y="2785440"/>
                    </a:lnTo>
                    <a:lnTo>
                      <a:pt x="4254654" y="2782305"/>
                    </a:lnTo>
                    <a:lnTo>
                      <a:pt x="4253873" y="2778006"/>
                    </a:lnTo>
                    <a:lnTo>
                      <a:pt x="4254284" y="2770758"/>
                    </a:lnTo>
                    <a:lnTo>
                      <a:pt x="4247954" y="2745352"/>
                    </a:lnTo>
                    <a:lnTo>
                      <a:pt x="4247953" y="2745348"/>
                    </a:lnTo>
                    <a:cubicBezTo>
                      <a:pt x="4237663" y="2716963"/>
                      <a:pt x="4223947" y="2691054"/>
                      <a:pt x="4199563" y="2668001"/>
                    </a:cubicBezTo>
                    <a:cubicBezTo>
                      <a:pt x="4170987" y="2640950"/>
                      <a:pt x="4138410" y="2612945"/>
                      <a:pt x="4126408" y="2571034"/>
                    </a:cubicBezTo>
                    <a:lnTo>
                      <a:pt x="4122194" y="2545007"/>
                    </a:lnTo>
                    <a:lnTo>
                      <a:pt x="4125838" y="2518265"/>
                    </a:lnTo>
                    <a:lnTo>
                      <a:pt x="4125839" y="2518262"/>
                    </a:lnTo>
                    <a:lnTo>
                      <a:pt x="4132419" y="2490551"/>
                    </a:lnTo>
                    <a:lnTo>
                      <a:pt x="4134481" y="2463018"/>
                    </a:lnTo>
                    <a:lnTo>
                      <a:pt x="4134481" y="2463017"/>
                    </a:lnTo>
                    <a:cubicBezTo>
                      <a:pt x="4133600" y="2444777"/>
                      <a:pt x="4127457" y="2426822"/>
                      <a:pt x="4111549" y="2409485"/>
                    </a:cubicBezTo>
                    <a:cubicBezTo>
                      <a:pt x="4094022" y="2390434"/>
                      <a:pt x="4082782" y="2364715"/>
                      <a:pt x="4087164" y="2334044"/>
                    </a:cubicBezTo>
                    <a:cubicBezTo>
                      <a:pt x="4092688" y="2295753"/>
                      <a:pt x="4078782" y="2260890"/>
                      <a:pt x="4058207" y="2228314"/>
                    </a:cubicBezTo>
                    <a:cubicBezTo>
                      <a:pt x="4050777" y="2216692"/>
                      <a:pt x="4046587" y="2202404"/>
                      <a:pt x="4042967" y="2188879"/>
                    </a:cubicBezTo>
                    <a:cubicBezTo>
                      <a:pt x="4034584" y="2157636"/>
                      <a:pt x="4027154" y="2126201"/>
                      <a:pt x="4020296" y="2094578"/>
                    </a:cubicBezTo>
                    <a:cubicBezTo>
                      <a:pt x="4014582" y="2068669"/>
                      <a:pt x="4010390" y="2042570"/>
                      <a:pt x="4005437" y="2016469"/>
                    </a:cubicBezTo>
                    <a:cubicBezTo>
                      <a:pt x="4000103" y="1987894"/>
                      <a:pt x="3987719" y="1965224"/>
                      <a:pt x="3958954" y="1953413"/>
                    </a:cubicBezTo>
                    <a:cubicBezTo>
                      <a:pt x="3949810" y="1949603"/>
                      <a:pt x="3942569" y="1940459"/>
                      <a:pt x="3934949" y="1933219"/>
                    </a:cubicBezTo>
                    <a:cubicBezTo>
                      <a:pt x="3929425" y="1928076"/>
                      <a:pt x="3925233" y="1921216"/>
                      <a:pt x="3919519" y="1916454"/>
                    </a:cubicBezTo>
                    <a:cubicBezTo>
                      <a:pt x="3889418" y="1891497"/>
                      <a:pt x="3859129" y="1866922"/>
                      <a:pt x="3829028" y="1842158"/>
                    </a:cubicBezTo>
                    <a:cubicBezTo>
                      <a:pt x="3826170" y="1839679"/>
                      <a:pt x="3822741" y="1837013"/>
                      <a:pt x="3821407" y="1833775"/>
                    </a:cubicBezTo>
                    <a:cubicBezTo>
                      <a:pt x="3807501" y="1800246"/>
                      <a:pt x="3794358" y="1766335"/>
                      <a:pt x="3779686" y="1733188"/>
                    </a:cubicBezTo>
                    <a:cubicBezTo>
                      <a:pt x="3773972" y="1720423"/>
                      <a:pt x="3766924" y="1707279"/>
                      <a:pt x="3757018" y="1697753"/>
                    </a:cubicBezTo>
                    <a:cubicBezTo>
                      <a:pt x="3734538" y="1676036"/>
                      <a:pt x="3710152" y="1656223"/>
                      <a:pt x="3700436" y="1624980"/>
                    </a:cubicBezTo>
                    <a:cubicBezTo>
                      <a:pt x="3697580" y="1615836"/>
                      <a:pt x="3696055" y="1604978"/>
                      <a:pt x="3698532" y="1596213"/>
                    </a:cubicBezTo>
                    <a:close/>
                    <a:moveTo>
                      <a:pt x="3745230" y="1459073"/>
                    </a:moveTo>
                    <a:lnTo>
                      <a:pt x="3745229" y="1459074"/>
                    </a:lnTo>
                    <a:lnTo>
                      <a:pt x="3736012" y="1481572"/>
                    </a:lnTo>
                    <a:close/>
                    <a:moveTo>
                      <a:pt x="3764423" y="1268758"/>
                    </a:moveTo>
                    <a:cubicBezTo>
                      <a:pt x="3764875" y="1275402"/>
                      <a:pt x="3766447" y="1281689"/>
                      <a:pt x="3769590" y="1286070"/>
                    </a:cubicBezTo>
                    <a:cubicBezTo>
                      <a:pt x="3784163" y="1306930"/>
                      <a:pt x="3790403" y="1328553"/>
                      <a:pt x="3791927" y="1350628"/>
                    </a:cubicBezTo>
                    <a:lnTo>
                      <a:pt x="3786333" y="1413840"/>
                    </a:lnTo>
                    <a:lnTo>
                      <a:pt x="3791928" y="1350627"/>
                    </a:lnTo>
                    <a:cubicBezTo>
                      <a:pt x="3790403" y="1328552"/>
                      <a:pt x="3784164" y="1306930"/>
                      <a:pt x="3769590" y="1286069"/>
                    </a:cubicBezTo>
                    <a:close/>
                    <a:moveTo>
                      <a:pt x="3706152" y="773035"/>
                    </a:moveTo>
                    <a:lnTo>
                      <a:pt x="3706152" y="773036"/>
                    </a:lnTo>
                    <a:cubicBezTo>
                      <a:pt x="3708438" y="800277"/>
                      <a:pt x="3711676" y="827330"/>
                      <a:pt x="3714152" y="854380"/>
                    </a:cubicBezTo>
                    <a:cubicBezTo>
                      <a:pt x="3716438" y="878957"/>
                      <a:pt x="3717200" y="903723"/>
                      <a:pt x="3745205" y="915344"/>
                    </a:cubicBezTo>
                    <a:cubicBezTo>
                      <a:pt x="3749587" y="917060"/>
                      <a:pt x="3752825" y="922774"/>
                      <a:pt x="3755683" y="927156"/>
                    </a:cubicBezTo>
                    <a:cubicBezTo>
                      <a:pt x="3799691" y="994786"/>
                      <a:pt x="3798547" y="1030981"/>
                      <a:pt x="3752063" y="1097088"/>
                    </a:cubicBezTo>
                    <a:cubicBezTo>
                      <a:pt x="3747301" y="1103946"/>
                      <a:pt x="3743871" y="1118614"/>
                      <a:pt x="3747681" y="1123186"/>
                    </a:cubicBezTo>
                    <a:cubicBezTo>
                      <a:pt x="3763493" y="1142618"/>
                      <a:pt x="3770542" y="1162954"/>
                      <a:pt x="3772400" y="1184029"/>
                    </a:cubicBezTo>
                    <a:cubicBezTo>
                      <a:pt x="3770542" y="1162954"/>
                      <a:pt x="3763494" y="1142617"/>
                      <a:pt x="3747682" y="1123185"/>
                    </a:cubicBezTo>
                    <a:cubicBezTo>
                      <a:pt x="3743872" y="1118613"/>
                      <a:pt x="3747302" y="1103945"/>
                      <a:pt x="3752064" y="1097087"/>
                    </a:cubicBezTo>
                    <a:cubicBezTo>
                      <a:pt x="3798548" y="1030980"/>
                      <a:pt x="3799692" y="994785"/>
                      <a:pt x="3755684" y="927155"/>
                    </a:cubicBezTo>
                    <a:cubicBezTo>
                      <a:pt x="3752826" y="922773"/>
                      <a:pt x="3749588" y="917059"/>
                      <a:pt x="3745206" y="915343"/>
                    </a:cubicBezTo>
                    <a:cubicBezTo>
                      <a:pt x="3717200" y="903722"/>
                      <a:pt x="3716438" y="878956"/>
                      <a:pt x="3714152" y="854379"/>
                    </a:cubicBezTo>
                    <a:close/>
                    <a:moveTo>
                      <a:pt x="3761553" y="517851"/>
                    </a:moveTo>
                    <a:lnTo>
                      <a:pt x="3752635" y="556048"/>
                    </a:lnTo>
                    <a:cubicBezTo>
                      <a:pt x="3750539" y="564049"/>
                      <a:pt x="3745015" y="572623"/>
                      <a:pt x="3746157" y="580051"/>
                    </a:cubicBezTo>
                    <a:cubicBezTo>
                      <a:pt x="3749491" y="601579"/>
                      <a:pt x="3747062" y="622201"/>
                      <a:pt x="3742776" y="642538"/>
                    </a:cubicBezTo>
                    <a:lnTo>
                      <a:pt x="3730253" y="694928"/>
                    </a:lnTo>
                    <a:lnTo>
                      <a:pt x="3742777" y="642537"/>
                    </a:lnTo>
                    <a:cubicBezTo>
                      <a:pt x="3747063" y="622201"/>
                      <a:pt x="3749492" y="601578"/>
                      <a:pt x="3746158" y="580050"/>
                    </a:cubicBezTo>
                    <a:cubicBezTo>
                      <a:pt x="3745016" y="572622"/>
                      <a:pt x="3750540" y="564048"/>
                      <a:pt x="3752636" y="556047"/>
                    </a:cubicBezTo>
                    <a:close/>
                    <a:moveTo>
                      <a:pt x="3774848" y="298169"/>
                    </a:moveTo>
                    <a:lnTo>
                      <a:pt x="3760065" y="313534"/>
                    </a:lnTo>
                    <a:cubicBezTo>
                      <a:pt x="3755873" y="316390"/>
                      <a:pt x="3758159" y="330299"/>
                      <a:pt x="3759493" y="338871"/>
                    </a:cubicBezTo>
                    <a:lnTo>
                      <a:pt x="3759500" y="338900"/>
                    </a:lnTo>
                    <a:lnTo>
                      <a:pt x="3769400" y="395640"/>
                    </a:lnTo>
                    <a:lnTo>
                      <a:pt x="3765590" y="367328"/>
                    </a:lnTo>
                    <a:lnTo>
                      <a:pt x="3759500" y="338900"/>
                    </a:lnTo>
                    <a:lnTo>
                      <a:pt x="3759494" y="338870"/>
                    </a:lnTo>
                    <a:cubicBezTo>
                      <a:pt x="3758160" y="330298"/>
                      <a:pt x="3755874" y="316389"/>
                      <a:pt x="3760066" y="313533"/>
                    </a:cubicBezTo>
                    <a:close/>
                    <a:moveTo>
                      <a:pt x="3782393" y="281568"/>
                    </a:moveTo>
                    <a:lnTo>
                      <a:pt x="3777498" y="295415"/>
                    </a:lnTo>
                    <a:lnTo>
                      <a:pt x="3777499" y="295415"/>
                    </a:lnTo>
                    <a:close/>
                    <a:moveTo>
                      <a:pt x="3769073" y="24486"/>
                    </a:moveTo>
                    <a:lnTo>
                      <a:pt x="3766810" y="74129"/>
                    </a:lnTo>
                    <a:cubicBezTo>
                      <a:pt x="3767733" y="91492"/>
                      <a:pt x="3770043" y="108703"/>
                      <a:pt x="3772734" y="125861"/>
                    </a:cubicBezTo>
                    <a:lnTo>
                      <a:pt x="3777129" y="153387"/>
                    </a:lnTo>
                    <a:lnTo>
                      <a:pt x="3785402" y="228944"/>
                    </a:lnTo>
                    <a:lnTo>
                      <a:pt x="3780943" y="177271"/>
                    </a:lnTo>
                    <a:lnTo>
                      <a:pt x="3777129" y="153387"/>
                    </a:lnTo>
                    <a:lnTo>
                      <a:pt x="3776930" y="151569"/>
                    </a:lnTo>
                    <a:cubicBezTo>
                      <a:pt x="3772700" y="125876"/>
                      <a:pt x="3768195" y="100174"/>
                      <a:pt x="3766811" y="74129"/>
                    </a:cubicBezTo>
                    <a:close/>
                    <a:moveTo>
                      <a:pt x="3766492" y="0"/>
                    </a:moveTo>
                    <a:lnTo>
                      <a:pt x="4230600" y="0"/>
                    </a:lnTo>
                    <a:lnTo>
                      <a:pt x="4229473" y="2817"/>
                    </a:lnTo>
                    <a:cubicBezTo>
                      <a:pt x="4221092" y="21486"/>
                      <a:pt x="4218423" y="43012"/>
                      <a:pt x="4215375" y="63587"/>
                    </a:cubicBezTo>
                    <a:cubicBezTo>
                      <a:pt x="4209851" y="101308"/>
                      <a:pt x="4206421" y="139219"/>
                      <a:pt x="4201468" y="176939"/>
                    </a:cubicBezTo>
                    <a:cubicBezTo>
                      <a:pt x="4200325" y="184941"/>
                      <a:pt x="4198231" y="194085"/>
                      <a:pt x="4193466" y="200182"/>
                    </a:cubicBezTo>
                    <a:cubicBezTo>
                      <a:pt x="4161461" y="241901"/>
                      <a:pt x="4152508" y="292579"/>
                      <a:pt x="4155554" y="340774"/>
                    </a:cubicBezTo>
                    <a:cubicBezTo>
                      <a:pt x="4157843" y="378686"/>
                      <a:pt x="4159557" y="415835"/>
                      <a:pt x="4156319" y="453364"/>
                    </a:cubicBezTo>
                    <a:cubicBezTo>
                      <a:pt x="4156127" y="456222"/>
                      <a:pt x="4156509" y="460032"/>
                      <a:pt x="4158033" y="462126"/>
                    </a:cubicBezTo>
                    <a:cubicBezTo>
                      <a:pt x="4168129" y="475081"/>
                      <a:pt x="4168891" y="488607"/>
                      <a:pt x="4170605" y="505182"/>
                    </a:cubicBezTo>
                    <a:cubicBezTo>
                      <a:pt x="4173083" y="528615"/>
                      <a:pt x="4171367" y="550141"/>
                      <a:pt x="4167177" y="571860"/>
                    </a:cubicBezTo>
                    <a:cubicBezTo>
                      <a:pt x="4164129" y="587672"/>
                      <a:pt x="4157843" y="603673"/>
                      <a:pt x="4149840" y="617772"/>
                    </a:cubicBezTo>
                    <a:cubicBezTo>
                      <a:pt x="4138600" y="637392"/>
                      <a:pt x="4134220" y="656255"/>
                      <a:pt x="4149078" y="674923"/>
                    </a:cubicBezTo>
                    <a:cubicBezTo>
                      <a:pt x="4164891" y="695116"/>
                      <a:pt x="4159367" y="717977"/>
                      <a:pt x="4159937" y="740268"/>
                    </a:cubicBezTo>
                    <a:cubicBezTo>
                      <a:pt x="4160129" y="749982"/>
                      <a:pt x="4159747" y="760270"/>
                      <a:pt x="4162223" y="769605"/>
                    </a:cubicBezTo>
                    <a:cubicBezTo>
                      <a:pt x="4169273" y="796655"/>
                      <a:pt x="4179941" y="822756"/>
                      <a:pt x="4184703" y="850189"/>
                    </a:cubicBezTo>
                    <a:cubicBezTo>
                      <a:pt x="4187370" y="865430"/>
                      <a:pt x="4182607" y="882384"/>
                      <a:pt x="4179179" y="898198"/>
                    </a:cubicBezTo>
                    <a:cubicBezTo>
                      <a:pt x="4175559" y="914200"/>
                      <a:pt x="4170035" y="930011"/>
                      <a:pt x="4164319" y="945444"/>
                    </a:cubicBezTo>
                    <a:cubicBezTo>
                      <a:pt x="4160509" y="955920"/>
                      <a:pt x="4156889" y="967350"/>
                      <a:pt x="4150030" y="975733"/>
                    </a:cubicBezTo>
                    <a:cubicBezTo>
                      <a:pt x="4134410" y="994785"/>
                      <a:pt x="4131742" y="1014406"/>
                      <a:pt x="4139934" y="1036887"/>
                    </a:cubicBezTo>
                    <a:cubicBezTo>
                      <a:pt x="4141268" y="1040315"/>
                      <a:pt x="4141268" y="1044315"/>
                      <a:pt x="4141458" y="1048125"/>
                    </a:cubicBezTo>
                    <a:cubicBezTo>
                      <a:pt x="4145458" y="1109091"/>
                      <a:pt x="4147936" y="1170051"/>
                      <a:pt x="4154032" y="1230633"/>
                    </a:cubicBezTo>
                    <a:cubicBezTo>
                      <a:pt x="4156509" y="1255206"/>
                      <a:pt x="4167367" y="1278829"/>
                      <a:pt x="4174225" y="1303024"/>
                    </a:cubicBezTo>
                    <a:cubicBezTo>
                      <a:pt x="4175559" y="1307978"/>
                      <a:pt x="4177655" y="1313504"/>
                      <a:pt x="4176701" y="1318456"/>
                    </a:cubicBezTo>
                    <a:cubicBezTo>
                      <a:pt x="4167177" y="1372368"/>
                      <a:pt x="4181083" y="1422854"/>
                      <a:pt x="4199372" y="1472575"/>
                    </a:cubicBezTo>
                    <a:cubicBezTo>
                      <a:pt x="4201278" y="1477717"/>
                      <a:pt x="4200706" y="1484004"/>
                      <a:pt x="4200325" y="1489720"/>
                    </a:cubicBezTo>
                    <a:cubicBezTo>
                      <a:pt x="4198993" y="1505724"/>
                      <a:pt x="4192324" y="1523059"/>
                      <a:pt x="4196324" y="1537537"/>
                    </a:cubicBezTo>
                    <a:cubicBezTo>
                      <a:pt x="4207374" y="1576019"/>
                      <a:pt x="4220709" y="1614120"/>
                      <a:pt x="4237474" y="1650317"/>
                    </a:cubicBezTo>
                    <a:cubicBezTo>
                      <a:pt x="4254428" y="1687086"/>
                      <a:pt x="4268716" y="1721185"/>
                      <a:pt x="4251572" y="1763287"/>
                    </a:cubicBezTo>
                    <a:cubicBezTo>
                      <a:pt x="4244332" y="1781194"/>
                      <a:pt x="4249476" y="1804816"/>
                      <a:pt x="4251380" y="1825393"/>
                    </a:cubicBezTo>
                    <a:cubicBezTo>
                      <a:pt x="4252904" y="1840441"/>
                      <a:pt x="4261478" y="1854920"/>
                      <a:pt x="4261478" y="1869780"/>
                    </a:cubicBezTo>
                    <a:cubicBezTo>
                      <a:pt x="4261478" y="1909408"/>
                      <a:pt x="4271574" y="1944649"/>
                      <a:pt x="4292149" y="1978940"/>
                    </a:cubicBezTo>
                    <a:cubicBezTo>
                      <a:pt x="4300150" y="1992279"/>
                      <a:pt x="4294815" y="2013043"/>
                      <a:pt x="4296911" y="2030378"/>
                    </a:cubicBezTo>
                    <a:cubicBezTo>
                      <a:pt x="4299388" y="2048668"/>
                      <a:pt x="4301673" y="2067525"/>
                      <a:pt x="4307201" y="2085054"/>
                    </a:cubicBezTo>
                    <a:cubicBezTo>
                      <a:pt x="4321679" y="2130393"/>
                      <a:pt x="4338062" y="2175163"/>
                      <a:pt x="4353302" y="2220312"/>
                    </a:cubicBezTo>
                    <a:cubicBezTo>
                      <a:pt x="4365877" y="2257459"/>
                      <a:pt x="4355970" y="2294039"/>
                      <a:pt x="4350636" y="2330806"/>
                    </a:cubicBezTo>
                    <a:cubicBezTo>
                      <a:pt x="4347205" y="2353859"/>
                      <a:pt x="4339013" y="2375383"/>
                      <a:pt x="4351206" y="2401292"/>
                    </a:cubicBezTo>
                    <a:cubicBezTo>
                      <a:pt x="4362828" y="2426059"/>
                      <a:pt x="4360160" y="2457492"/>
                      <a:pt x="4366446" y="2485307"/>
                    </a:cubicBezTo>
                    <a:cubicBezTo>
                      <a:pt x="4371781" y="2508742"/>
                      <a:pt x="4380354" y="2531409"/>
                      <a:pt x="4388736" y="2554079"/>
                    </a:cubicBezTo>
                    <a:cubicBezTo>
                      <a:pt x="4400168" y="2584942"/>
                      <a:pt x="4412167" y="2615421"/>
                      <a:pt x="4406453" y="2649143"/>
                    </a:cubicBezTo>
                    <a:cubicBezTo>
                      <a:pt x="4399976" y="2687436"/>
                      <a:pt x="4424359" y="2713723"/>
                      <a:pt x="4440554" y="2743826"/>
                    </a:cubicBezTo>
                    <a:cubicBezTo>
                      <a:pt x="4451603" y="2764590"/>
                      <a:pt x="4459795" y="2787259"/>
                      <a:pt x="4466653" y="2809930"/>
                    </a:cubicBezTo>
                    <a:cubicBezTo>
                      <a:pt x="4475607" y="2840219"/>
                      <a:pt x="4480941" y="2871462"/>
                      <a:pt x="4489705" y="2901943"/>
                    </a:cubicBezTo>
                    <a:cubicBezTo>
                      <a:pt x="4502848" y="2948047"/>
                      <a:pt x="4513137" y="2994722"/>
                      <a:pt x="4505897" y="3042728"/>
                    </a:cubicBezTo>
                    <a:cubicBezTo>
                      <a:pt x="4502659" y="3064827"/>
                      <a:pt x="4502848" y="3085403"/>
                      <a:pt x="4507613" y="3107500"/>
                    </a:cubicBezTo>
                    <a:cubicBezTo>
                      <a:pt x="4515422" y="3143695"/>
                      <a:pt x="4516376" y="3180844"/>
                      <a:pt x="4545521" y="3209993"/>
                    </a:cubicBezTo>
                    <a:cubicBezTo>
                      <a:pt x="4555811" y="3220280"/>
                      <a:pt x="4558477" y="3238758"/>
                      <a:pt x="4563811" y="3253809"/>
                    </a:cubicBezTo>
                    <a:cubicBezTo>
                      <a:pt x="4570099" y="3271145"/>
                      <a:pt x="4566858" y="3283908"/>
                      <a:pt x="4548570" y="3293244"/>
                    </a:cubicBezTo>
                    <a:cubicBezTo>
                      <a:pt x="4540379" y="3297434"/>
                      <a:pt x="4532378" y="3309437"/>
                      <a:pt x="4531043" y="3318771"/>
                    </a:cubicBezTo>
                    <a:cubicBezTo>
                      <a:pt x="4527043" y="3346776"/>
                      <a:pt x="4532950" y="3372495"/>
                      <a:pt x="4545904" y="3399546"/>
                    </a:cubicBezTo>
                    <a:cubicBezTo>
                      <a:pt x="4558096" y="3424883"/>
                      <a:pt x="4556762" y="3456508"/>
                      <a:pt x="4561524" y="3485275"/>
                    </a:cubicBezTo>
                    <a:cubicBezTo>
                      <a:pt x="4564954" y="3505657"/>
                      <a:pt x="4572002" y="3526042"/>
                      <a:pt x="4572002" y="3546617"/>
                    </a:cubicBezTo>
                    <a:cubicBezTo>
                      <a:pt x="4572002" y="3572146"/>
                      <a:pt x="4565907" y="3597482"/>
                      <a:pt x="4563620" y="3623201"/>
                    </a:cubicBezTo>
                    <a:cubicBezTo>
                      <a:pt x="4561716" y="3643204"/>
                      <a:pt x="4562478" y="3663589"/>
                      <a:pt x="4560192" y="3683591"/>
                    </a:cubicBezTo>
                    <a:cubicBezTo>
                      <a:pt x="4558477" y="3699976"/>
                      <a:pt x="4554096" y="3716168"/>
                      <a:pt x="4550476" y="3732361"/>
                    </a:cubicBezTo>
                    <a:cubicBezTo>
                      <a:pt x="4549142" y="3738267"/>
                      <a:pt x="4543998" y="3744173"/>
                      <a:pt x="4544759" y="3749506"/>
                    </a:cubicBezTo>
                    <a:cubicBezTo>
                      <a:pt x="4552953" y="3802467"/>
                      <a:pt x="4516376" y="3840569"/>
                      <a:pt x="4500182" y="3885338"/>
                    </a:cubicBezTo>
                    <a:cubicBezTo>
                      <a:pt x="4483035" y="3932394"/>
                      <a:pt x="4456748" y="3977925"/>
                      <a:pt x="4464557" y="4030503"/>
                    </a:cubicBezTo>
                    <a:cubicBezTo>
                      <a:pt x="4469319" y="4062318"/>
                      <a:pt x="4480369" y="4092989"/>
                      <a:pt x="4487039" y="4124614"/>
                    </a:cubicBezTo>
                    <a:cubicBezTo>
                      <a:pt x="4489324" y="4135854"/>
                      <a:pt x="4488943" y="4148427"/>
                      <a:pt x="4486656" y="4159667"/>
                    </a:cubicBezTo>
                    <a:cubicBezTo>
                      <a:pt x="4476177" y="4213961"/>
                      <a:pt x="4474653" y="4267493"/>
                      <a:pt x="4491801" y="4320837"/>
                    </a:cubicBezTo>
                    <a:cubicBezTo>
                      <a:pt x="4494659" y="4329979"/>
                      <a:pt x="4497325" y="4339695"/>
                      <a:pt x="4497325" y="4349222"/>
                    </a:cubicBezTo>
                    <a:cubicBezTo>
                      <a:pt x="4497325" y="4401419"/>
                      <a:pt x="4493324" y="4452665"/>
                      <a:pt x="4474653" y="4502579"/>
                    </a:cubicBezTo>
                    <a:cubicBezTo>
                      <a:pt x="4468368" y="4519343"/>
                      <a:pt x="4472368" y="4539728"/>
                      <a:pt x="4470844" y="4558207"/>
                    </a:cubicBezTo>
                    <a:cubicBezTo>
                      <a:pt x="4469511" y="4575351"/>
                      <a:pt x="4468940" y="4592878"/>
                      <a:pt x="4464557" y="4609452"/>
                    </a:cubicBezTo>
                    <a:cubicBezTo>
                      <a:pt x="4458082" y="4633647"/>
                      <a:pt x="4457320" y="4656126"/>
                      <a:pt x="4463033" y="4681083"/>
                    </a:cubicBezTo>
                    <a:cubicBezTo>
                      <a:pt x="4468368" y="4704895"/>
                      <a:pt x="4465702" y="4730614"/>
                      <a:pt x="4465891" y="4755381"/>
                    </a:cubicBezTo>
                    <a:cubicBezTo>
                      <a:pt x="4466082" y="4783004"/>
                      <a:pt x="4466272" y="4810627"/>
                      <a:pt x="4465319" y="4838250"/>
                    </a:cubicBezTo>
                    <a:cubicBezTo>
                      <a:pt x="4464940" y="4849300"/>
                      <a:pt x="4457320" y="4861873"/>
                      <a:pt x="4460367" y="4871019"/>
                    </a:cubicBezTo>
                    <a:cubicBezTo>
                      <a:pt x="4470653" y="4900546"/>
                      <a:pt x="4458271" y="4930075"/>
                      <a:pt x="4463795" y="4959602"/>
                    </a:cubicBezTo>
                    <a:cubicBezTo>
                      <a:pt x="4466653" y="4974082"/>
                      <a:pt x="4458844" y="4990465"/>
                      <a:pt x="4458082" y="5006086"/>
                    </a:cubicBezTo>
                    <a:cubicBezTo>
                      <a:pt x="4456748" y="5031614"/>
                      <a:pt x="4457320" y="5057141"/>
                      <a:pt x="4456937" y="5082670"/>
                    </a:cubicBezTo>
                    <a:cubicBezTo>
                      <a:pt x="4456748" y="5091052"/>
                      <a:pt x="4455986" y="5099245"/>
                      <a:pt x="4455603" y="5107627"/>
                    </a:cubicBezTo>
                    <a:cubicBezTo>
                      <a:pt x="4455223" y="5115057"/>
                      <a:pt x="4453508" y="5122867"/>
                      <a:pt x="4454840" y="5129916"/>
                    </a:cubicBezTo>
                    <a:cubicBezTo>
                      <a:pt x="4459605" y="5155445"/>
                      <a:pt x="4467415" y="5180591"/>
                      <a:pt x="4470464" y="5206308"/>
                    </a:cubicBezTo>
                    <a:cubicBezTo>
                      <a:pt x="4473130" y="5228597"/>
                      <a:pt x="4469511" y="5251650"/>
                      <a:pt x="4471415" y="5274129"/>
                    </a:cubicBezTo>
                    <a:cubicBezTo>
                      <a:pt x="4474653" y="5313754"/>
                      <a:pt x="4480369" y="5353379"/>
                      <a:pt x="4483990" y="5393005"/>
                    </a:cubicBezTo>
                    <a:cubicBezTo>
                      <a:pt x="4484752" y="5401579"/>
                      <a:pt x="4479988" y="5410531"/>
                      <a:pt x="4479607" y="5419295"/>
                    </a:cubicBezTo>
                    <a:cubicBezTo>
                      <a:pt x="4478656" y="5446728"/>
                      <a:pt x="4478464" y="5474161"/>
                      <a:pt x="4477894" y="5501594"/>
                    </a:cubicBezTo>
                    <a:cubicBezTo>
                      <a:pt x="4477702" y="5517215"/>
                      <a:pt x="4478273" y="5533027"/>
                      <a:pt x="4476560" y="5548460"/>
                    </a:cubicBezTo>
                    <a:cubicBezTo>
                      <a:pt x="4474273" y="5568842"/>
                      <a:pt x="4470844" y="5587321"/>
                      <a:pt x="4485703" y="5606372"/>
                    </a:cubicBezTo>
                    <a:cubicBezTo>
                      <a:pt x="4508755" y="5635711"/>
                      <a:pt x="4499801" y="5673050"/>
                      <a:pt x="4505134" y="5706959"/>
                    </a:cubicBezTo>
                    <a:cubicBezTo>
                      <a:pt x="4506468" y="5715723"/>
                      <a:pt x="4506659" y="5724678"/>
                      <a:pt x="4508183" y="5733440"/>
                    </a:cubicBezTo>
                    <a:cubicBezTo>
                      <a:pt x="4511041" y="5749634"/>
                      <a:pt x="4514279" y="5765635"/>
                      <a:pt x="4517519" y="5781830"/>
                    </a:cubicBezTo>
                    <a:cubicBezTo>
                      <a:pt x="4518089" y="5784686"/>
                      <a:pt x="4518281" y="5787924"/>
                      <a:pt x="4519234" y="5790592"/>
                    </a:cubicBezTo>
                    <a:cubicBezTo>
                      <a:pt x="4527233" y="5815169"/>
                      <a:pt x="4536378" y="5839361"/>
                      <a:pt x="4542855" y="5864318"/>
                    </a:cubicBezTo>
                    <a:cubicBezTo>
                      <a:pt x="4546095" y="5876511"/>
                      <a:pt x="4546476" y="5890037"/>
                      <a:pt x="4544759" y="5902610"/>
                    </a:cubicBezTo>
                    <a:cubicBezTo>
                      <a:pt x="4539808" y="5939377"/>
                      <a:pt x="4537712" y="5975764"/>
                      <a:pt x="4544951" y="6012723"/>
                    </a:cubicBezTo>
                    <a:cubicBezTo>
                      <a:pt x="4547808" y="6027392"/>
                      <a:pt x="4543045" y="6043776"/>
                      <a:pt x="4541332" y="6059397"/>
                    </a:cubicBezTo>
                    <a:cubicBezTo>
                      <a:pt x="4536759" y="6096736"/>
                      <a:pt x="4531805" y="6134075"/>
                      <a:pt x="4527426" y="6171605"/>
                    </a:cubicBezTo>
                    <a:cubicBezTo>
                      <a:pt x="4524758" y="6195037"/>
                      <a:pt x="4523234" y="6218660"/>
                      <a:pt x="4520568" y="6242093"/>
                    </a:cubicBezTo>
                    <a:cubicBezTo>
                      <a:pt x="4517327" y="6269144"/>
                      <a:pt x="4512375" y="6296005"/>
                      <a:pt x="4509706" y="6323058"/>
                    </a:cubicBezTo>
                    <a:cubicBezTo>
                      <a:pt x="4506659" y="6353919"/>
                      <a:pt x="4506089" y="6384972"/>
                      <a:pt x="4502848" y="6415833"/>
                    </a:cubicBezTo>
                    <a:cubicBezTo>
                      <a:pt x="4496563" y="6472225"/>
                      <a:pt x="4489132" y="6528424"/>
                      <a:pt x="4482084" y="6584812"/>
                    </a:cubicBezTo>
                    <a:cubicBezTo>
                      <a:pt x="4475226" y="6639488"/>
                      <a:pt x="4469129" y="6694164"/>
                      <a:pt x="4460557" y="6748458"/>
                    </a:cubicBezTo>
                    <a:cubicBezTo>
                      <a:pt x="4456937" y="6771319"/>
                      <a:pt x="4447030" y="6793035"/>
                      <a:pt x="4441507" y="6815516"/>
                    </a:cubicBezTo>
                    <a:lnTo>
                      <a:pt x="4431806" y="6858001"/>
                    </a:lnTo>
                    <a:lnTo>
                      <a:pt x="4259554" y="6858001"/>
                    </a:lnTo>
                    <a:lnTo>
                      <a:pt x="4259554" y="6858002"/>
                    </a:lnTo>
                    <a:lnTo>
                      <a:pt x="0" y="6858002"/>
                    </a:lnTo>
                    <a:lnTo>
                      <a:pt x="0" y="2"/>
                    </a:lnTo>
                    <a:lnTo>
                      <a:pt x="3766492" y="1"/>
                    </a:lnTo>
                    <a:lnTo>
                      <a:pt x="3769210" y="21486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DF4F205-369D-432D-BE06-61DCFE9AB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-2" y="-1"/>
                <a:ext cx="4572002" cy="6858002"/>
              </a:xfrm>
              <a:custGeom>
                <a:avLst/>
                <a:gdLst>
                  <a:gd name="connsiteX0" fmla="*/ 4214994 w 4572002"/>
                  <a:gd name="connsiteY0" fmla="*/ 6564620 h 6858002"/>
                  <a:gd name="connsiteX1" fmla="*/ 4214994 w 4572002"/>
                  <a:gd name="connsiteY1" fmla="*/ 6564621 h 6858002"/>
                  <a:gd name="connsiteX2" fmla="*/ 4237474 w 4572002"/>
                  <a:gd name="connsiteY2" fmla="*/ 6588626 h 6858002"/>
                  <a:gd name="connsiteX3" fmla="*/ 4254096 w 4572002"/>
                  <a:gd name="connsiteY3" fmla="*/ 6625225 h 6858002"/>
                  <a:gd name="connsiteX4" fmla="*/ 4247001 w 4572002"/>
                  <a:gd name="connsiteY4" fmla="*/ 6662540 h 6858002"/>
                  <a:gd name="connsiteX5" fmla="*/ 4247000 w 4572002"/>
                  <a:gd name="connsiteY5" fmla="*/ 6662541 h 6858002"/>
                  <a:gd name="connsiteX6" fmla="*/ 4246999 w 4572002"/>
                  <a:gd name="connsiteY6" fmla="*/ 6662544 h 6858002"/>
                  <a:gd name="connsiteX7" fmla="*/ 4235550 w 4572002"/>
                  <a:gd name="connsiteY7" fmla="*/ 6683027 h 6858002"/>
                  <a:gd name="connsiteX8" fmla="*/ 4232403 w 4572002"/>
                  <a:gd name="connsiteY8" fmla="*/ 6702976 h 6858002"/>
                  <a:gd name="connsiteX9" fmla="*/ 4232403 w 4572002"/>
                  <a:gd name="connsiteY9" fmla="*/ 6702977 h 6858002"/>
                  <a:gd name="connsiteX10" fmla="*/ 4246238 w 4572002"/>
                  <a:gd name="connsiteY10" fmla="*/ 6742553 h 6858002"/>
                  <a:gd name="connsiteX11" fmla="*/ 4246239 w 4572002"/>
                  <a:gd name="connsiteY11" fmla="*/ 6742555 h 6858002"/>
                  <a:gd name="connsiteX12" fmla="*/ 4265716 w 4572002"/>
                  <a:gd name="connsiteY12" fmla="*/ 6812062 h 6858002"/>
                  <a:gd name="connsiteX13" fmla="*/ 4265717 w 4572002"/>
                  <a:gd name="connsiteY13" fmla="*/ 6812064 h 6858002"/>
                  <a:gd name="connsiteX14" fmla="*/ 4265717 w 4572002"/>
                  <a:gd name="connsiteY14" fmla="*/ 6812063 h 6858002"/>
                  <a:gd name="connsiteX15" fmla="*/ 4265716 w 4572002"/>
                  <a:gd name="connsiteY15" fmla="*/ 6812062 h 6858002"/>
                  <a:gd name="connsiteX16" fmla="*/ 4260942 w 4572002"/>
                  <a:gd name="connsiteY16" fmla="*/ 6776800 h 6858002"/>
                  <a:gd name="connsiteX17" fmla="*/ 4246239 w 4572002"/>
                  <a:gd name="connsiteY17" fmla="*/ 6742555 h 6858002"/>
                  <a:gd name="connsiteX18" fmla="*/ 4246238 w 4572002"/>
                  <a:gd name="connsiteY18" fmla="*/ 6742552 h 6858002"/>
                  <a:gd name="connsiteX19" fmla="*/ 4232403 w 4572002"/>
                  <a:gd name="connsiteY19" fmla="*/ 6702976 h 6858002"/>
                  <a:gd name="connsiteX20" fmla="*/ 4246999 w 4572002"/>
                  <a:gd name="connsiteY20" fmla="*/ 6662544 h 6858002"/>
                  <a:gd name="connsiteX21" fmla="*/ 4247000 w 4572002"/>
                  <a:gd name="connsiteY21" fmla="*/ 6662542 h 6858002"/>
                  <a:gd name="connsiteX22" fmla="*/ 4247001 w 4572002"/>
                  <a:gd name="connsiteY22" fmla="*/ 6662540 h 6858002"/>
                  <a:gd name="connsiteX23" fmla="*/ 4254084 w 4572002"/>
                  <a:gd name="connsiteY23" fmla="*/ 6645552 h 6858002"/>
                  <a:gd name="connsiteX24" fmla="*/ 4254096 w 4572002"/>
                  <a:gd name="connsiteY24" fmla="*/ 6625225 h 6858002"/>
                  <a:gd name="connsiteX25" fmla="*/ 4254096 w 4572002"/>
                  <a:gd name="connsiteY25" fmla="*/ 6625224 h 6858002"/>
                  <a:gd name="connsiteX26" fmla="*/ 4237474 w 4572002"/>
                  <a:gd name="connsiteY26" fmla="*/ 6588625 h 6858002"/>
                  <a:gd name="connsiteX27" fmla="*/ 4295315 w 4572002"/>
                  <a:gd name="connsiteY27" fmla="*/ 6438981 h 6858002"/>
                  <a:gd name="connsiteX28" fmla="*/ 4275385 w 4572002"/>
                  <a:gd name="connsiteY28" fmla="*/ 6463840 h 6858002"/>
                  <a:gd name="connsiteX29" fmla="*/ 4275382 w 4572002"/>
                  <a:gd name="connsiteY29" fmla="*/ 6463849 h 6858002"/>
                  <a:gd name="connsiteX30" fmla="*/ 4261587 w 4572002"/>
                  <a:gd name="connsiteY30" fmla="*/ 6513012 h 6858002"/>
                  <a:gd name="connsiteX31" fmla="*/ 4242781 w 4572002"/>
                  <a:gd name="connsiteY31" fmla="*/ 6546194 h 6858002"/>
                  <a:gd name="connsiteX32" fmla="*/ 4242781 w 4572002"/>
                  <a:gd name="connsiteY32" fmla="*/ 6546195 h 6858002"/>
                  <a:gd name="connsiteX33" fmla="*/ 4259120 w 4572002"/>
                  <a:gd name="connsiteY33" fmla="*/ 6521804 h 6858002"/>
                  <a:gd name="connsiteX34" fmla="*/ 4261587 w 4572002"/>
                  <a:gd name="connsiteY34" fmla="*/ 6513012 h 6858002"/>
                  <a:gd name="connsiteX35" fmla="*/ 4264398 w 4572002"/>
                  <a:gd name="connsiteY35" fmla="*/ 6508052 h 6858002"/>
                  <a:gd name="connsiteX36" fmla="*/ 4275382 w 4572002"/>
                  <a:gd name="connsiteY36" fmla="*/ 6463849 h 6858002"/>
                  <a:gd name="connsiteX37" fmla="*/ 4275385 w 4572002"/>
                  <a:gd name="connsiteY37" fmla="*/ 6463841 h 6858002"/>
                  <a:gd name="connsiteX38" fmla="*/ 4295315 w 4572002"/>
                  <a:gd name="connsiteY38" fmla="*/ 6438981 h 6858002"/>
                  <a:gd name="connsiteX39" fmla="*/ 4381289 w 4572002"/>
                  <a:gd name="connsiteY39" fmla="*/ 6365204 h 6858002"/>
                  <a:gd name="connsiteX40" fmla="*/ 4380008 w 4572002"/>
                  <a:gd name="connsiteY40" fmla="*/ 6387910 h 6858002"/>
                  <a:gd name="connsiteX41" fmla="*/ 4378243 w 4572002"/>
                  <a:gd name="connsiteY41" fmla="*/ 6391549 h 6858002"/>
                  <a:gd name="connsiteX42" fmla="*/ 4370589 w 4572002"/>
                  <a:gd name="connsiteY42" fmla="*/ 6407332 h 6858002"/>
                  <a:gd name="connsiteX43" fmla="*/ 4370589 w 4572002"/>
                  <a:gd name="connsiteY43" fmla="*/ 6407333 h 6858002"/>
                  <a:gd name="connsiteX44" fmla="*/ 4378243 w 4572002"/>
                  <a:gd name="connsiteY44" fmla="*/ 6391549 h 6858002"/>
                  <a:gd name="connsiteX45" fmla="*/ 4380008 w 4572002"/>
                  <a:gd name="connsiteY45" fmla="*/ 6387910 h 6858002"/>
                  <a:gd name="connsiteX46" fmla="*/ 4142220 w 4572002"/>
                  <a:gd name="connsiteY46" fmla="*/ 4221391 h 6858002"/>
                  <a:gd name="connsiteX47" fmla="*/ 4142220 w 4572002"/>
                  <a:gd name="connsiteY47" fmla="*/ 4221392 h 6858002"/>
                  <a:gd name="connsiteX48" fmla="*/ 4147936 w 4572002"/>
                  <a:gd name="connsiteY48" fmla="*/ 4253015 h 6858002"/>
                  <a:gd name="connsiteX49" fmla="*/ 4187752 w 4572002"/>
                  <a:gd name="connsiteY49" fmla="*/ 4324646 h 6858002"/>
                  <a:gd name="connsiteX50" fmla="*/ 4196706 w 4572002"/>
                  <a:gd name="connsiteY50" fmla="*/ 4363891 h 6858002"/>
                  <a:gd name="connsiteX51" fmla="*/ 4195944 w 4572002"/>
                  <a:gd name="connsiteY51" fmla="*/ 4482004 h 6858002"/>
                  <a:gd name="connsiteX52" fmla="*/ 4135934 w 4572002"/>
                  <a:gd name="connsiteY52" fmla="*/ 4659174 h 6858002"/>
                  <a:gd name="connsiteX53" fmla="*/ 4127932 w 4572002"/>
                  <a:gd name="connsiteY53" fmla="*/ 4677655 h 6858002"/>
                  <a:gd name="connsiteX54" fmla="*/ 4118025 w 4572002"/>
                  <a:gd name="connsiteY54" fmla="*/ 4767764 h 6858002"/>
                  <a:gd name="connsiteX55" fmla="*/ 4116716 w 4572002"/>
                  <a:gd name="connsiteY55" fmla="*/ 4800483 h 6858002"/>
                  <a:gd name="connsiteX56" fmla="*/ 4116716 w 4572002"/>
                  <a:gd name="connsiteY56" fmla="*/ 4800484 h 6858002"/>
                  <a:gd name="connsiteX57" fmla="*/ 4131552 w 4572002"/>
                  <a:gd name="connsiteY57" fmla="*/ 4828917 h 6858002"/>
                  <a:gd name="connsiteX58" fmla="*/ 4153733 w 4572002"/>
                  <a:gd name="connsiteY58" fmla="*/ 4863343 h 6858002"/>
                  <a:gd name="connsiteX59" fmla="*/ 4161262 w 4572002"/>
                  <a:gd name="connsiteY59" fmla="*/ 4889275 h 6858002"/>
                  <a:gd name="connsiteX60" fmla="*/ 4159557 w 4572002"/>
                  <a:gd name="connsiteY60" fmla="*/ 4912168 h 6858002"/>
                  <a:gd name="connsiteX61" fmla="*/ 4158155 w 4572002"/>
                  <a:gd name="connsiteY61" fmla="*/ 4933804 h 6858002"/>
                  <a:gd name="connsiteX62" fmla="*/ 4158155 w 4572002"/>
                  <a:gd name="connsiteY62" fmla="*/ 4933805 h 6858002"/>
                  <a:gd name="connsiteX63" fmla="*/ 4162914 w 4572002"/>
                  <a:gd name="connsiteY63" fmla="*/ 4952673 h 6858002"/>
                  <a:gd name="connsiteX64" fmla="*/ 4165707 w 4572002"/>
                  <a:gd name="connsiteY64" fmla="*/ 4957454 h 6858002"/>
                  <a:gd name="connsiteX65" fmla="*/ 4166985 w 4572002"/>
                  <a:gd name="connsiteY65" fmla="*/ 4961456 h 6858002"/>
                  <a:gd name="connsiteX66" fmla="*/ 4182989 w 4572002"/>
                  <a:gd name="connsiteY66" fmla="*/ 4987038 h 6858002"/>
                  <a:gd name="connsiteX67" fmla="*/ 4209468 w 4572002"/>
                  <a:gd name="connsiteY67" fmla="*/ 5041522 h 6858002"/>
                  <a:gd name="connsiteX68" fmla="*/ 4216684 w 4572002"/>
                  <a:gd name="connsiteY68" fmla="*/ 5072376 h 6858002"/>
                  <a:gd name="connsiteX69" fmla="*/ 4222587 w 4572002"/>
                  <a:gd name="connsiteY69" fmla="*/ 5087441 h 6858002"/>
                  <a:gd name="connsiteX70" fmla="*/ 4235615 w 4572002"/>
                  <a:gd name="connsiteY70" fmla="*/ 5133220 h 6858002"/>
                  <a:gd name="connsiteX71" fmla="*/ 4235616 w 4572002"/>
                  <a:gd name="connsiteY71" fmla="*/ 5133225 h 6858002"/>
                  <a:gd name="connsiteX72" fmla="*/ 4228901 w 4572002"/>
                  <a:gd name="connsiteY72" fmla="*/ 5166113 h 6858002"/>
                  <a:gd name="connsiteX73" fmla="*/ 4228901 w 4572002"/>
                  <a:gd name="connsiteY73" fmla="*/ 5166114 h 6858002"/>
                  <a:gd name="connsiteX74" fmla="*/ 4229593 w 4572002"/>
                  <a:gd name="connsiteY74" fmla="*/ 5172091 h 6858002"/>
                  <a:gd name="connsiteX75" fmla="*/ 4232139 w 4572002"/>
                  <a:gd name="connsiteY75" fmla="*/ 5179068 h 6858002"/>
                  <a:gd name="connsiteX76" fmla="*/ 4231973 w 4572002"/>
                  <a:gd name="connsiteY76" fmla="*/ 5229434 h 6858002"/>
                  <a:gd name="connsiteX77" fmla="*/ 4225669 w 4572002"/>
                  <a:gd name="connsiteY77" fmla="*/ 5241089 h 6858002"/>
                  <a:gd name="connsiteX78" fmla="*/ 4208517 w 4572002"/>
                  <a:gd name="connsiteY78" fmla="*/ 5272796 h 6858002"/>
                  <a:gd name="connsiteX79" fmla="*/ 4184613 w 4572002"/>
                  <a:gd name="connsiteY79" fmla="*/ 5312288 h 6858002"/>
                  <a:gd name="connsiteX80" fmla="*/ 4183557 w 4572002"/>
                  <a:gd name="connsiteY80" fmla="*/ 5321350 h 6858002"/>
                  <a:gd name="connsiteX81" fmla="*/ 4181083 w 4572002"/>
                  <a:gd name="connsiteY81" fmla="*/ 5326163 h 6858002"/>
                  <a:gd name="connsiteX82" fmla="*/ 4179637 w 4572002"/>
                  <a:gd name="connsiteY82" fmla="*/ 5355014 h 6858002"/>
                  <a:gd name="connsiteX83" fmla="*/ 4179637 w 4572002"/>
                  <a:gd name="connsiteY83" fmla="*/ 5355015 h 6858002"/>
                  <a:gd name="connsiteX84" fmla="*/ 4184513 w 4572002"/>
                  <a:gd name="connsiteY84" fmla="*/ 5385385 h 6858002"/>
                  <a:gd name="connsiteX85" fmla="*/ 4192704 w 4572002"/>
                  <a:gd name="connsiteY85" fmla="*/ 5425583 h 6858002"/>
                  <a:gd name="connsiteX86" fmla="*/ 4204327 w 4572002"/>
                  <a:gd name="connsiteY86" fmla="*/ 5480638 h 6858002"/>
                  <a:gd name="connsiteX87" fmla="*/ 4208850 w 4572002"/>
                  <a:gd name="connsiteY87" fmla="*/ 5507668 h 6858002"/>
                  <a:gd name="connsiteX88" fmla="*/ 4198232 w 4572002"/>
                  <a:gd name="connsiteY88" fmla="*/ 5531692 h 6858002"/>
                  <a:gd name="connsiteX89" fmla="*/ 4198231 w 4572002"/>
                  <a:gd name="connsiteY89" fmla="*/ 5531693 h 6858002"/>
                  <a:gd name="connsiteX90" fmla="*/ 4188085 w 4572002"/>
                  <a:gd name="connsiteY90" fmla="*/ 5547578 h 6858002"/>
                  <a:gd name="connsiteX91" fmla="*/ 4188085 w 4572002"/>
                  <a:gd name="connsiteY91" fmla="*/ 5547579 h 6858002"/>
                  <a:gd name="connsiteX92" fmla="*/ 4197659 w 4572002"/>
                  <a:gd name="connsiteY92" fmla="*/ 5562747 h 6858002"/>
                  <a:gd name="connsiteX93" fmla="*/ 4268907 w 4572002"/>
                  <a:gd name="connsiteY93" fmla="*/ 5704484 h 6858002"/>
                  <a:gd name="connsiteX94" fmla="*/ 4274812 w 4572002"/>
                  <a:gd name="connsiteY94" fmla="*/ 5740489 h 6858002"/>
                  <a:gd name="connsiteX95" fmla="*/ 4283578 w 4572002"/>
                  <a:gd name="connsiteY95" fmla="*/ 5760874 h 6858002"/>
                  <a:gd name="connsiteX96" fmla="*/ 4371973 w 4572002"/>
                  <a:gd name="connsiteY96" fmla="*/ 5883752 h 6858002"/>
                  <a:gd name="connsiteX97" fmla="*/ 4371974 w 4572002"/>
                  <a:gd name="connsiteY97" fmla="*/ 5883757 h 6858002"/>
                  <a:gd name="connsiteX98" fmla="*/ 4389877 w 4572002"/>
                  <a:gd name="connsiteY98" fmla="*/ 5935946 h 6858002"/>
                  <a:gd name="connsiteX99" fmla="*/ 4389878 w 4572002"/>
                  <a:gd name="connsiteY99" fmla="*/ 5935950 h 6858002"/>
                  <a:gd name="connsiteX100" fmla="*/ 4386259 w 4572002"/>
                  <a:gd name="connsiteY100" fmla="*/ 5993290 h 6858002"/>
                  <a:gd name="connsiteX101" fmla="*/ 4386259 w 4572002"/>
                  <a:gd name="connsiteY101" fmla="*/ 5993291 h 6858002"/>
                  <a:gd name="connsiteX102" fmla="*/ 4379782 w 4572002"/>
                  <a:gd name="connsiteY102" fmla="*/ 6026440 h 6858002"/>
                  <a:gd name="connsiteX103" fmla="*/ 4323583 w 4572002"/>
                  <a:gd name="connsiteY103" fmla="*/ 6108738 h 6858002"/>
                  <a:gd name="connsiteX104" fmla="*/ 4309890 w 4572002"/>
                  <a:gd name="connsiteY104" fmla="*/ 6133314 h 6858002"/>
                  <a:gd name="connsiteX105" fmla="*/ 4309890 w 4572002"/>
                  <a:gd name="connsiteY105" fmla="*/ 6133315 h 6858002"/>
                  <a:gd name="connsiteX106" fmla="*/ 4313591 w 4572002"/>
                  <a:gd name="connsiteY106" fmla="*/ 6143190 h 6858002"/>
                  <a:gd name="connsiteX107" fmla="*/ 4325486 w 4572002"/>
                  <a:gd name="connsiteY107" fmla="*/ 6155600 h 6858002"/>
                  <a:gd name="connsiteX108" fmla="*/ 4325488 w 4572002"/>
                  <a:gd name="connsiteY108" fmla="*/ 6155603 h 6858002"/>
                  <a:gd name="connsiteX109" fmla="*/ 4364160 w 4572002"/>
                  <a:gd name="connsiteY109" fmla="*/ 6228757 h 6858002"/>
                  <a:gd name="connsiteX110" fmla="*/ 4381497 w 4572002"/>
                  <a:gd name="connsiteY110" fmla="*/ 6361540 h 6858002"/>
                  <a:gd name="connsiteX111" fmla="*/ 4381497 w 4572002"/>
                  <a:gd name="connsiteY111" fmla="*/ 6361539 h 6858002"/>
                  <a:gd name="connsiteX112" fmla="*/ 4364160 w 4572002"/>
                  <a:gd name="connsiteY112" fmla="*/ 6228756 h 6858002"/>
                  <a:gd name="connsiteX113" fmla="*/ 4325488 w 4572002"/>
                  <a:gd name="connsiteY113" fmla="*/ 6155602 h 6858002"/>
                  <a:gd name="connsiteX114" fmla="*/ 4325486 w 4572002"/>
                  <a:gd name="connsiteY114" fmla="*/ 6155600 h 6858002"/>
                  <a:gd name="connsiteX115" fmla="*/ 4309890 w 4572002"/>
                  <a:gd name="connsiteY115" fmla="*/ 6133315 h 6858002"/>
                  <a:gd name="connsiteX116" fmla="*/ 4323583 w 4572002"/>
                  <a:gd name="connsiteY116" fmla="*/ 6108739 h 6858002"/>
                  <a:gd name="connsiteX117" fmla="*/ 4379782 w 4572002"/>
                  <a:gd name="connsiteY117" fmla="*/ 6026441 h 6858002"/>
                  <a:gd name="connsiteX118" fmla="*/ 4386259 w 4572002"/>
                  <a:gd name="connsiteY118" fmla="*/ 5993292 h 6858002"/>
                  <a:gd name="connsiteX119" fmla="*/ 4386259 w 4572002"/>
                  <a:gd name="connsiteY119" fmla="*/ 5993290 h 6858002"/>
                  <a:gd name="connsiteX120" fmla="*/ 4389712 w 4572002"/>
                  <a:gd name="connsiteY120" fmla="*/ 5964477 h 6858002"/>
                  <a:gd name="connsiteX121" fmla="*/ 4389878 w 4572002"/>
                  <a:gd name="connsiteY121" fmla="*/ 5935950 h 6858002"/>
                  <a:gd name="connsiteX122" fmla="*/ 4389878 w 4572002"/>
                  <a:gd name="connsiteY122" fmla="*/ 5935949 h 6858002"/>
                  <a:gd name="connsiteX123" fmla="*/ 4389877 w 4572002"/>
                  <a:gd name="connsiteY123" fmla="*/ 5935946 h 6858002"/>
                  <a:gd name="connsiteX124" fmla="*/ 4382997 w 4572002"/>
                  <a:gd name="connsiteY124" fmla="*/ 5909351 h 6858002"/>
                  <a:gd name="connsiteX125" fmla="*/ 4371974 w 4572002"/>
                  <a:gd name="connsiteY125" fmla="*/ 5883757 h 6858002"/>
                  <a:gd name="connsiteX126" fmla="*/ 4371973 w 4572002"/>
                  <a:gd name="connsiteY126" fmla="*/ 5883751 h 6858002"/>
                  <a:gd name="connsiteX127" fmla="*/ 4283578 w 4572002"/>
                  <a:gd name="connsiteY127" fmla="*/ 5760873 h 6858002"/>
                  <a:gd name="connsiteX128" fmla="*/ 4274812 w 4572002"/>
                  <a:gd name="connsiteY128" fmla="*/ 5740488 h 6858002"/>
                  <a:gd name="connsiteX129" fmla="*/ 4268907 w 4572002"/>
                  <a:gd name="connsiteY129" fmla="*/ 5704483 h 6858002"/>
                  <a:gd name="connsiteX130" fmla="*/ 4197659 w 4572002"/>
                  <a:gd name="connsiteY130" fmla="*/ 5562746 h 6858002"/>
                  <a:gd name="connsiteX131" fmla="*/ 4188085 w 4572002"/>
                  <a:gd name="connsiteY131" fmla="*/ 5547578 h 6858002"/>
                  <a:gd name="connsiteX132" fmla="*/ 4198231 w 4572002"/>
                  <a:gd name="connsiteY132" fmla="*/ 5531694 h 6858002"/>
                  <a:gd name="connsiteX133" fmla="*/ 4198232 w 4572002"/>
                  <a:gd name="connsiteY133" fmla="*/ 5531692 h 6858002"/>
                  <a:gd name="connsiteX134" fmla="*/ 4206630 w 4572002"/>
                  <a:gd name="connsiteY134" fmla="*/ 5520422 h 6858002"/>
                  <a:gd name="connsiteX135" fmla="*/ 4208850 w 4572002"/>
                  <a:gd name="connsiteY135" fmla="*/ 5507668 h 6858002"/>
                  <a:gd name="connsiteX136" fmla="*/ 4208850 w 4572002"/>
                  <a:gd name="connsiteY136" fmla="*/ 5507667 h 6858002"/>
                  <a:gd name="connsiteX137" fmla="*/ 4204327 w 4572002"/>
                  <a:gd name="connsiteY137" fmla="*/ 5480637 h 6858002"/>
                  <a:gd name="connsiteX138" fmla="*/ 4192704 w 4572002"/>
                  <a:gd name="connsiteY138" fmla="*/ 5425582 h 6858002"/>
                  <a:gd name="connsiteX139" fmla="*/ 4184513 w 4572002"/>
                  <a:gd name="connsiteY139" fmla="*/ 5385384 h 6858002"/>
                  <a:gd name="connsiteX140" fmla="*/ 4179637 w 4572002"/>
                  <a:gd name="connsiteY140" fmla="*/ 5355014 h 6858002"/>
                  <a:gd name="connsiteX141" fmla="*/ 4183557 w 4572002"/>
                  <a:gd name="connsiteY141" fmla="*/ 5321350 h 6858002"/>
                  <a:gd name="connsiteX142" fmla="*/ 4208517 w 4572002"/>
                  <a:gd name="connsiteY142" fmla="*/ 5272797 h 6858002"/>
                  <a:gd name="connsiteX143" fmla="*/ 4225669 w 4572002"/>
                  <a:gd name="connsiteY143" fmla="*/ 5241089 h 6858002"/>
                  <a:gd name="connsiteX144" fmla="*/ 4231973 w 4572002"/>
                  <a:gd name="connsiteY144" fmla="*/ 5229433 h 6858002"/>
                  <a:gd name="connsiteX145" fmla="*/ 4232139 w 4572002"/>
                  <a:gd name="connsiteY145" fmla="*/ 5179068 h 6858002"/>
                  <a:gd name="connsiteX146" fmla="*/ 4232139 w 4572002"/>
                  <a:gd name="connsiteY146" fmla="*/ 5179067 h 6858002"/>
                  <a:gd name="connsiteX147" fmla="*/ 4229593 w 4572002"/>
                  <a:gd name="connsiteY147" fmla="*/ 5172090 h 6858002"/>
                  <a:gd name="connsiteX148" fmla="*/ 4228901 w 4572002"/>
                  <a:gd name="connsiteY148" fmla="*/ 5166114 h 6858002"/>
                  <a:gd name="connsiteX149" fmla="*/ 4235616 w 4572002"/>
                  <a:gd name="connsiteY149" fmla="*/ 5133225 h 6858002"/>
                  <a:gd name="connsiteX150" fmla="*/ 4235616 w 4572002"/>
                  <a:gd name="connsiteY150" fmla="*/ 5133224 h 6858002"/>
                  <a:gd name="connsiteX151" fmla="*/ 4235615 w 4572002"/>
                  <a:gd name="connsiteY151" fmla="*/ 5133220 h 6858002"/>
                  <a:gd name="connsiteX152" fmla="*/ 4228473 w 4572002"/>
                  <a:gd name="connsiteY152" fmla="*/ 5102461 h 6858002"/>
                  <a:gd name="connsiteX153" fmla="*/ 4222587 w 4572002"/>
                  <a:gd name="connsiteY153" fmla="*/ 5087441 h 6858002"/>
                  <a:gd name="connsiteX154" fmla="*/ 4222582 w 4572002"/>
                  <a:gd name="connsiteY154" fmla="*/ 5087423 h 6858002"/>
                  <a:gd name="connsiteX155" fmla="*/ 4209468 w 4572002"/>
                  <a:gd name="connsiteY155" fmla="*/ 5041521 h 6858002"/>
                  <a:gd name="connsiteX156" fmla="*/ 4182989 w 4572002"/>
                  <a:gd name="connsiteY156" fmla="*/ 4987037 h 6858002"/>
                  <a:gd name="connsiteX157" fmla="*/ 4165707 w 4572002"/>
                  <a:gd name="connsiteY157" fmla="*/ 4957454 h 6858002"/>
                  <a:gd name="connsiteX158" fmla="*/ 4158155 w 4572002"/>
                  <a:gd name="connsiteY158" fmla="*/ 4933805 h 6858002"/>
                  <a:gd name="connsiteX159" fmla="*/ 4159557 w 4572002"/>
                  <a:gd name="connsiteY159" fmla="*/ 4912169 h 6858002"/>
                  <a:gd name="connsiteX160" fmla="*/ 4161262 w 4572002"/>
                  <a:gd name="connsiteY160" fmla="*/ 4889276 h 6858002"/>
                  <a:gd name="connsiteX161" fmla="*/ 4161262 w 4572002"/>
                  <a:gd name="connsiteY161" fmla="*/ 4889275 h 6858002"/>
                  <a:gd name="connsiteX162" fmla="*/ 4156484 w 4572002"/>
                  <a:gd name="connsiteY162" fmla="*/ 4867614 h 6858002"/>
                  <a:gd name="connsiteX163" fmla="*/ 4153733 w 4572002"/>
                  <a:gd name="connsiteY163" fmla="*/ 4863343 h 6858002"/>
                  <a:gd name="connsiteX164" fmla="*/ 4151983 w 4572002"/>
                  <a:gd name="connsiteY164" fmla="*/ 4857317 h 6858002"/>
                  <a:gd name="connsiteX165" fmla="*/ 4131552 w 4572002"/>
                  <a:gd name="connsiteY165" fmla="*/ 4828916 h 6858002"/>
                  <a:gd name="connsiteX166" fmla="*/ 4116716 w 4572002"/>
                  <a:gd name="connsiteY166" fmla="*/ 4800483 h 6858002"/>
                  <a:gd name="connsiteX167" fmla="*/ 4118025 w 4572002"/>
                  <a:gd name="connsiteY167" fmla="*/ 4767765 h 6858002"/>
                  <a:gd name="connsiteX168" fmla="*/ 4127932 w 4572002"/>
                  <a:gd name="connsiteY168" fmla="*/ 4677656 h 6858002"/>
                  <a:gd name="connsiteX169" fmla="*/ 4135934 w 4572002"/>
                  <a:gd name="connsiteY169" fmla="*/ 4659175 h 6858002"/>
                  <a:gd name="connsiteX170" fmla="*/ 4195944 w 4572002"/>
                  <a:gd name="connsiteY170" fmla="*/ 4482005 h 6858002"/>
                  <a:gd name="connsiteX171" fmla="*/ 4196706 w 4572002"/>
                  <a:gd name="connsiteY171" fmla="*/ 4363891 h 6858002"/>
                  <a:gd name="connsiteX172" fmla="*/ 4196706 w 4572002"/>
                  <a:gd name="connsiteY172" fmla="*/ 4363890 h 6858002"/>
                  <a:gd name="connsiteX173" fmla="*/ 4187752 w 4572002"/>
                  <a:gd name="connsiteY173" fmla="*/ 4324645 h 6858002"/>
                  <a:gd name="connsiteX174" fmla="*/ 4147936 w 4572002"/>
                  <a:gd name="connsiteY174" fmla="*/ 4253014 h 6858002"/>
                  <a:gd name="connsiteX175" fmla="*/ 4211111 w 4572002"/>
                  <a:gd name="connsiteY175" fmla="*/ 2836172 h 6858002"/>
                  <a:gd name="connsiteX176" fmla="*/ 4202421 w 4572002"/>
                  <a:gd name="connsiteY176" fmla="*/ 2848793 h 6858002"/>
                  <a:gd name="connsiteX177" fmla="*/ 4186816 w 4572002"/>
                  <a:gd name="connsiteY177" fmla="*/ 2897785 h 6858002"/>
                  <a:gd name="connsiteX178" fmla="*/ 4185787 w 4572002"/>
                  <a:gd name="connsiteY178" fmla="*/ 2903551 h 6858002"/>
                  <a:gd name="connsiteX179" fmla="*/ 4182513 w 4572002"/>
                  <a:gd name="connsiteY179" fmla="*/ 2914328 h 6858002"/>
                  <a:gd name="connsiteX180" fmla="*/ 4177882 w 4572002"/>
                  <a:gd name="connsiteY180" fmla="*/ 2947858 h 6858002"/>
                  <a:gd name="connsiteX181" fmla="*/ 4177881 w 4572002"/>
                  <a:gd name="connsiteY181" fmla="*/ 2947862 h 6858002"/>
                  <a:gd name="connsiteX182" fmla="*/ 4177881 w 4572002"/>
                  <a:gd name="connsiteY182" fmla="*/ 2947863 h 6858002"/>
                  <a:gd name="connsiteX183" fmla="*/ 4181465 w 4572002"/>
                  <a:gd name="connsiteY183" fmla="*/ 2982149 h 6858002"/>
                  <a:gd name="connsiteX184" fmla="*/ 4193158 w 4572002"/>
                  <a:gd name="connsiteY184" fmla="*/ 3077402 h 6858002"/>
                  <a:gd name="connsiteX185" fmla="*/ 4180703 w 4572002"/>
                  <a:gd name="connsiteY185" fmla="*/ 3172654 h 6858002"/>
                  <a:gd name="connsiteX186" fmla="*/ 4133076 w 4572002"/>
                  <a:gd name="connsiteY186" fmla="*/ 3489467 h 6858002"/>
                  <a:gd name="connsiteX187" fmla="*/ 4110977 w 4572002"/>
                  <a:gd name="connsiteY187" fmla="*/ 3544713 h 6858002"/>
                  <a:gd name="connsiteX188" fmla="*/ 4093355 w 4572002"/>
                  <a:gd name="connsiteY188" fmla="*/ 3574408 h 6858002"/>
                  <a:gd name="connsiteX189" fmla="*/ 4093355 w 4572002"/>
                  <a:gd name="connsiteY189" fmla="*/ 3574409 h 6858002"/>
                  <a:gd name="connsiteX190" fmla="*/ 4105453 w 4572002"/>
                  <a:gd name="connsiteY190" fmla="*/ 3606818 h 6858002"/>
                  <a:gd name="connsiteX191" fmla="*/ 4118979 w 4572002"/>
                  <a:gd name="connsiteY191" fmla="*/ 3630633 h 6858002"/>
                  <a:gd name="connsiteX192" fmla="*/ 4136708 w 4572002"/>
                  <a:gd name="connsiteY192" fmla="*/ 3654416 h 6858002"/>
                  <a:gd name="connsiteX193" fmla="*/ 4140382 w 4572002"/>
                  <a:gd name="connsiteY193" fmla="*/ 3668940 h 6858002"/>
                  <a:gd name="connsiteX194" fmla="*/ 4143220 w 4572002"/>
                  <a:gd name="connsiteY194" fmla="*/ 3680164 h 6858002"/>
                  <a:gd name="connsiteX195" fmla="*/ 4139172 w 4572002"/>
                  <a:gd name="connsiteY195" fmla="*/ 3734837 h 6858002"/>
                  <a:gd name="connsiteX196" fmla="*/ 4139172 w 4572002"/>
                  <a:gd name="connsiteY196" fmla="*/ 3734838 h 6858002"/>
                  <a:gd name="connsiteX197" fmla="*/ 4139554 w 4572002"/>
                  <a:gd name="connsiteY197" fmla="*/ 3754653 h 6858002"/>
                  <a:gd name="connsiteX198" fmla="*/ 4145911 w 4572002"/>
                  <a:gd name="connsiteY198" fmla="*/ 3789776 h 6858002"/>
                  <a:gd name="connsiteX199" fmla="*/ 4130980 w 4572002"/>
                  <a:gd name="connsiteY199" fmla="*/ 3822472 h 6858002"/>
                  <a:gd name="connsiteX200" fmla="*/ 4116645 w 4572002"/>
                  <a:gd name="connsiteY200" fmla="*/ 3852619 h 6858002"/>
                  <a:gd name="connsiteX201" fmla="*/ 4116645 w 4572002"/>
                  <a:gd name="connsiteY201" fmla="*/ 3852620 h 6858002"/>
                  <a:gd name="connsiteX202" fmla="*/ 4117425 w 4572002"/>
                  <a:gd name="connsiteY202" fmla="*/ 3868764 h 6858002"/>
                  <a:gd name="connsiteX203" fmla="*/ 4126028 w 4572002"/>
                  <a:gd name="connsiteY203" fmla="*/ 3885337 h 6858002"/>
                  <a:gd name="connsiteX204" fmla="*/ 4126028 w 4572002"/>
                  <a:gd name="connsiteY204" fmla="*/ 3885339 h 6858002"/>
                  <a:gd name="connsiteX205" fmla="*/ 4148409 w 4572002"/>
                  <a:gd name="connsiteY205" fmla="*/ 3923125 h 6858002"/>
                  <a:gd name="connsiteX206" fmla="*/ 4157913 w 4572002"/>
                  <a:gd name="connsiteY206" fmla="*/ 3962160 h 6858002"/>
                  <a:gd name="connsiteX207" fmla="*/ 4142221 w 4572002"/>
                  <a:gd name="connsiteY207" fmla="*/ 4043838 h 6858002"/>
                  <a:gd name="connsiteX208" fmla="*/ 4142220 w 4572002"/>
                  <a:gd name="connsiteY208" fmla="*/ 4043839 h 6858002"/>
                  <a:gd name="connsiteX209" fmla="*/ 4127099 w 4572002"/>
                  <a:gd name="connsiteY209" fmla="*/ 4103825 h 6858002"/>
                  <a:gd name="connsiteX210" fmla="*/ 4127099 w 4572002"/>
                  <a:gd name="connsiteY210" fmla="*/ 4103826 h 6858002"/>
                  <a:gd name="connsiteX211" fmla="*/ 4129066 w 4572002"/>
                  <a:gd name="connsiteY211" fmla="*/ 4134256 h 6858002"/>
                  <a:gd name="connsiteX212" fmla="*/ 4138410 w 4572002"/>
                  <a:gd name="connsiteY212" fmla="*/ 4165382 h 6858002"/>
                  <a:gd name="connsiteX213" fmla="*/ 4138410 w 4572002"/>
                  <a:gd name="connsiteY213" fmla="*/ 4165384 h 6858002"/>
                  <a:gd name="connsiteX214" fmla="*/ 4142315 w 4572002"/>
                  <a:gd name="connsiteY214" fmla="*/ 4192388 h 6858002"/>
                  <a:gd name="connsiteX215" fmla="*/ 4142315 w 4572002"/>
                  <a:gd name="connsiteY215" fmla="*/ 4192387 h 6858002"/>
                  <a:gd name="connsiteX216" fmla="*/ 4138410 w 4572002"/>
                  <a:gd name="connsiteY216" fmla="*/ 4165383 h 6858002"/>
                  <a:gd name="connsiteX217" fmla="*/ 4138410 w 4572002"/>
                  <a:gd name="connsiteY217" fmla="*/ 4165382 h 6858002"/>
                  <a:gd name="connsiteX218" fmla="*/ 4127099 w 4572002"/>
                  <a:gd name="connsiteY218" fmla="*/ 4103826 h 6858002"/>
                  <a:gd name="connsiteX219" fmla="*/ 4142220 w 4572002"/>
                  <a:gd name="connsiteY219" fmla="*/ 4043840 h 6858002"/>
                  <a:gd name="connsiteX220" fmla="*/ 4142221 w 4572002"/>
                  <a:gd name="connsiteY220" fmla="*/ 4043838 h 6858002"/>
                  <a:gd name="connsiteX221" fmla="*/ 4155523 w 4572002"/>
                  <a:gd name="connsiteY221" fmla="*/ 4002410 h 6858002"/>
                  <a:gd name="connsiteX222" fmla="*/ 4157913 w 4572002"/>
                  <a:gd name="connsiteY222" fmla="*/ 3962160 h 6858002"/>
                  <a:gd name="connsiteX223" fmla="*/ 4157913 w 4572002"/>
                  <a:gd name="connsiteY223" fmla="*/ 3962159 h 6858002"/>
                  <a:gd name="connsiteX224" fmla="*/ 4126028 w 4572002"/>
                  <a:gd name="connsiteY224" fmla="*/ 3885338 h 6858002"/>
                  <a:gd name="connsiteX225" fmla="*/ 4126028 w 4572002"/>
                  <a:gd name="connsiteY225" fmla="*/ 3885337 h 6858002"/>
                  <a:gd name="connsiteX226" fmla="*/ 4116645 w 4572002"/>
                  <a:gd name="connsiteY226" fmla="*/ 3852620 h 6858002"/>
                  <a:gd name="connsiteX227" fmla="*/ 4130980 w 4572002"/>
                  <a:gd name="connsiteY227" fmla="*/ 3822473 h 6858002"/>
                  <a:gd name="connsiteX228" fmla="*/ 4145911 w 4572002"/>
                  <a:gd name="connsiteY228" fmla="*/ 3789777 h 6858002"/>
                  <a:gd name="connsiteX229" fmla="*/ 4145911 w 4572002"/>
                  <a:gd name="connsiteY229" fmla="*/ 3789776 h 6858002"/>
                  <a:gd name="connsiteX230" fmla="*/ 4139554 w 4572002"/>
                  <a:gd name="connsiteY230" fmla="*/ 3754652 h 6858002"/>
                  <a:gd name="connsiteX231" fmla="*/ 4139172 w 4572002"/>
                  <a:gd name="connsiteY231" fmla="*/ 3734838 h 6858002"/>
                  <a:gd name="connsiteX232" fmla="*/ 4143220 w 4572002"/>
                  <a:gd name="connsiteY232" fmla="*/ 3680164 h 6858002"/>
                  <a:gd name="connsiteX233" fmla="*/ 4143220 w 4572002"/>
                  <a:gd name="connsiteY233" fmla="*/ 3680163 h 6858002"/>
                  <a:gd name="connsiteX234" fmla="*/ 4140382 w 4572002"/>
                  <a:gd name="connsiteY234" fmla="*/ 3668940 h 6858002"/>
                  <a:gd name="connsiteX235" fmla="*/ 4136708 w 4572002"/>
                  <a:gd name="connsiteY235" fmla="*/ 3654416 h 6858002"/>
                  <a:gd name="connsiteX236" fmla="*/ 4136708 w 4572002"/>
                  <a:gd name="connsiteY236" fmla="*/ 3654416 h 6858002"/>
                  <a:gd name="connsiteX237" fmla="*/ 4136708 w 4572002"/>
                  <a:gd name="connsiteY237" fmla="*/ 3654415 h 6858002"/>
                  <a:gd name="connsiteX238" fmla="*/ 4118979 w 4572002"/>
                  <a:gd name="connsiteY238" fmla="*/ 3630632 h 6858002"/>
                  <a:gd name="connsiteX239" fmla="*/ 4105453 w 4572002"/>
                  <a:gd name="connsiteY239" fmla="*/ 3606817 h 6858002"/>
                  <a:gd name="connsiteX240" fmla="*/ 4095707 w 4572002"/>
                  <a:gd name="connsiteY240" fmla="*/ 3587174 h 6858002"/>
                  <a:gd name="connsiteX241" fmla="*/ 4093355 w 4572002"/>
                  <a:gd name="connsiteY241" fmla="*/ 3574408 h 6858002"/>
                  <a:gd name="connsiteX242" fmla="*/ 4098434 w 4572002"/>
                  <a:gd name="connsiteY242" fmla="*/ 3562321 h 6858002"/>
                  <a:gd name="connsiteX243" fmla="*/ 4110977 w 4572002"/>
                  <a:gd name="connsiteY243" fmla="*/ 3544714 h 6858002"/>
                  <a:gd name="connsiteX244" fmla="*/ 4133076 w 4572002"/>
                  <a:gd name="connsiteY244" fmla="*/ 3489468 h 6858002"/>
                  <a:gd name="connsiteX245" fmla="*/ 4180703 w 4572002"/>
                  <a:gd name="connsiteY245" fmla="*/ 3172655 h 6858002"/>
                  <a:gd name="connsiteX246" fmla="*/ 4193158 w 4572002"/>
                  <a:gd name="connsiteY246" fmla="*/ 3077402 h 6858002"/>
                  <a:gd name="connsiteX247" fmla="*/ 4193158 w 4572002"/>
                  <a:gd name="connsiteY247" fmla="*/ 3077401 h 6858002"/>
                  <a:gd name="connsiteX248" fmla="*/ 4181465 w 4572002"/>
                  <a:gd name="connsiteY248" fmla="*/ 2982148 h 6858002"/>
                  <a:gd name="connsiteX249" fmla="*/ 4177881 w 4572002"/>
                  <a:gd name="connsiteY249" fmla="*/ 2947863 h 6858002"/>
                  <a:gd name="connsiteX250" fmla="*/ 4177882 w 4572002"/>
                  <a:gd name="connsiteY250" fmla="*/ 2947858 h 6858002"/>
                  <a:gd name="connsiteX251" fmla="*/ 4185787 w 4572002"/>
                  <a:gd name="connsiteY251" fmla="*/ 2903551 h 6858002"/>
                  <a:gd name="connsiteX252" fmla="*/ 4202421 w 4572002"/>
                  <a:gd name="connsiteY252" fmla="*/ 2848794 h 6858002"/>
                  <a:gd name="connsiteX253" fmla="*/ 4211111 w 4572002"/>
                  <a:gd name="connsiteY253" fmla="*/ 2836173 h 6858002"/>
                  <a:gd name="connsiteX254" fmla="*/ 3726625 w 4572002"/>
                  <a:gd name="connsiteY254" fmla="*/ 1508458 h 6858002"/>
                  <a:gd name="connsiteX255" fmla="*/ 3698531 w 4572002"/>
                  <a:gd name="connsiteY255" fmla="*/ 1596214 h 6858002"/>
                  <a:gd name="connsiteX256" fmla="*/ 3700436 w 4572002"/>
                  <a:gd name="connsiteY256" fmla="*/ 1624981 h 6858002"/>
                  <a:gd name="connsiteX257" fmla="*/ 3757017 w 4572002"/>
                  <a:gd name="connsiteY257" fmla="*/ 1697754 h 6858002"/>
                  <a:gd name="connsiteX258" fmla="*/ 3779686 w 4572002"/>
                  <a:gd name="connsiteY258" fmla="*/ 1733189 h 6858002"/>
                  <a:gd name="connsiteX259" fmla="*/ 3821407 w 4572002"/>
                  <a:gd name="connsiteY259" fmla="*/ 1833776 h 6858002"/>
                  <a:gd name="connsiteX260" fmla="*/ 3829028 w 4572002"/>
                  <a:gd name="connsiteY260" fmla="*/ 1842159 h 6858002"/>
                  <a:gd name="connsiteX261" fmla="*/ 3919519 w 4572002"/>
                  <a:gd name="connsiteY261" fmla="*/ 1916455 h 6858002"/>
                  <a:gd name="connsiteX262" fmla="*/ 3934949 w 4572002"/>
                  <a:gd name="connsiteY262" fmla="*/ 1933220 h 6858002"/>
                  <a:gd name="connsiteX263" fmla="*/ 3958954 w 4572002"/>
                  <a:gd name="connsiteY263" fmla="*/ 1953414 h 6858002"/>
                  <a:gd name="connsiteX264" fmla="*/ 4005437 w 4572002"/>
                  <a:gd name="connsiteY264" fmla="*/ 2016470 h 6858002"/>
                  <a:gd name="connsiteX265" fmla="*/ 4020296 w 4572002"/>
                  <a:gd name="connsiteY265" fmla="*/ 2094579 h 6858002"/>
                  <a:gd name="connsiteX266" fmla="*/ 4042967 w 4572002"/>
                  <a:gd name="connsiteY266" fmla="*/ 2188880 h 6858002"/>
                  <a:gd name="connsiteX267" fmla="*/ 4058207 w 4572002"/>
                  <a:gd name="connsiteY267" fmla="*/ 2228315 h 6858002"/>
                  <a:gd name="connsiteX268" fmla="*/ 4087164 w 4572002"/>
                  <a:gd name="connsiteY268" fmla="*/ 2334045 h 6858002"/>
                  <a:gd name="connsiteX269" fmla="*/ 4111549 w 4572002"/>
                  <a:gd name="connsiteY269" fmla="*/ 2409486 h 6858002"/>
                  <a:gd name="connsiteX270" fmla="*/ 4128650 w 4572002"/>
                  <a:gd name="connsiteY270" fmla="*/ 2435913 h 6858002"/>
                  <a:gd name="connsiteX271" fmla="*/ 4134481 w 4572002"/>
                  <a:gd name="connsiteY271" fmla="*/ 2463018 h 6858002"/>
                  <a:gd name="connsiteX272" fmla="*/ 4125839 w 4572002"/>
                  <a:gd name="connsiteY272" fmla="*/ 2518262 h 6858002"/>
                  <a:gd name="connsiteX273" fmla="*/ 4125838 w 4572002"/>
                  <a:gd name="connsiteY273" fmla="*/ 2518264 h 6858002"/>
                  <a:gd name="connsiteX274" fmla="*/ 4122194 w 4572002"/>
                  <a:gd name="connsiteY274" fmla="*/ 2545006 h 6858002"/>
                  <a:gd name="connsiteX275" fmla="*/ 4122194 w 4572002"/>
                  <a:gd name="connsiteY275" fmla="*/ 2545007 h 6858002"/>
                  <a:gd name="connsiteX276" fmla="*/ 4126408 w 4572002"/>
                  <a:gd name="connsiteY276" fmla="*/ 2571035 h 6858002"/>
                  <a:gd name="connsiteX277" fmla="*/ 4199563 w 4572002"/>
                  <a:gd name="connsiteY277" fmla="*/ 2668002 h 6858002"/>
                  <a:gd name="connsiteX278" fmla="*/ 4247953 w 4572002"/>
                  <a:gd name="connsiteY278" fmla="*/ 2745349 h 6858002"/>
                  <a:gd name="connsiteX279" fmla="*/ 4247954 w 4572002"/>
                  <a:gd name="connsiteY279" fmla="*/ 2745352 h 6858002"/>
                  <a:gd name="connsiteX280" fmla="*/ 4253873 w 4572002"/>
                  <a:gd name="connsiteY280" fmla="*/ 2778006 h 6858002"/>
                  <a:gd name="connsiteX281" fmla="*/ 4253453 w 4572002"/>
                  <a:gd name="connsiteY281" fmla="*/ 2785440 h 6858002"/>
                  <a:gd name="connsiteX282" fmla="*/ 4243374 w 4572002"/>
                  <a:gd name="connsiteY282" fmla="*/ 2811780 h 6858002"/>
                  <a:gd name="connsiteX283" fmla="*/ 4243371 w 4572002"/>
                  <a:gd name="connsiteY283" fmla="*/ 2811787 h 6858002"/>
                  <a:gd name="connsiteX284" fmla="*/ 4243372 w 4572002"/>
                  <a:gd name="connsiteY284" fmla="*/ 2811787 h 6858002"/>
                  <a:gd name="connsiteX285" fmla="*/ 4243374 w 4572002"/>
                  <a:gd name="connsiteY285" fmla="*/ 2811780 h 6858002"/>
                  <a:gd name="connsiteX286" fmla="*/ 4253025 w 4572002"/>
                  <a:gd name="connsiteY286" fmla="*/ 2793023 h 6858002"/>
                  <a:gd name="connsiteX287" fmla="*/ 4253453 w 4572002"/>
                  <a:gd name="connsiteY287" fmla="*/ 2785440 h 6858002"/>
                  <a:gd name="connsiteX288" fmla="*/ 4254654 w 4572002"/>
                  <a:gd name="connsiteY288" fmla="*/ 2782305 h 6858002"/>
                  <a:gd name="connsiteX289" fmla="*/ 4253873 w 4572002"/>
                  <a:gd name="connsiteY289" fmla="*/ 2778006 h 6858002"/>
                  <a:gd name="connsiteX290" fmla="*/ 4254284 w 4572002"/>
                  <a:gd name="connsiteY290" fmla="*/ 2770758 h 6858002"/>
                  <a:gd name="connsiteX291" fmla="*/ 4247954 w 4572002"/>
                  <a:gd name="connsiteY291" fmla="*/ 2745352 h 6858002"/>
                  <a:gd name="connsiteX292" fmla="*/ 4247953 w 4572002"/>
                  <a:gd name="connsiteY292" fmla="*/ 2745348 h 6858002"/>
                  <a:gd name="connsiteX293" fmla="*/ 4199563 w 4572002"/>
                  <a:gd name="connsiteY293" fmla="*/ 2668001 h 6858002"/>
                  <a:gd name="connsiteX294" fmla="*/ 4126408 w 4572002"/>
                  <a:gd name="connsiteY294" fmla="*/ 2571034 h 6858002"/>
                  <a:gd name="connsiteX295" fmla="*/ 4122194 w 4572002"/>
                  <a:gd name="connsiteY295" fmla="*/ 2545007 h 6858002"/>
                  <a:gd name="connsiteX296" fmla="*/ 4125838 w 4572002"/>
                  <a:gd name="connsiteY296" fmla="*/ 2518265 h 6858002"/>
                  <a:gd name="connsiteX297" fmla="*/ 4125839 w 4572002"/>
                  <a:gd name="connsiteY297" fmla="*/ 2518262 h 6858002"/>
                  <a:gd name="connsiteX298" fmla="*/ 4132419 w 4572002"/>
                  <a:gd name="connsiteY298" fmla="*/ 2490551 h 6858002"/>
                  <a:gd name="connsiteX299" fmla="*/ 4134481 w 4572002"/>
                  <a:gd name="connsiteY299" fmla="*/ 2463018 h 6858002"/>
                  <a:gd name="connsiteX300" fmla="*/ 4134481 w 4572002"/>
                  <a:gd name="connsiteY300" fmla="*/ 2463017 h 6858002"/>
                  <a:gd name="connsiteX301" fmla="*/ 4111549 w 4572002"/>
                  <a:gd name="connsiteY301" fmla="*/ 2409485 h 6858002"/>
                  <a:gd name="connsiteX302" fmla="*/ 4087164 w 4572002"/>
                  <a:gd name="connsiteY302" fmla="*/ 2334044 h 6858002"/>
                  <a:gd name="connsiteX303" fmla="*/ 4058207 w 4572002"/>
                  <a:gd name="connsiteY303" fmla="*/ 2228314 h 6858002"/>
                  <a:gd name="connsiteX304" fmla="*/ 4042967 w 4572002"/>
                  <a:gd name="connsiteY304" fmla="*/ 2188879 h 6858002"/>
                  <a:gd name="connsiteX305" fmla="*/ 4020296 w 4572002"/>
                  <a:gd name="connsiteY305" fmla="*/ 2094578 h 6858002"/>
                  <a:gd name="connsiteX306" fmla="*/ 4005437 w 4572002"/>
                  <a:gd name="connsiteY306" fmla="*/ 2016469 h 6858002"/>
                  <a:gd name="connsiteX307" fmla="*/ 3958954 w 4572002"/>
                  <a:gd name="connsiteY307" fmla="*/ 1953413 h 6858002"/>
                  <a:gd name="connsiteX308" fmla="*/ 3934949 w 4572002"/>
                  <a:gd name="connsiteY308" fmla="*/ 1933219 h 6858002"/>
                  <a:gd name="connsiteX309" fmla="*/ 3919519 w 4572002"/>
                  <a:gd name="connsiteY309" fmla="*/ 1916454 h 6858002"/>
                  <a:gd name="connsiteX310" fmla="*/ 3829028 w 4572002"/>
                  <a:gd name="connsiteY310" fmla="*/ 1842158 h 6858002"/>
                  <a:gd name="connsiteX311" fmla="*/ 3821407 w 4572002"/>
                  <a:gd name="connsiteY311" fmla="*/ 1833775 h 6858002"/>
                  <a:gd name="connsiteX312" fmla="*/ 3779686 w 4572002"/>
                  <a:gd name="connsiteY312" fmla="*/ 1733188 h 6858002"/>
                  <a:gd name="connsiteX313" fmla="*/ 3757018 w 4572002"/>
                  <a:gd name="connsiteY313" fmla="*/ 1697753 h 6858002"/>
                  <a:gd name="connsiteX314" fmla="*/ 3700436 w 4572002"/>
                  <a:gd name="connsiteY314" fmla="*/ 1624980 h 6858002"/>
                  <a:gd name="connsiteX315" fmla="*/ 3698532 w 4572002"/>
                  <a:gd name="connsiteY315" fmla="*/ 1596213 h 6858002"/>
                  <a:gd name="connsiteX316" fmla="*/ 3745230 w 4572002"/>
                  <a:gd name="connsiteY316" fmla="*/ 1459073 h 6858002"/>
                  <a:gd name="connsiteX317" fmla="*/ 3745229 w 4572002"/>
                  <a:gd name="connsiteY317" fmla="*/ 1459074 h 6858002"/>
                  <a:gd name="connsiteX318" fmla="*/ 3736012 w 4572002"/>
                  <a:gd name="connsiteY318" fmla="*/ 1481572 h 6858002"/>
                  <a:gd name="connsiteX319" fmla="*/ 3764423 w 4572002"/>
                  <a:gd name="connsiteY319" fmla="*/ 1268758 h 6858002"/>
                  <a:gd name="connsiteX320" fmla="*/ 3769590 w 4572002"/>
                  <a:gd name="connsiteY320" fmla="*/ 1286070 h 6858002"/>
                  <a:gd name="connsiteX321" fmla="*/ 3791927 w 4572002"/>
                  <a:gd name="connsiteY321" fmla="*/ 1350628 h 6858002"/>
                  <a:gd name="connsiteX322" fmla="*/ 3786333 w 4572002"/>
                  <a:gd name="connsiteY322" fmla="*/ 1413840 h 6858002"/>
                  <a:gd name="connsiteX323" fmla="*/ 3791928 w 4572002"/>
                  <a:gd name="connsiteY323" fmla="*/ 1350627 h 6858002"/>
                  <a:gd name="connsiteX324" fmla="*/ 3769590 w 4572002"/>
                  <a:gd name="connsiteY324" fmla="*/ 1286069 h 6858002"/>
                  <a:gd name="connsiteX325" fmla="*/ 3706152 w 4572002"/>
                  <a:gd name="connsiteY325" fmla="*/ 773035 h 6858002"/>
                  <a:gd name="connsiteX326" fmla="*/ 3706152 w 4572002"/>
                  <a:gd name="connsiteY326" fmla="*/ 773036 h 6858002"/>
                  <a:gd name="connsiteX327" fmla="*/ 3714152 w 4572002"/>
                  <a:gd name="connsiteY327" fmla="*/ 854380 h 6858002"/>
                  <a:gd name="connsiteX328" fmla="*/ 3745205 w 4572002"/>
                  <a:gd name="connsiteY328" fmla="*/ 915344 h 6858002"/>
                  <a:gd name="connsiteX329" fmla="*/ 3755683 w 4572002"/>
                  <a:gd name="connsiteY329" fmla="*/ 927156 h 6858002"/>
                  <a:gd name="connsiteX330" fmla="*/ 3752063 w 4572002"/>
                  <a:gd name="connsiteY330" fmla="*/ 1097088 h 6858002"/>
                  <a:gd name="connsiteX331" fmla="*/ 3747681 w 4572002"/>
                  <a:gd name="connsiteY331" fmla="*/ 1123186 h 6858002"/>
                  <a:gd name="connsiteX332" fmla="*/ 3772400 w 4572002"/>
                  <a:gd name="connsiteY332" fmla="*/ 1184029 h 6858002"/>
                  <a:gd name="connsiteX333" fmla="*/ 3747682 w 4572002"/>
                  <a:gd name="connsiteY333" fmla="*/ 1123185 h 6858002"/>
                  <a:gd name="connsiteX334" fmla="*/ 3752064 w 4572002"/>
                  <a:gd name="connsiteY334" fmla="*/ 1097087 h 6858002"/>
                  <a:gd name="connsiteX335" fmla="*/ 3755684 w 4572002"/>
                  <a:gd name="connsiteY335" fmla="*/ 927155 h 6858002"/>
                  <a:gd name="connsiteX336" fmla="*/ 3745206 w 4572002"/>
                  <a:gd name="connsiteY336" fmla="*/ 915343 h 6858002"/>
                  <a:gd name="connsiteX337" fmla="*/ 3714152 w 4572002"/>
                  <a:gd name="connsiteY337" fmla="*/ 854379 h 6858002"/>
                  <a:gd name="connsiteX338" fmla="*/ 3761553 w 4572002"/>
                  <a:gd name="connsiteY338" fmla="*/ 517851 h 6858002"/>
                  <a:gd name="connsiteX339" fmla="*/ 3752635 w 4572002"/>
                  <a:gd name="connsiteY339" fmla="*/ 556048 h 6858002"/>
                  <a:gd name="connsiteX340" fmla="*/ 3746157 w 4572002"/>
                  <a:gd name="connsiteY340" fmla="*/ 580051 h 6858002"/>
                  <a:gd name="connsiteX341" fmla="*/ 3742776 w 4572002"/>
                  <a:gd name="connsiteY341" fmla="*/ 642538 h 6858002"/>
                  <a:gd name="connsiteX342" fmla="*/ 3730253 w 4572002"/>
                  <a:gd name="connsiteY342" fmla="*/ 694928 h 6858002"/>
                  <a:gd name="connsiteX343" fmla="*/ 3742777 w 4572002"/>
                  <a:gd name="connsiteY343" fmla="*/ 642537 h 6858002"/>
                  <a:gd name="connsiteX344" fmla="*/ 3746158 w 4572002"/>
                  <a:gd name="connsiteY344" fmla="*/ 580050 h 6858002"/>
                  <a:gd name="connsiteX345" fmla="*/ 3752636 w 4572002"/>
                  <a:gd name="connsiteY345" fmla="*/ 556047 h 6858002"/>
                  <a:gd name="connsiteX346" fmla="*/ 3774848 w 4572002"/>
                  <a:gd name="connsiteY346" fmla="*/ 298169 h 6858002"/>
                  <a:gd name="connsiteX347" fmla="*/ 3760065 w 4572002"/>
                  <a:gd name="connsiteY347" fmla="*/ 313534 h 6858002"/>
                  <a:gd name="connsiteX348" fmla="*/ 3759493 w 4572002"/>
                  <a:gd name="connsiteY348" fmla="*/ 338871 h 6858002"/>
                  <a:gd name="connsiteX349" fmla="*/ 3759500 w 4572002"/>
                  <a:gd name="connsiteY349" fmla="*/ 338900 h 6858002"/>
                  <a:gd name="connsiteX350" fmla="*/ 3769400 w 4572002"/>
                  <a:gd name="connsiteY350" fmla="*/ 395640 h 6858002"/>
                  <a:gd name="connsiteX351" fmla="*/ 3765590 w 4572002"/>
                  <a:gd name="connsiteY351" fmla="*/ 367328 h 6858002"/>
                  <a:gd name="connsiteX352" fmla="*/ 3759500 w 4572002"/>
                  <a:gd name="connsiteY352" fmla="*/ 338900 h 6858002"/>
                  <a:gd name="connsiteX353" fmla="*/ 3759494 w 4572002"/>
                  <a:gd name="connsiteY353" fmla="*/ 338870 h 6858002"/>
                  <a:gd name="connsiteX354" fmla="*/ 3760066 w 4572002"/>
                  <a:gd name="connsiteY354" fmla="*/ 313533 h 6858002"/>
                  <a:gd name="connsiteX355" fmla="*/ 3782393 w 4572002"/>
                  <a:gd name="connsiteY355" fmla="*/ 281568 h 6858002"/>
                  <a:gd name="connsiteX356" fmla="*/ 3777498 w 4572002"/>
                  <a:gd name="connsiteY356" fmla="*/ 295415 h 6858002"/>
                  <a:gd name="connsiteX357" fmla="*/ 3777499 w 4572002"/>
                  <a:gd name="connsiteY357" fmla="*/ 295415 h 6858002"/>
                  <a:gd name="connsiteX358" fmla="*/ 3769073 w 4572002"/>
                  <a:gd name="connsiteY358" fmla="*/ 24486 h 6858002"/>
                  <a:gd name="connsiteX359" fmla="*/ 3766810 w 4572002"/>
                  <a:gd name="connsiteY359" fmla="*/ 74129 h 6858002"/>
                  <a:gd name="connsiteX360" fmla="*/ 3772734 w 4572002"/>
                  <a:gd name="connsiteY360" fmla="*/ 125861 h 6858002"/>
                  <a:gd name="connsiteX361" fmla="*/ 3777129 w 4572002"/>
                  <a:gd name="connsiteY361" fmla="*/ 153387 h 6858002"/>
                  <a:gd name="connsiteX362" fmla="*/ 3785402 w 4572002"/>
                  <a:gd name="connsiteY362" fmla="*/ 228944 h 6858002"/>
                  <a:gd name="connsiteX363" fmla="*/ 3780943 w 4572002"/>
                  <a:gd name="connsiteY363" fmla="*/ 177271 h 6858002"/>
                  <a:gd name="connsiteX364" fmla="*/ 3777129 w 4572002"/>
                  <a:gd name="connsiteY364" fmla="*/ 153387 h 6858002"/>
                  <a:gd name="connsiteX365" fmla="*/ 3776930 w 4572002"/>
                  <a:gd name="connsiteY365" fmla="*/ 151569 h 6858002"/>
                  <a:gd name="connsiteX366" fmla="*/ 3766811 w 4572002"/>
                  <a:gd name="connsiteY366" fmla="*/ 74129 h 6858002"/>
                  <a:gd name="connsiteX367" fmla="*/ 3766492 w 4572002"/>
                  <a:gd name="connsiteY367" fmla="*/ 0 h 6858002"/>
                  <a:gd name="connsiteX368" fmla="*/ 4230600 w 4572002"/>
                  <a:gd name="connsiteY368" fmla="*/ 0 h 6858002"/>
                  <a:gd name="connsiteX369" fmla="*/ 4229473 w 4572002"/>
                  <a:gd name="connsiteY369" fmla="*/ 2817 h 6858002"/>
                  <a:gd name="connsiteX370" fmla="*/ 4215375 w 4572002"/>
                  <a:gd name="connsiteY370" fmla="*/ 63587 h 6858002"/>
                  <a:gd name="connsiteX371" fmla="*/ 4201468 w 4572002"/>
                  <a:gd name="connsiteY371" fmla="*/ 176939 h 6858002"/>
                  <a:gd name="connsiteX372" fmla="*/ 4193466 w 4572002"/>
                  <a:gd name="connsiteY372" fmla="*/ 200182 h 6858002"/>
                  <a:gd name="connsiteX373" fmla="*/ 4155554 w 4572002"/>
                  <a:gd name="connsiteY373" fmla="*/ 340774 h 6858002"/>
                  <a:gd name="connsiteX374" fmla="*/ 4156319 w 4572002"/>
                  <a:gd name="connsiteY374" fmla="*/ 453364 h 6858002"/>
                  <a:gd name="connsiteX375" fmla="*/ 4158033 w 4572002"/>
                  <a:gd name="connsiteY375" fmla="*/ 462126 h 6858002"/>
                  <a:gd name="connsiteX376" fmla="*/ 4170605 w 4572002"/>
                  <a:gd name="connsiteY376" fmla="*/ 505182 h 6858002"/>
                  <a:gd name="connsiteX377" fmla="*/ 4167177 w 4572002"/>
                  <a:gd name="connsiteY377" fmla="*/ 571860 h 6858002"/>
                  <a:gd name="connsiteX378" fmla="*/ 4149840 w 4572002"/>
                  <a:gd name="connsiteY378" fmla="*/ 617772 h 6858002"/>
                  <a:gd name="connsiteX379" fmla="*/ 4149078 w 4572002"/>
                  <a:gd name="connsiteY379" fmla="*/ 674923 h 6858002"/>
                  <a:gd name="connsiteX380" fmla="*/ 4159937 w 4572002"/>
                  <a:gd name="connsiteY380" fmla="*/ 740268 h 6858002"/>
                  <a:gd name="connsiteX381" fmla="*/ 4162223 w 4572002"/>
                  <a:gd name="connsiteY381" fmla="*/ 769605 h 6858002"/>
                  <a:gd name="connsiteX382" fmla="*/ 4184703 w 4572002"/>
                  <a:gd name="connsiteY382" fmla="*/ 850189 h 6858002"/>
                  <a:gd name="connsiteX383" fmla="*/ 4179179 w 4572002"/>
                  <a:gd name="connsiteY383" fmla="*/ 898198 h 6858002"/>
                  <a:gd name="connsiteX384" fmla="*/ 4164319 w 4572002"/>
                  <a:gd name="connsiteY384" fmla="*/ 945444 h 6858002"/>
                  <a:gd name="connsiteX385" fmla="*/ 4150030 w 4572002"/>
                  <a:gd name="connsiteY385" fmla="*/ 975733 h 6858002"/>
                  <a:gd name="connsiteX386" fmla="*/ 4139934 w 4572002"/>
                  <a:gd name="connsiteY386" fmla="*/ 1036887 h 6858002"/>
                  <a:gd name="connsiteX387" fmla="*/ 4141458 w 4572002"/>
                  <a:gd name="connsiteY387" fmla="*/ 1048125 h 6858002"/>
                  <a:gd name="connsiteX388" fmla="*/ 4154032 w 4572002"/>
                  <a:gd name="connsiteY388" fmla="*/ 1230633 h 6858002"/>
                  <a:gd name="connsiteX389" fmla="*/ 4174225 w 4572002"/>
                  <a:gd name="connsiteY389" fmla="*/ 1303024 h 6858002"/>
                  <a:gd name="connsiteX390" fmla="*/ 4176701 w 4572002"/>
                  <a:gd name="connsiteY390" fmla="*/ 1318456 h 6858002"/>
                  <a:gd name="connsiteX391" fmla="*/ 4199372 w 4572002"/>
                  <a:gd name="connsiteY391" fmla="*/ 1472575 h 6858002"/>
                  <a:gd name="connsiteX392" fmla="*/ 4200325 w 4572002"/>
                  <a:gd name="connsiteY392" fmla="*/ 1489720 h 6858002"/>
                  <a:gd name="connsiteX393" fmla="*/ 4196324 w 4572002"/>
                  <a:gd name="connsiteY393" fmla="*/ 1537537 h 6858002"/>
                  <a:gd name="connsiteX394" fmla="*/ 4237474 w 4572002"/>
                  <a:gd name="connsiteY394" fmla="*/ 1650317 h 6858002"/>
                  <a:gd name="connsiteX395" fmla="*/ 4251572 w 4572002"/>
                  <a:gd name="connsiteY395" fmla="*/ 1763287 h 6858002"/>
                  <a:gd name="connsiteX396" fmla="*/ 4251380 w 4572002"/>
                  <a:gd name="connsiteY396" fmla="*/ 1825393 h 6858002"/>
                  <a:gd name="connsiteX397" fmla="*/ 4261478 w 4572002"/>
                  <a:gd name="connsiteY397" fmla="*/ 1869780 h 6858002"/>
                  <a:gd name="connsiteX398" fmla="*/ 4292149 w 4572002"/>
                  <a:gd name="connsiteY398" fmla="*/ 1978940 h 6858002"/>
                  <a:gd name="connsiteX399" fmla="*/ 4296911 w 4572002"/>
                  <a:gd name="connsiteY399" fmla="*/ 2030378 h 6858002"/>
                  <a:gd name="connsiteX400" fmla="*/ 4307201 w 4572002"/>
                  <a:gd name="connsiteY400" fmla="*/ 2085054 h 6858002"/>
                  <a:gd name="connsiteX401" fmla="*/ 4353302 w 4572002"/>
                  <a:gd name="connsiteY401" fmla="*/ 2220312 h 6858002"/>
                  <a:gd name="connsiteX402" fmla="*/ 4350636 w 4572002"/>
                  <a:gd name="connsiteY402" fmla="*/ 2330806 h 6858002"/>
                  <a:gd name="connsiteX403" fmla="*/ 4351206 w 4572002"/>
                  <a:gd name="connsiteY403" fmla="*/ 2401292 h 6858002"/>
                  <a:gd name="connsiteX404" fmla="*/ 4366446 w 4572002"/>
                  <a:gd name="connsiteY404" fmla="*/ 2485307 h 6858002"/>
                  <a:gd name="connsiteX405" fmla="*/ 4388736 w 4572002"/>
                  <a:gd name="connsiteY405" fmla="*/ 2554079 h 6858002"/>
                  <a:gd name="connsiteX406" fmla="*/ 4406453 w 4572002"/>
                  <a:gd name="connsiteY406" fmla="*/ 2649143 h 6858002"/>
                  <a:gd name="connsiteX407" fmla="*/ 4440554 w 4572002"/>
                  <a:gd name="connsiteY407" fmla="*/ 2743826 h 6858002"/>
                  <a:gd name="connsiteX408" fmla="*/ 4466653 w 4572002"/>
                  <a:gd name="connsiteY408" fmla="*/ 2809930 h 6858002"/>
                  <a:gd name="connsiteX409" fmla="*/ 4489705 w 4572002"/>
                  <a:gd name="connsiteY409" fmla="*/ 2901943 h 6858002"/>
                  <a:gd name="connsiteX410" fmla="*/ 4505897 w 4572002"/>
                  <a:gd name="connsiteY410" fmla="*/ 3042728 h 6858002"/>
                  <a:gd name="connsiteX411" fmla="*/ 4507613 w 4572002"/>
                  <a:gd name="connsiteY411" fmla="*/ 3107500 h 6858002"/>
                  <a:gd name="connsiteX412" fmla="*/ 4545521 w 4572002"/>
                  <a:gd name="connsiteY412" fmla="*/ 3209993 h 6858002"/>
                  <a:gd name="connsiteX413" fmla="*/ 4563811 w 4572002"/>
                  <a:gd name="connsiteY413" fmla="*/ 3253809 h 6858002"/>
                  <a:gd name="connsiteX414" fmla="*/ 4548570 w 4572002"/>
                  <a:gd name="connsiteY414" fmla="*/ 3293244 h 6858002"/>
                  <a:gd name="connsiteX415" fmla="*/ 4531043 w 4572002"/>
                  <a:gd name="connsiteY415" fmla="*/ 3318771 h 6858002"/>
                  <a:gd name="connsiteX416" fmla="*/ 4545904 w 4572002"/>
                  <a:gd name="connsiteY416" fmla="*/ 3399546 h 6858002"/>
                  <a:gd name="connsiteX417" fmla="*/ 4561524 w 4572002"/>
                  <a:gd name="connsiteY417" fmla="*/ 3485275 h 6858002"/>
                  <a:gd name="connsiteX418" fmla="*/ 4572002 w 4572002"/>
                  <a:gd name="connsiteY418" fmla="*/ 3546617 h 6858002"/>
                  <a:gd name="connsiteX419" fmla="*/ 4563620 w 4572002"/>
                  <a:gd name="connsiteY419" fmla="*/ 3623201 h 6858002"/>
                  <a:gd name="connsiteX420" fmla="*/ 4560192 w 4572002"/>
                  <a:gd name="connsiteY420" fmla="*/ 3683591 h 6858002"/>
                  <a:gd name="connsiteX421" fmla="*/ 4550476 w 4572002"/>
                  <a:gd name="connsiteY421" fmla="*/ 3732361 h 6858002"/>
                  <a:gd name="connsiteX422" fmla="*/ 4544759 w 4572002"/>
                  <a:gd name="connsiteY422" fmla="*/ 3749506 h 6858002"/>
                  <a:gd name="connsiteX423" fmla="*/ 4500182 w 4572002"/>
                  <a:gd name="connsiteY423" fmla="*/ 3885338 h 6858002"/>
                  <a:gd name="connsiteX424" fmla="*/ 4464557 w 4572002"/>
                  <a:gd name="connsiteY424" fmla="*/ 4030503 h 6858002"/>
                  <a:gd name="connsiteX425" fmla="*/ 4487039 w 4572002"/>
                  <a:gd name="connsiteY425" fmla="*/ 4124614 h 6858002"/>
                  <a:gd name="connsiteX426" fmla="*/ 4486656 w 4572002"/>
                  <a:gd name="connsiteY426" fmla="*/ 4159667 h 6858002"/>
                  <a:gd name="connsiteX427" fmla="*/ 4491801 w 4572002"/>
                  <a:gd name="connsiteY427" fmla="*/ 4320837 h 6858002"/>
                  <a:gd name="connsiteX428" fmla="*/ 4497325 w 4572002"/>
                  <a:gd name="connsiteY428" fmla="*/ 4349222 h 6858002"/>
                  <a:gd name="connsiteX429" fmla="*/ 4474653 w 4572002"/>
                  <a:gd name="connsiteY429" fmla="*/ 4502579 h 6858002"/>
                  <a:gd name="connsiteX430" fmla="*/ 4470844 w 4572002"/>
                  <a:gd name="connsiteY430" fmla="*/ 4558207 h 6858002"/>
                  <a:gd name="connsiteX431" fmla="*/ 4464557 w 4572002"/>
                  <a:gd name="connsiteY431" fmla="*/ 4609452 h 6858002"/>
                  <a:gd name="connsiteX432" fmla="*/ 4463033 w 4572002"/>
                  <a:gd name="connsiteY432" fmla="*/ 4681083 h 6858002"/>
                  <a:gd name="connsiteX433" fmla="*/ 4465891 w 4572002"/>
                  <a:gd name="connsiteY433" fmla="*/ 4755381 h 6858002"/>
                  <a:gd name="connsiteX434" fmla="*/ 4465319 w 4572002"/>
                  <a:gd name="connsiteY434" fmla="*/ 4838250 h 6858002"/>
                  <a:gd name="connsiteX435" fmla="*/ 4460367 w 4572002"/>
                  <a:gd name="connsiteY435" fmla="*/ 4871019 h 6858002"/>
                  <a:gd name="connsiteX436" fmla="*/ 4463795 w 4572002"/>
                  <a:gd name="connsiteY436" fmla="*/ 4959602 h 6858002"/>
                  <a:gd name="connsiteX437" fmla="*/ 4458082 w 4572002"/>
                  <a:gd name="connsiteY437" fmla="*/ 5006086 h 6858002"/>
                  <a:gd name="connsiteX438" fmla="*/ 4456937 w 4572002"/>
                  <a:gd name="connsiteY438" fmla="*/ 5082670 h 6858002"/>
                  <a:gd name="connsiteX439" fmla="*/ 4455603 w 4572002"/>
                  <a:gd name="connsiteY439" fmla="*/ 5107627 h 6858002"/>
                  <a:gd name="connsiteX440" fmla="*/ 4454840 w 4572002"/>
                  <a:gd name="connsiteY440" fmla="*/ 5129916 h 6858002"/>
                  <a:gd name="connsiteX441" fmla="*/ 4470464 w 4572002"/>
                  <a:gd name="connsiteY441" fmla="*/ 5206308 h 6858002"/>
                  <a:gd name="connsiteX442" fmla="*/ 4471415 w 4572002"/>
                  <a:gd name="connsiteY442" fmla="*/ 5274129 h 6858002"/>
                  <a:gd name="connsiteX443" fmla="*/ 4483990 w 4572002"/>
                  <a:gd name="connsiteY443" fmla="*/ 5393005 h 6858002"/>
                  <a:gd name="connsiteX444" fmla="*/ 4479607 w 4572002"/>
                  <a:gd name="connsiteY444" fmla="*/ 5419295 h 6858002"/>
                  <a:gd name="connsiteX445" fmla="*/ 4477894 w 4572002"/>
                  <a:gd name="connsiteY445" fmla="*/ 5501594 h 6858002"/>
                  <a:gd name="connsiteX446" fmla="*/ 4476560 w 4572002"/>
                  <a:gd name="connsiteY446" fmla="*/ 5548460 h 6858002"/>
                  <a:gd name="connsiteX447" fmla="*/ 4485703 w 4572002"/>
                  <a:gd name="connsiteY447" fmla="*/ 5606372 h 6858002"/>
                  <a:gd name="connsiteX448" fmla="*/ 4505134 w 4572002"/>
                  <a:gd name="connsiteY448" fmla="*/ 5706959 h 6858002"/>
                  <a:gd name="connsiteX449" fmla="*/ 4508183 w 4572002"/>
                  <a:gd name="connsiteY449" fmla="*/ 5733440 h 6858002"/>
                  <a:gd name="connsiteX450" fmla="*/ 4517519 w 4572002"/>
                  <a:gd name="connsiteY450" fmla="*/ 5781830 h 6858002"/>
                  <a:gd name="connsiteX451" fmla="*/ 4519234 w 4572002"/>
                  <a:gd name="connsiteY451" fmla="*/ 5790592 h 6858002"/>
                  <a:gd name="connsiteX452" fmla="*/ 4542855 w 4572002"/>
                  <a:gd name="connsiteY452" fmla="*/ 5864318 h 6858002"/>
                  <a:gd name="connsiteX453" fmla="*/ 4544759 w 4572002"/>
                  <a:gd name="connsiteY453" fmla="*/ 5902610 h 6858002"/>
                  <a:gd name="connsiteX454" fmla="*/ 4544951 w 4572002"/>
                  <a:gd name="connsiteY454" fmla="*/ 6012723 h 6858002"/>
                  <a:gd name="connsiteX455" fmla="*/ 4541332 w 4572002"/>
                  <a:gd name="connsiteY455" fmla="*/ 6059397 h 6858002"/>
                  <a:gd name="connsiteX456" fmla="*/ 4527426 w 4572002"/>
                  <a:gd name="connsiteY456" fmla="*/ 6171605 h 6858002"/>
                  <a:gd name="connsiteX457" fmla="*/ 4520568 w 4572002"/>
                  <a:gd name="connsiteY457" fmla="*/ 6242093 h 6858002"/>
                  <a:gd name="connsiteX458" fmla="*/ 4509706 w 4572002"/>
                  <a:gd name="connsiteY458" fmla="*/ 6323058 h 6858002"/>
                  <a:gd name="connsiteX459" fmla="*/ 4502848 w 4572002"/>
                  <a:gd name="connsiteY459" fmla="*/ 6415833 h 6858002"/>
                  <a:gd name="connsiteX460" fmla="*/ 4482084 w 4572002"/>
                  <a:gd name="connsiteY460" fmla="*/ 6584812 h 6858002"/>
                  <a:gd name="connsiteX461" fmla="*/ 4460557 w 4572002"/>
                  <a:gd name="connsiteY461" fmla="*/ 6748458 h 6858002"/>
                  <a:gd name="connsiteX462" fmla="*/ 4441507 w 4572002"/>
                  <a:gd name="connsiteY462" fmla="*/ 6815516 h 6858002"/>
                  <a:gd name="connsiteX463" fmla="*/ 4431806 w 4572002"/>
                  <a:gd name="connsiteY463" fmla="*/ 6858001 h 6858002"/>
                  <a:gd name="connsiteX464" fmla="*/ 4259554 w 4572002"/>
                  <a:gd name="connsiteY464" fmla="*/ 6858001 h 6858002"/>
                  <a:gd name="connsiteX465" fmla="*/ 4259554 w 4572002"/>
                  <a:gd name="connsiteY465" fmla="*/ 6858002 h 6858002"/>
                  <a:gd name="connsiteX466" fmla="*/ 0 w 4572002"/>
                  <a:gd name="connsiteY466" fmla="*/ 6858002 h 6858002"/>
                  <a:gd name="connsiteX467" fmla="*/ 0 w 4572002"/>
                  <a:gd name="connsiteY467" fmla="*/ 2 h 6858002"/>
                  <a:gd name="connsiteX468" fmla="*/ 3766492 w 4572002"/>
                  <a:gd name="connsiteY468" fmla="*/ 1 h 6858002"/>
                  <a:gd name="connsiteX469" fmla="*/ 3769210 w 4572002"/>
                  <a:gd name="connsiteY469" fmla="*/ 21486 h 685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</a:cxnLst>
                <a:rect l="l" t="t" r="r" b="b"/>
                <a:pathLst>
                  <a:path w="4572002" h="6858002">
                    <a:moveTo>
                      <a:pt x="4214994" y="6564620"/>
                    </a:moveTo>
                    <a:lnTo>
                      <a:pt x="4214994" y="6564621"/>
                    </a:lnTo>
                    <a:cubicBezTo>
                      <a:pt x="4225281" y="6575479"/>
                      <a:pt x="4231378" y="6582147"/>
                      <a:pt x="4237474" y="6588626"/>
                    </a:cubicBezTo>
                    <a:lnTo>
                      <a:pt x="4254096" y="6625225"/>
                    </a:lnTo>
                    <a:lnTo>
                      <a:pt x="4247001" y="6662540"/>
                    </a:lnTo>
                    <a:lnTo>
                      <a:pt x="4247000" y="6662541"/>
                    </a:lnTo>
                    <a:lnTo>
                      <a:pt x="4246999" y="6662544"/>
                    </a:lnTo>
                    <a:lnTo>
                      <a:pt x="4235550" y="6683027"/>
                    </a:lnTo>
                    <a:lnTo>
                      <a:pt x="4232403" y="6702976"/>
                    </a:lnTo>
                    <a:lnTo>
                      <a:pt x="4232403" y="6702977"/>
                    </a:lnTo>
                    <a:cubicBezTo>
                      <a:pt x="4232808" y="6716169"/>
                      <a:pt x="4237951" y="6729219"/>
                      <a:pt x="4246238" y="6742553"/>
                    </a:cubicBezTo>
                    <a:lnTo>
                      <a:pt x="4246239" y="6742555"/>
                    </a:lnTo>
                    <a:lnTo>
                      <a:pt x="4265716" y="6812062"/>
                    </a:lnTo>
                    <a:lnTo>
                      <a:pt x="4265717" y="6812064"/>
                    </a:lnTo>
                    <a:lnTo>
                      <a:pt x="4265717" y="6812063"/>
                    </a:lnTo>
                    <a:lnTo>
                      <a:pt x="4265716" y="6812062"/>
                    </a:lnTo>
                    <a:lnTo>
                      <a:pt x="4260942" y="6776800"/>
                    </a:lnTo>
                    <a:lnTo>
                      <a:pt x="4246239" y="6742555"/>
                    </a:lnTo>
                    <a:lnTo>
                      <a:pt x="4246238" y="6742552"/>
                    </a:lnTo>
                    <a:lnTo>
                      <a:pt x="4232403" y="6702976"/>
                    </a:lnTo>
                    <a:lnTo>
                      <a:pt x="4246999" y="6662544"/>
                    </a:lnTo>
                    <a:lnTo>
                      <a:pt x="4247000" y="6662542"/>
                    </a:lnTo>
                    <a:lnTo>
                      <a:pt x="4247001" y="6662540"/>
                    </a:lnTo>
                    <a:lnTo>
                      <a:pt x="4254084" y="6645552"/>
                    </a:lnTo>
                    <a:lnTo>
                      <a:pt x="4254096" y="6625225"/>
                    </a:lnTo>
                    <a:lnTo>
                      <a:pt x="4254096" y="6625224"/>
                    </a:lnTo>
                    <a:cubicBezTo>
                      <a:pt x="4252000" y="6611341"/>
                      <a:pt x="4245951" y="6597578"/>
                      <a:pt x="4237474" y="6588625"/>
                    </a:cubicBezTo>
                    <a:close/>
                    <a:moveTo>
                      <a:pt x="4295315" y="6438981"/>
                    </a:moveTo>
                    <a:lnTo>
                      <a:pt x="4275385" y="6463840"/>
                    </a:lnTo>
                    <a:lnTo>
                      <a:pt x="4275382" y="6463849"/>
                    </a:lnTo>
                    <a:lnTo>
                      <a:pt x="4261587" y="6513012"/>
                    </a:lnTo>
                    <a:lnTo>
                      <a:pt x="4242781" y="6546194"/>
                    </a:lnTo>
                    <a:lnTo>
                      <a:pt x="4242781" y="6546195"/>
                    </a:lnTo>
                    <a:lnTo>
                      <a:pt x="4259120" y="6521804"/>
                    </a:lnTo>
                    <a:lnTo>
                      <a:pt x="4261587" y="6513012"/>
                    </a:lnTo>
                    <a:lnTo>
                      <a:pt x="4264398" y="6508052"/>
                    </a:lnTo>
                    <a:lnTo>
                      <a:pt x="4275382" y="6463849"/>
                    </a:lnTo>
                    <a:lnTo>
                      <a:pt x="4275385" y="6463841"/>
                    </a:lnTo>
                    <a:cubicBezTo>
                      <a:pt x="4278336" y="6451650"/>
                      <a:pt x="4285813" y="6444077"/>
                      <a:pt x="4295315" y="6438981"/>
                    </a:cubicBezTo>
                    <a:close/>
                    <a:moveTo>
                      <a:pt x="4381289" y="6365204"/>
                    </a:moveTo>
                    <a:lnTo>
                      <a:pt x="4380008" y="6387910"/>
                    </a:lnTo>
                    <a:lnTo>
                      <a:pt x="4378243" y="6391549"/>
                    </a:lnTo>
                    <a:lnTo>
                      <a:pt x="4370589" y="6407332"/>
                    </a:lnTo>
                    <a:lnTo>
                      <a:pt x="4370589" y="6407333"/>
                    </a:lnTo>
                    <a:lnTo>
                      <a:pt x="4378243" y="6391549"/>
                    </a:lnTo>
                    <a:lnTo>
                      <a:pt x="4380008" y="6387910"/>
                    </a:lnTo>
                    <a:close/>
                    <a:moveTo>
                      <a:pt x="4142220" y="4221391"/>
                    </a:moveTo>
                    <a:lnTo>
                      <a:pt x="4142220" y="4221392"/>
                    </a:lnTo>
                    <a:cubicBezTo>
                      <a:pt x="4142982" y="4232061"/>
                      <a:pt x="4143172" y="4243873"/>
                      <a:pt x="4147936" y="4253015"/>
                    </a:cubicBezTo>
                    <a:cubicBezTo>
                      <a:pt x="4160129" y="4277402"/>
                      <a:pt x="4175749" y="4300071"/>
                      <a:pt x="4187752" y="4324646"/>
                    </a:cubicBezTo>
                    <a:lnTo>
                      <a:pt x="4196706" y="4363891"/>
                    </a:lnTo>
                    <a:lnTo>
                      <a:pt x="4195944" y="4482004"/>
                    </a:lnTo>
                    <a:cubicBezTo>
                      <a:pt x="4193276" y="4546776"/>
                      <a:pt x="4192704" y="4612500"/>
                      <a:pt x="4135934" y="4659174"/>
                    </a:cubicBezTo>
                    <a:cubicBezTo>
                      <a:pt x="4131362" y="4662986"/>
                      <a:pt x="4128694" y="4671176"/>
                      <a:pt x="4127932" y="4677655"/>
                    </a:cubicBezTo>
                    <a:cubicBezTo>
                      <a:pt x="4124313" y="4707564"/>
                      <a:pt x="4123931" y="4738235"/>
                      <a:pt x="4118025" y="4767764"/>
                    </a:cubicBezTo>
                    <a:cubicBezTo>
                      <a:pt x="4115644" y="4779575"/>
                      <a:pt x="4114835" y="4790387"/>
                      <a:pt x="4116716" y="4800483"/>
                    </a:cubicBezTo>
                    <a:lnTo>
                      <a:pt x="4116716" y="4800484"/>
                    </a:lnTo>
                    <a:cubicBezTo>
                      <a:pt x="4118597" y="4810581"/>
                      <a:pt x="4123170" y="4819964"/>
                      <a:pt x="4131552" y="4828917"/>
                    </a:cubicBezTo>
                    <a:lnTo>
                      <a:pt x="4153733" y="4863343"/>
                    </a:lnTo>
                    <a:lnTo>
                      <a:pt x="4161262" y="4889275"/>
                    </a:lnTo>
                    <a:lnTo>
                      <a:pt x="4159557" y="4912168"/>
                    </a:lnTo>
                    <a:cubicBezTo>
                      <a:pt x="4157842" y="4919978"/>
                      <a:pt x="4157485" y="4927122"/>
                      <a:pt x="4158155" y="4933804"/>
                    </a:cubicBezTo>
                    <a:lnTo>
                      <a:pt x="4158155" y="4933805"/>
                    </a:lnTo>
                    <a:lnTo>
                      <a:pt x="4162914" y="4952673"/>
                    </a:lnTo>
                    <a:lnTo>
                      <a:pt x="4165707" y="4957454"/>
                    </a:lnTo>
                    <a:lnTo>
                      <a:pt x="4166985" y="4961456"/>
                    </a:lnTo>
                    <a:cubicBezTo>
                      <a:pt x="4171496" y="4970097"/>
                      <a:pt x="4177202" y="4978394"/>
                      <a:pt x="4182989" y="4987038"/>
                    </a:cubicBezTo>
                    <a:cubicBezTo>
                      <a:pt x="4194228" y="5003802"/>
                      <a:pt x="4208326" y="5022853"/>
                      <a:pt x="4209468" y="5041522"/>
                    </a:cubicBezTo>
                    <a:cubicBezTo>
                      <a:pt x="4210087" y="5052096"/>
                      <a:pt x="4213005" y="5062300"/>
                      <a:pt x="4216684" y="5072376"/>
                    </a:cubicBezTo>
                    <a:lnTo>
                      <a:pt x="4222587" y="5087441"/>
                    </a:lnTo>
                    <a:lnTo>
                      <a:pt x="4235615" y="5133220"/>
                    </a:lnTo>
                    <a:lnTo>
                      <a:pt x="4235616" y="5133225"/>
                    </a:lnTo>
                    <a:lnTo>
                      <a:pt x="4228901" y="5166113"/>
                    </a:lnTo>
                    <a:lnTo>
                      <a:pt x="4228901" y="5166114"/>
                    </a:lnTo>
                    <a:cubicBezTo>
                      <a:pt x="4228139" y="5167638"/>
                      <a:pt x="4228712" y="5169781"/>
                      <a:pt x="4229593" y="5172091"/>
                    </a:cubicBezTo>
                    <a:lnTo>
                      <a:pt x="4232139" y="5179068"/>
                    </a:lnTo>
                    <a:cubicBezTo>
                      <a:pt x="4235759" y="5196595"/>
                      <a:pt x="4235807" y="5213598"/>
                      <a:pt x="4231973" y="5229434"/>
                    </a:cubicBezTo>
                    <a:lnTo>
                      <a:pt x="4225669" y="5241089"/>
                    </a:lnTo>
                    <a:lnTo>
                      <a:pt x="4208517" y="5272796"/>
                    </a:lnTo>
                    <a:cubicBezTo>
                      <a:pt x="4196871" y="5285441"/>
                      <a:pt x="4189165" y="5298595"/>
                      <a:pt x="4184613" y="5312288"/>
                    </a:cubicBezTo>
                    <a:lnTo>
                      <a:pt x="4183557" y="5321350"/>
                    </a:lnTo>
                    <a:lnTo>
                      <a:pt x="4181083" y="5326163"/>
                    </a:lnTo>
                    <a:lnTo>
                      <a:pt x="4179637" y="5355014"/>
                    </a:lnTo>
                    <a:lnTo>
                      <a:pt x="4179637" y="5355015"/>
                    </a:lnTo>
                    <a:cubicBezTo>
                      <a:pt x="4180286" y="5364883"/>
                      <a:pt x="4181989" y="5375003"/>
                      <a:pt x="4184513" y="5385385"/>
                    </a:cubicBezTo>
                    <a:cubicBezTo>
                      <a:pt x="4187752" y="5398722"/>
                      <a:pt x="4190038" y="5412058"/>
                      <a:pt x="4192704" y="5425583"/>
                    </a:cubicBezTo>
                    <a:cubicBezTo>
                      <a:pt x="4196514" y="5443871"/>
                      <a:pt x="4200516" y="5462352"/>
                      <a:pt x="4204327" y="5480638"/>
                    </a:cubicBezTo>
                    <a:lnTo>
                      <a:pt x="4208850" y="5507668"/>
                    </a:lnTo>
                    <a:lnTo>
                      <a:pt x="4198232" y="5531692"/>
                    </a:lnTo>
                    <a:lnTo>
                      <a:pt x="4198231" y="5531693"/>
                    </a:lnTo>
                    <a:cubicBezTo>
                      <a:pt x="4191181" y="5537600"/>
                      <a:pt x="4187989" y="5542649"/>
                      <a:pt x="4188085" y="5547578"/>
                    </a:cubicBezTo>
                    <a:lnTo>
                      <a:pt x="4188085" y="5547579"/>
                    </a:lnTo>
                    <a:cubicBezTo>
                      <a:pt x="4188180" y="5552508"/>
                      <a:pt x="4191562" y="5557318"/>
                      <a:pt x="4197659" y="5562747"/>
                    </a:cubicBezTo>
                    <a:cubicBezTo>
                      <a:pt x="4240332" y="5600468"/>
                      <a:pt x="4267003" y="5646190"/>
                      <a:pt x="4268907" y="5704484"/>
                    </a:cubicBezTo>
                    <a:cubicBezTo>
                      <a:pt x="4269289" y="5716486"/>
                      <a:pt x="4271954" y="5728679"/>
                      <a:pt x="4274812" y="5740489"/>
                    </a:cubicBezTo>
                    <a:cubicBezTo>
                      <a:pt x="4276527" y="5747729"/>
                      <a:pt x="4278433" y="5756494"/>
                      <a:pt x="4283578" y="5760874"/>
                    </a:cubicBezTo>
                    <a:cubicBezTo>
                      <a:pt x="4322821" y="5794975"/>
                      <a:pt x="4350063" y="5837458"/>
                      <a:pt x="4371973" y="5883752"/>
                    </a:cubicBezTo>
                    <a:lnTo>
                      <a:pt x="4371974" y="5883757"/>
                    </a:lnTo>
                    <a:lnTo>
                      <a:pt x="4389877" y="5935946"/>
                    </a:lnTo>
                    <a:lnTo>
                      <a:pt x="4389878" y="5935950"/>
                    </a:lnTo>
                    <a:lnTo>
                      <a:pt x="4386259" y="5993290"/>
                    </a:lnTo>
                    <a:lnTo>
                      <a:pt x="4386259" y="5993291"/>
                    </a:lnTo>
                    <a:cubicBezTo>
                      <a:pt x="4385116" y="6004531"/>
                      <a:pt x="4385306" y="6017485"/>
                      <a:pt x="4379782" y="6026440"/>
                    </a:cubicBezTo>
                    <a:cubicBezTo>
                      <a:pt x="4362445" y="6054825"/>
                      <a:pt x="4343778" y="6082258"/>
                      <a:pt x="4323583" y="6108738"/>
                    </a:cubicBezTo>
                    <a:cubicBezTo>
                      <a:pt x="4314914" y="6120074"/>
                      <a:pt x="4309961" y="6126884"/>
                      <a:pt x="4309890" y="6133314"/>
                    </a:cubicBezTo>
                    <a:lnTo>
                      <a:pt x="4309890" y="6133315"/>
                    </a:lnTo>
                    <a:lnTo>
                      <a:pt x="4313591" y="6143190"/>
                    </a:lnTo>
                    <a:lnTo>
                      <a:pt x="4325486" y="6155600"/>
                    </a:lnTo>
                    <a:lnTo>
                      <a:pt x="4325488" y="6155603"/>
                    </a:lnTo>
                    <a:cubicBezTo>
                      <a:pt x="4347778" y="6175798"/>
                      <a:pt x="4359398" y="6200945"/>
                      <a:pt x="4364160" y="6228757"/>
                    </a:cubicBezTo>
                    <a:lnTo>
                      <a:pt x="4381497" y="6361540"/>
                    </a:lnTo>
                    <a:lnTo>
                      <a:pt x="4381497" y="6361539"/>
                    </a:lnTo>
                    <a:cubicBezTo>
                      <a:pt x="4377877" y="6317151"/>
                      <a:pt x="4371590" y="6272764"/>
                      <a:pt x="4364160" y="6228756"/>
                    </a:cubicBezTo>
                    <a:cubicBezTo>
                      <a:pt x="4359398" y="6200944"/>
                      <a:pt x="4347778" y="6175797"/>
                      <a:pt x="4325488" y="6155602"/>
                    </a:cubicBezTo>
                    <a:lnTo>
                      <a:pt x="4325486" y="6155600"/>
                    </a:lnTo>
                    <a:lnTo>
                      <a:pt x="4309890" y="6133315"/>
                    </a:lnTo>
                    <a:lnTo>
                      <a:pt x="4323583" y="6108739"/>
                    </a:lnTo>
                    <a:cubicBezTo>
                      <a:pt x="4343778" y="6082259"/>
                      <a:pt x="4362445" y="6054826"/>
                      <a:pt x="4379782" y="6026441"/>
                    </a:cubicBezTo>
                    <a:cubicBezTo>
                      <a:pt x="4385306" y="6017486"/>
                      <a:pt x="4385116" y="6004532"/>
                      <a:pt x="4386259" y="5993292"/>
                    </a:cubicBezTo>
                    <a:lnTo>
                      <a:pt x="4386259" y="5993290"/>
                    </a:lnTo>
                    <a:lnTo>
                      <a:pt x="4389712" y="5964477"/>
                    </a:lnTo>
                    <a:lnTo>
                      <a:pt x="4389878" y="5935950"/>
                    </a:lnTo>
                    <a:lnTo>
                      <a:pt x="4389878" y="5935949"/>
                    </a:lnTo>
                    <a:lnTo>
                      <a:pt x="4389877" y="5935946"/>
                    </a:lnTo>
                    <a:lnTo>
                      <a:pt x="4382997" y="5909351"/>
                    </a:lnTo>
                    <a:lnTo>
                      <a:pt x="4371974" y="5883757"/>
                    </a:lnTo>
                    <a:lnTo>
                      <a:pt x="4371973" y="5883751"/>
                    </a:lnTo>
                    <a:cubicBezTo>
                      <a:pt x="4350063" y="5837457"/>
                      <a:pt x="4322821" y="5794974"/>
                      <a:pt x="4283578" y="5760873"/>
                    </a:cubicBezTo>
                    <a:cubicBezTo>
                      <a:pt x="4278433" y="5756493"/>
                      <a:pt x="4276527" y="5747728"/>
                      <a:pt x="4274812" y="5740488"/>
                    </a:cubicBezTo>
                    <a:cubicBezTo>
                      <a:pt x="4271954" y="5728678"/>
                      <a:pt x="4269289" y="5716485"/>
                      <a:pt x="4268907" y="5704483"/>
                    </a:cubicBezTo>
                    <a:cubicBezTo>
                      <a:pt x="4267003" y="5646189"/>
                      <a:pt x="4240332" y="5600467"/>
                      <a:pt x="4197659" y="5562746"/>
                    </a:cubicBezTo>
                    <a:lnTo>
                      <a:pt x="4188085" y="5547578"/>
                    </a:lnTo>
                    <a:lnTo>
                      <a:pt x="4198231" y="5531694"/>
                    </a:lnTo>
                    <a:lnTo>
                      <a:pt x="4198232" y="5531692"/>
                    </a:lnTo>
                    <a:lnTo>
                      <a:pt x="4206630" y="5520422"/>
                    </a:lnTo>
                    <a:lnTo>
                      <a:pt x="4208850" y="5507668"/>
                    </a:lnTo>
                    <a:lnTo>
                      <a:pt x="4208850" y="5507667"/>
                    </a:lnTo>
                    <a:cubicBezTo>
                      <a:pt x="4208803" y="5498832"/>
                      <a:pt x="4206231" y="5489497"/>
                      <a:pt x="4204327" y="5480637"/>
                    </a:cubicBezTo>
                    <a:cubicBezTo>
                      <a:pt x="4200516" y="5462351"/>
                      <a:pt x="4196514" y="5443870"/>
                      <a:pt x="4192704" y="5425582"/>
                    </a:cubicBezTo>
                    <a:cubicBezTo>
                      <a:pt x="4190038" y="5412057"/>
                      <a:pt x="4187752" y="5398721"/>
                      <a:pt x="4184513" y="5385384"/>
                    </a:cubicBezTo>
                    <a:lnTo>
                      <a:pt x="4179637" y="5355014"/>
                    </a:lnTo>
                    <a:lnTo>
                      <a:pt x="4183557" y="5321350"/>
                    </a:lnTo>
                    <a:lnTo>
                      <a:pt x="4208517" y="5272797"/>
                    </a:lnTo>
                    <a:lnTo>
                      <a:pt x="4225669" y="5241089"/>
                    </a:lnTo>
                    <a:lnTo>
                      <a:pt x="4231973" y="5229433"/>
                    </a:lnTo>
                    <a:lnTo>
                      <a:pt x="4232139" y="5179068"/>
                    </a:lnTo>
                    <a:lnTo>
                      <a:pt x="4232139" y="5179067"/>
                    </a:lnTo>
                    <a:cubicBezTo>
                      <a:pt x="4231663" y="5176876"/>
                      <a:pt x="4230473" y="5174400"/>
                      <a:pt x="4229593" y="5172090"/>
                    </a:cubicBezTo>
                    <a:lnTo>
                      <a:pt x="4228901" y="5166114"/>
                    </a:lnTo>
                    <a:lnTo>
                      <a:pt x="4235616" y="5133225"/>
                    </a:lnTo>
                    <a:lnTo>
                      <a:pt x="4235616" y="5133224"/>
                    </a:lnTo>
                    <a:lnTo>
                      <a:pt x="4235615" y="5133220"/>
                    </a:lnTo>
                    <a:lnTo>
                      <a:pt x="4228473" y="5102461"/>
                    </a:lnTo>
                    <a:lnTo>
                      <a:pt x="4222587" y="5087441"/>
                    </a:lnTo>
                    <a:lnTo>
                      <a:pt x="4222582" y="5087423"/>
                    </a:lnTo>
                    <a:cubicBezTo>
                      <a:pt x="4216496" y="5072411"/>
                      <a:pt x="4210397" y="5057381"/>
                      <a:pt x="4209468" y="5041521"/>
                    </a:cubicBezTo>
                    <a:cubicBezTo>
                      <a:pt x="4208326" y="5022852"/>
                      <a:pt x="4194228" y="5003801"/>
                      <a:pt x="4182989" y="4987037"/>
                    </a:cubicBezTo>
                    <a:lnTo>
                      <a:pt x="4165707" y="4957454"/>
                    </a:lnTo>
                    <a:lnTo>
                      <a:pt x="4158155" y="4933805"/>
                    </a:lnTo>
                    <a:lnTo>
                      <a:pt x="4159557" y="4912169"/>
                    </a:lnTo>
                    <a:cubicBezTo>
                      <a:pt x="4161319" y="4904358"/>
                      <a:pt x="4161831" y="4896714"/>
                      <a:pt x="4161262" y="4889276"/>
                    </a:cubicBezTo>
                    <a:lnTo>
                      <a:pt x="4161262" y="4889275"/>
                    </a:lnTo>
                    <a:lnTo>
                      <a:pt x="4156484" y="4867614"/>
                    </a:lnTo>
                    <a:lnTo>
                      <a:pt x="4153733" y="4863343"/>
                    </a:lnTo>
                    <a:lnTo>
                      <a:pt x="4151983" y="4857317"/>
                    </a:lnTo>
                    <a:cubicBezTo>
                      <a:pt x="4146840" y="4847214"/>
                      <a:pt x="4139839" y="4837703"/>
                      <a:pt x="4131552" y="4828916"/>
                    </a:cubicBezTo>
                    <a:lnTo>
                      <a:pt x="4116716" y="4800483"/>
                    </a:lnTo>
                    <a:lnTo>
                      <a:pt x="4118025" y="4767765"/>
                    </a:lnTo>
                    <a:cubicBezTo>
                      <a:pt x="4123931" y="4738236"/>
                      <a:pt x="4124313" y="4707565"/>
                      <a:pt x="4127932" y="4677656"/>
                    </a:cubicBezTo>
                    <a:cubicBezTo>
                      <a:pt x="4128694" y="4671177"/>
                      <a:pt x="4131362" y="4662987"/>
                      <a:pt x="4135934" y="4659175"/>
                    </a:cubicBezTo>
                    <a:cubicBezTo>
                      <a:pt x="4192704" y="4612501"/>
                      <a:pt x="4193276" y="4546777"/>
                      <a:pt x="4195944" y="4482005"/>
                    </a:cubicBezTo>
                    <a:cubicBezTo>
                      <a:pt x="4197659" y="4442762"/>
                      <a:pt x="4197659" y="4403326"/>
                      <a:pt x="4196706" y="4363891"/>
                    </a:cubicBezTo>
                    <a:lnTo>
                      <a:pt x="4196706" y="4363890"/>
                    </a:lnTo>
                    <a:cubicBezTo>
                      <a:pt x="4196514" y="4350554"/>
                      <a:pt x="4193466" y="4336457"/>
                      <a:pt x="4187752" y="4324645"/>
                    </a:cubicBezTo>
                    <a:cubicBezTo>
                      <a:pt x="4175749" y="4300070"/>
                      <a:pt x="4160129" y="4277401"/>
                      <a:pt x="4147936" y="4253014"/>
                    </a:cubicBezTo>
                    <a:close/>
                    <a:moveTo>
                      <a:pt x="4211111" y="2836172"/>
                    </a:moveTo>
                    <a:lnTo>
                      <a:pt x="4202421" y="2848793"/>
                    </a:lnTo>
                    <a:cubicBezTo>
                      <a:pt x="4197421" y="2865010"/>
                      <a:pt x="4191562" y="2881307"/>
                      <a:pt x="4186816" y="2897785"/>
                    </a:cubicBezTo>
                    <a:lnTo>
                      <a:pt x="4185787" y="2903551"/>
                    </a:lnTo>
                    <a:lnTo>
                      <a:pt x="4182513" y="2914328"/>
                    </a:lnTo>
                    <a:lnTo>
                      <a:pt x="4177882" y="2947858"/>
                    </a:lnTo>
                    <a:lnTo>
                      <a:pt x="4177881" y="2947862"/>
                    </a:lnTo>
                    <a:lnTo>
                      <a:pt x="4177881" y="2947863"/>
                    </a:lnTo>
                    <a:cubicBezTo>
                      <a:pt x="4177512" y="2959157"/>
                      <a:pt x="4178512" y="2970576"/>
                      <a:pt x="4181465" y="2982149"/>
                    </a:cubicBezTo>
                    <a:lnTo>
                      <a:pt x="4193158" y="3077402"/>
                    </a:lnTo>
                    <a:lnTo>
                      <a:pt x="4180703" y="3172654"/>
                    </a:lnTo>
                    <a:cubicBezTo>
                      <a:pt x="4154794" y="3276480"/>
                      <a:pt x="4127362" y="3380305"/>
                      <a:pt x="4133076" y="3489467"/>
                    </a:cubicBezTo>
                    <a:cubicBezTo>
                      <a:pt x="4134028" y="3507563"/>
                      <a:pt x="4122407" y="3529090"/>
                      <a:pt x="4110977" y="3544713"/>
                    </a:cubicBezTo>
                    <a:cubicBezTo>
                      <a:pt x="4100119" y="3559668"/>
                      <a:pt x="4094260" y="3566812"/>
                      <a:pt x="4093355" y="3574408"/>
                    </a:cubicBezTo>
                    <a:lnTo>
                      <a:pt x="4093355" y="3574409"/>
                    </a:lnTo>
                    <a:cubicBezTo>
                      <a:pt x="4092450" y="3582005"/>
                      <a:pt x="4096499" y="3590054"/>
                      <a:pt x="4105453" y="3606818"/>
                    </a:cubicBezTo>
                    <a:cubicBezTo>
                      <a:pt x="4109835" y="3614820"/>
                      <a:pt x="4112501" y="3624726"/>
                      <a:pt x="4118979" y="3630633"/>
                    </a:cubicBezTo>
                    <a:lnTo>
                      <a:pt x="4136708" y="3654416"/>
                    </a:lnTo>
                    <a:lnTo>
                      <a:pt x="4140382" y="3668940"/>
                    </a:lnTo>
                    <a:lnTo>
                      <a:pt x="4143220" y="3680164"/>
                    </a:lnTo>
                    <a:lnTo>
                      <a:pt x="4139172" y="3734837"/>
                    </a:lnTo>
                    <a:lnTo>
                      <a:pt x="4139172" y="3734838"/>
                    </a:lnTo>
                    <a:cubicBezTo>
                      <a:pt x="4138220" y="3741316"/>
                      <a:pt x="4136886" y="3749126"/>
                      <a:pt x="4139554" y="3754653"/>
                    </a:cubicBezTo>
                    <a:lnTo>
                      <a:pt x="4145911" y="3789776"/>
                    </a:lnTo>
                    <a:lnTo>
                      <a:pt x="4130980" y="3822472"/>
                    </a:lnTo>
                    <a:cubicBezTo>
                      <a:pt x="4123932" y="3831902"/>
                      <a:pt x="4118312" y="3842046"/>
                      <a:pt x="4116645" y="3852619"/>
                    </a:cubicBezTo>
                    <a:lnTo>
                      <a:pt x="4116645" y="3852620"/>
                    </a:lnTo>
                    <a:lnTo>
                      <a:pt x="4117425" y="3868764"/>
                    </a:lnTo>
                    <a:lnTo>
                      <a:pt x="4126028" y="3885337"/>
                    </a:lnTo>
                    <a:lnTo>
                      <a:pt x="4126028" y="3885339"/>
                    </a:lnTo>
                    <a:cubicBezTo>
                      <a:pt x="4135744" y="3897722"/>
                      <a:pt x="4143150" y="3910319"/>
                      <a:pt x="4148409" y="3923125"/>
                    </a:cubicBezTo>
                    <a:lnTo>
                      <a:pt x="4157913" y="3962160"/>
                    </a:lnTo>
                    <a:lnTo>
                      <a:pt x="4142221" y="4043838"/>
                    </a:lnTo>
                    <a:lnTo>
                      <a:pt x="4142220" y="4043839"/>
                    </a:lnTo>
                    <a:cubicBezTo>
                      <a:pt x="4133457" y="4063842"/>
                      <a:pt x="4128075" y="4083702"/>
                      <a:pt x="4127099" y="4103825"/>
                    </a:cubicBezTo>
                    <a:lnTo>
                      <a:pt x="4127099" y="4103826"/>
                    </a:lnTo>
                    <a:lnTo>
                      <a:pt x="4129066" y="4134256"/>
                    </a:lnTo>
                    <a:lnTo>
                      <a:pt x="4138410" y="4165382"/>
                    </a:lnTo>
                    <a:lnTo>
                      <a:pt x="4138410" y="4165384"/>
                    </a:lnTo>
                    <a:lnTo>
                      <a:pt x="4142315" y="4192388"/>
                    </a:lnTo>
                    <a:lnTo>
                      <a:pt x="4142315" y="4192387"/>
                    </a:lnTo>
                    <a:cubicBezTo>
                      <a:pt x="4142411" y="4182767"/>
                      <a:pt x="4141839" y="4173480"/>
                      <a:pt x="4138410" y="4165383"/>
                    </a:cubicBezTo>
                    <a:lnTo>
                      <a:pt x="4138410" y="4165382"/>
                    </a:lnTo>
                    <a:lnTo>
                      <a:pt x="4127099" y="4103826"/>
                    </a:lnTo>
                    <a:lnTo>
                      <a:pt x="4142220" y="4043840"/>
                    </a:lnTo>
                    <a:lnTo>
                      <a:pt x="4142221" y="4043838"/>
                    </a:lnTo>
                    <a:lnTo>
                      <a:pt x="4155523" y="4002410"/>
                    </a:lnTo>
                    <a:lnTo>
                      <a:pt x="4157913" y="3962160"/>
                    </a:lnTo>
                    <a:lnTo>
                      <a:pt x="4157913" y="3962159"/>
                    </a:lnTo>
                    <a:cubicBezTo>
                      <a:pt x="4155651" y="3935727"/>
                      <a:pt x="4145460" y="3910104"/>
                      <a:pt x="4126028" y="3885338"/>
                    </a:cubicBezTo>
                    <a:lnTo>
                      <a:pt x="4126028" y="3885337"/>
                    </a:lnTo>
                    <a:lnTo>
                      <a:pt x="4116645" y="3852620"/>
                    </a:lnTo>
                    <a:lnTo>
                      <a:pt x="4130980" y="3822473"/>
                    </a:lnTo>
                    <a:cubicBezTo>
                      <a:pt x="4139172" y="3811614"/>
                      <a:pt x="4144316" y="3800897"/>
                      <a:pt x="4145911" y="3789777"/>
                    </a:cubicBezTo>
                    <a:lnTo>
                      <a:pt x="4145911" y="3789776"/>
                    </a:lnTo>
                    <a:cubicBezTo>
                      <a:pt x="4147507" y="3778655"/>
                      <a:pt x="4145554" y="3767130"/>
                      <a:pt x="4139554" y="3754652"/>
                    </a:cubicBezTo>
                    <a:lnTo>
                      <a:pt x="4139172" y="3734838"/>
                    </a:lnTo>
                    <a:lnTo>
                      <a:pt x="4143220" y="3680164"/>
                    </a:lnTo>
                    <a:lnTo>
                      <a:pt x="4143220" y="3680163"/>
                    </a:lnTo>
                    <a:lnTo>
                      <a:pt x="4140382" y="3668940"/>
                    </a:lnTo>
                    <a:lnTo>
                      <a:pt x="4136708" y="3654416"/>
                    </a:lnTo>
                    <a:lnTo>
                      <a:pt x="4136708" y="3654416"/>
                    </a:lnTo>
                    <a:lnTo>
                      <a:pt x="4136708" y="3654415"/>
                    </a:lnTo>
                    <a:cubicBezTo>
                      <a:pt x="4132898" y="3646123"/>
                      <a:pt x="4127219" y="3638157"/>
                      <a:pt x="4118979" y="3630632"/>
                    </a:cubicBezTo>
                    <a:cubicBezTo>
                      <a:pt x="4112501" y="3624725"/>
                      <a:pt x="4109835" y="3614819"/>
                      <a:pt x="4105453" y="3606817"/>
                    </a:cubicBezTo>
                    <a:cubicBezTo>
                      <a:pt x="4100976" y="3598435"/>
                      <a:pt x="4097725" y="3592232"/>
                      <a:pt x="4095707" y="3587174"/>
                    </a:cubicBezTo>
                    <a:lnTo>
                      <a:pt x="4093355" y="3574408"/>
                    </a:lnTo>
                    <a:lnTo>
                      <a:pt x="4098434" y="3562321"/>
                    </a:lnTo>
                    <a:cubicBezTo>
                      <a:pt x="4101369" y="3557716"/>
                      <a:pt x="4105548" y="3552191"/>
                      <a:pt x="4110977" y="3544714"/>
                    </a:cubicBezTo>
                    <a:cubicBezTo>
                      <a:pt x="4122407" y="3529091"/>
                      <a:pt x="4134028" y="3507564"/>
                      <a:pt x="4133076" y="3489468"/>
                    </a:cubicBezTo>
                    <a:cubicBezTo>
                      <a:pt x="4127362" y="3380306"/>
                      <a:pt x="4154794" y="3276481"/>
                      <a:pt x="4180703" y="3172655"/>
                    </a:cubicBezTo>
                    <a:cubicBezTo>
                      <a:pt x="4188705" y="3140650"/>
                      <a:pt x="4192943" y="3109026"/>
                      <a:pt x="4193158" y="3077402"/>
                    </a:cubicBezTo>
                    <a:lnTo>
                      <a:pt x="4193158" y="3077401"/>
                    </a:lnTo>
                    <a:cubicBezTo>
                      <a:pt x="4193372" y="3045777"/>
                      <a:pt x="4189562" y="3014153"/>
                      <a:pt x="4181465" y="2982148"/>
                    </a:cubicBezTo>
                    <a:lnTo>
                      <a:pt x="4177881" y="2947863"/>
                    </a:lnTo>
                    <a:lnTo>
                      <a:pt x="4177882" y="2947858"/>
                    </a:lnTo>
                    <a:lnTo>
                      <a:pt x="4185787" y="2903551"/>
                    </a:lnTo>
                    <a:lnTo>
                      <a:pt x="4202421" y="2848794"/>
                    </a:lnTo>
                    <a:cubicBezTo>
                      <a:pt x="4203754" y="2844317"/>
                      <a:pt x="4207040" y="2839983"/>
                      <a:pt x="4211111" y="2836173"/>
                    </a:cubicBezTo>
                    <a:close/>
                    <a:moveTo>
                      <a:pt x="3726625" y="1508458"/>
                    </a:moveTo>
                    <a:lnTo>
                      <a:pt x="3698531" y="1596214"/>
                    </a:lnTo>
                    <a:cubicBezTo>
                      <a:pt x="3696054" y="1604979"/>
                      <a:pt x="3697579" y="1615837"/>
                      <a:pt x="3700436" y="1624981"/>
                    </a:cubicBezTo>
                    <a:cubicBezTo>
                      <a:pt x="3710152" y="1656224"/>
                      <a:pt x="3734537" y="1676037"/>
                      <a:pt x="3757017" y="1697754"/>
                    </a:cubicBezTo>
                    <a:cubicBezTo>
                      <a:pt x="3766924" y="1707280"/>
                      <a:pt x="3773972" y="1720424"/>
                      <a:pt x="3779686" y="1733189"/>
                    </a:cubicBezTo>
                    <a:cubicBezTo>
                      <a:pt x="3794357" y="1766336"/>
                      <a:pt x="3807501" y="1800247"/>
                      <a:pt x="3821407" y="1833776"/>
                    </a:cubicBezTo>
                    <a:cubicBezTo>
                      <a:pt x="3822741" y="1837014"/>
                      <a:pt x="3826170" y="1839680"/>
                      <a:pt x="3829028" y="1842159"/>
                    </a:cubicBezTo>
                    <a:cubicBezTo>
                      <a:pt x="3859129" y="1866923"/>
                      <a:pt x="3889418" y="1891498"/>
                      <a:pt x="3919519" y="1916455"/>
                    </a:cubicBezTo>
                    <a:cubicBezTo>
                      <a:pt x="3925233" y="1921217"/>
                      <a:pt x="3929425" y="1928077"/>
                      <a:pt x="3934949" y="1933220"/>
                    </a:cubicBezTo>
                    <a:cubicBezTo>
                      <a:pt x="3942569" y="1940460"/>
                      <a:pt x="3949810" y="1949604"/>
                      <a:pt x="3958954" y="1953414"/>
                    </a:cubicBezTo>
                    <a:cubicBezTo>
                      <a:pt x="3987719" y="1965225"/>
                      <a:pt x="4000103" y="1987895"/>
                      <a:pt x="4005437" y="2016470"/>
                    </a:cubicBezTo>
                    <a:cubicBezTo>
                      <a:pt x="4010390" y="2042571"/>
                      <a:pt x="4014582" y="2068670"/>
                      <a:pt x="4020296" y="2094579"/>
                    </a:cubicBezTo>
                    <a:cubicBezTo>
                      <a:pt x="4027154" y="2126202"/>
                      <a:pt x="4034584" y="2157637"/>
                      <a:pt x="4042967" y="2188880"/>
                    </a:cubicBezTo>
                    <a:cubicBezTo>
                      <a:pt x="4046587" y="2202405"/>
                      <a:pt x="4050777" y="2216693"/>
                      <a:pt x="4058207" y="2228315"/>
                    </a:cubicBezTo>
                    <a:cubicBezTo>
                      <a:pt x="4078782" y="2260891"/>
                      <a:pt x="4092688" y="2295754"/>
                      <a:pt x="4087164" y="2334045"/>
                    </a:cubicBezTo>
                    <a:cubicBezTo>
                      <a:pt x="4082782" y="2364716"/>
                      <a:pt x="4094022" y="2390435"/>
                      <a:pt x="4111549" y="2409486"/>
                    </a:cubicBezTo>
                    <a:cubicBezTo>
                      <a:pt x="4119503" y="2418155"/>
                      <a:pt x="4125016" y="2426977"/>
                      <a:pt x="4128650" y="2435913"/>
                    </a:cubicBezTo>
                    <a:lnTo>
                      <a:pt x="4134481" y="2463018"/>
                    </a:lnTo>
                    <a:lnTo>
                      <a:pt x="4125839" y="2518262"/>
                    </a:lnTo>
                    <a:lnTo>
                      <a:pt x="4125838" y="2518264"/>
                    </a:lnTo>
                    <a:cubicBezTo>
                      <a:pt x="4123171" y="2527790"/>
                      <a:pt x="4122027" y="2536457"/>
                      <a:pt x="4122194" y="2545006"/>
                    </a:cubicBezTo>
                    <a:lnTo>
                      <a:pt x="4122194" y="2545007"/>
                    </a:lnTo>
                    <a:cubicBezTo>
                      <a:pt x="4122360" y="2553556"/>
                      <a:pt x="4123837" y="2561986"/>
                      <a:pt x="4126408" y="2571035"/>
                    </a:cubicBezTo>
                    <a:cubicBezTo>
                      <a:pt x="4138410" y="2612946"/>
                      <a:pt x="4170987" y="2640951"/>
                      <a:pt x="4199563" y="2668002"/>
                    </a:cubicBezTo>
                    <a:cubicBezTo>
                      <a:pt x="4223947" y="2691055"/>
                      <a:pt x="4237663" y="2716964"/>
                      <a:pt x="4247953" y="2745349"/>
                    </a:cubicBezTo>
                    <a:lnTo>
                      <a:pt x="4247954" y="2745352"/>
                    </a:lnTo>
                    <a:lnTo>
                      <a:pt x="4253873" y="2778006"/>
                    </a:lnTo>
                    <a:lnTo>
                      <a:pt x="4253453" y="2785440"/>
                    </a:lnTo>
                    <a:lnTo>
                      <a:pt x="4243374" y="2811780"/>
                    </a:lnTo>
                    <a:lnTo>
                      <a:pt x="4243371" y="2811787"/>
                    </a:lnTo>
                    <a:lnTo>
                      <a:pt x="4243372" y="2811787"/>
                    </a:lnTo>
                    <a:lnTo>
                      <a:pt x="4243374" y="2811780"/>
                    </a:lnTo>
                    <a:lnTo>
                      <a:pt x="4253025" y="2793023"/>
                    </a:lnTo>
                    <a:lnTo>
                      <a:pt x="4253453" y="2785440"/>
                    </a:lnTo>
                    <a:lnTo>
                      <a:pt x="4254654" y="2782305"/>
                    </a:lnTo>
                    <a:lnTo>
                      <a:pt x="4253873" y="2778006"/>
                    </a:lnTo>
                    <a:lnTo>
                      <a:pt x="4254284" y="2770758"/>
                    </a:lnTo>
                    <a:lnTo>
                      <a:pt x="4247954" y="2745352"/>
                    </a:lnTo>
                    <a:lnTo>
                      <a:pt x="4247953" y="2745348"/>
                    </a:lnTo>
                    <a:cubicBezTo>
                      <a:pt x="4237663" y="2716963"/>
                      <a:pt x="4223947" y="2691054"/>
                      <a:pt x="4199563" y="2668001"/>
                    </a:cubicBezTo>
                    <a:cubicBezTo>
                      <a:pt x="4170987" y="2640950"/>
                      <a:pt x="4138410" y="2612945"/>
                      <a:pt x="4126408" y="2571034"/>
                    </a:cubicBezTo>
                    <a:lnTo>
                      <a:pt x="4122194" y="2545007"/>
                    </a:lnTo>
                    <a:lnTo>
                      <a:pt x="4125838" y="2518265"/>
                    </a:lnTo>
                    <a:lnTo>
                      <a:pt x="4125839" y="2518262"/>
                    </a:lnTo>
                    <a:lnTo>
                      <a:pt x="4132419" y="2490551"/>
                    </a:lnTo>
                    <a:lnTo>
                      <a:pt x="4134481" y="2463018"/>
                    </a:lnTo>
                    <a:lnTo>
                      <a:pt x="4134481" y="2463017"/>
                    </a:lnTo>
                    <a:cubicBezTo>
                      <a:pt x="4133600" y="2444777"/>
                      <a:pt x="4127457" y="2426822"/>
                      <a:pt x="4111549" y="2409485"/>
                    </a:cubicBezTo>
                    <a:cubicBezTo>
                      <a:pt x="4094022" y="2390434"/>
                      <a:pt x="4082782" y="2364715"/>
                      <a:pt x="4087164" y="2334044"/>
                    </a:cubicBezTo>
                    <a:cubicBezTo>
                      <a:pt x="4092688" y="2295753"/>
                      <a:pt x="4078782" y="2260890"/>
                      <a:pt x="4058207" y="2228314"/>
                    </a:cubicBezTo>
                    <a:cubicBezTo>
                      <a:pt x="4050777" y="2216692"/>
                      <a:pt x="4046587" y="2202404"/>
                      <a:pt x="4042967" y="2188879"/>
                    </a:cubicBezTo>
                    <a:cubicBezTo>
                      <a:pt x="4034584" y="2157636"/>
                      <a:pt x="4027154" y="2126201"/>
                      <a:pt x="4020296" y="2094578"/>
                    </a:cubicBezTo>
                    <a:cubicBezTo>
                      <a:pt x="4014582" y="2068669"/>
                      <a:pt x="4010390" y="2042570"/>
                      <a:pt x="4005437" y="2016469"/>
                    </a:cubicBezTo>
                    <a:cubicBezTo>
                      <a:pt x="4000103" y="1987894"/>
                      <a:pt x="3987719" y="1965224"/>
                      <a:pt x="3958954" y="1953413"/>
                    </a:cubicBezTo>
                    <a:cubicBezTo>
                      <a:pt x="3949810" y="1949603"/>
                      <a:pt x="3942569" y="1940459"/>
                      <a:pt x="3934949" y="1933219"/>
                    </a:cubicBezTo>
                    <a:cubicBezTo>
                      <a:pt x="3929425" y="1928076"/>
                      <a:pt x="3925233" y="1921216"/>
                      <a:pt x="3919519" y="1916454"/>
                    </a:cubicBezTo>
                    <a:cubicBezTo>
                      <a:pt x="3889418" y="1891497"/>
                      <a:pt x="3859129" y="1866922"/>
                      <a:pt x="3829028" y="1842158"/>
                    </a:cubicBezTo>
                    <a:cubicBezTo>
                      <a:pt x="3826170" y="1839679"/>
                      <a:pt x="3822741" y="1837013"/>
                      <a:pt x="3821407" y="1833775"/>
                    </a:cubicBezTo>
                    <a:cubicBezTo>
                      <a:pt x="3807501" y="1800246"/>
                      <a:pt x="3794358" y="1766335"/>
                      <a:pt x="3779686" y="1733188"/>
                    </a:cubicBezTo>
                    <a:cubicBezTo>
                      <a:pt x="3773972" y="1720423"/>
                      <a:pt x="3766924" y="1707279"/>
                      <a:pt x="3757018" y="1697753"/>
                    </a:cubicBezTo>
                    <a:cubicBezTo>
                      <a:pt x="3734538" y="1676036"/>
                      <a:pt x="3710152" y="1656223"/>
                      <a:pt x="3700436" y="1624980"/>
                    </a:cubicBezTo>
                    <a:cubicBezTo>
                      <a:pt x="3697580" y="1615836"/>
                      <a:pt x="3696055" y="1604978"/>
                      <a:pt x="3698532" y="1596213"/>
                    </a:cubicBezTo>
                    <a:close/>
                    <a:moveTo>
                      <a:pt x="3745230" y="1459073"/>
                    </a:moveTo>
                    <a:lnTo>
                      <a:pt x="3745229" y="1459074"/>
                    </a:lnTo>
                    <a:lnTo>
                      <a:pt x="3736012" y="1481572"/>
                    </a:lnTo>
                    <a:close/>
                    <a:moveTo>
                      <a:pt x="3764423" y="1268758"/>
                    </a:moveTo>
                    <a:cubicBezTo>
                      <a:pt x="3764875" y="1275402"/>
                      <a:pt x="3766447" y="1281689"/>
                      <a:pt x="3769590" y="1286070"/>
                    </a:cubicBezTo>
                    <a:cubicBezTo>
                      <a:pt x="3784163" y="1306930"/>
                      <a:pt x="3790403" y="1328553"/>
                      <a:pt x="3791927" y="1350628"/>
                    </a:cubicBezTo>
                    <a:lnTo>
                      <a:pt x="3786333" y="1413840"/>
                    </a:lnTo>
                    <a:lnTo>
                      <a:pt x="3791928" y="1350627"/>
                    </a:lnTo>
                    <a:cubicBezTo>
                      <a:pt x="3790403" y="1328552"/>
                      <a:pt x="3784164" y="1306930"/>
                      <a:pt x="3769590" y="1286069"/>
                    </a:cubicBezTo>
                    <a:close/>
                    <a:moveTo>
                      <a:pt x="3706152" y="773035"/>
                    </a:moveTo>
                    <a:lnTo>
                      <a:pt x="3706152" y="773036"/>
                    </a:lnTo>
                    <a:cubicBezTo>
                      <a:pt x="3708438" y="800277"/>
                      <a:pt x="3711676" y="827330"/>
                      <a:pt x="3714152" y="854380"/>
                    </a:cubicBezTo>
                    <a:cubicBezTo>
                      <a:pt x="3716438" y="878957"/>
                      <a:pt x="3717200" y="903723"/>
                      <a:pt x="3745205" y="915344"/>
                    </a:cubicBezTo>
                    <a:cubicBezTo>
                      <a:pt x="3749587" y="917060"/>
                      <a:pt x="3752825" y="922774"/>
                      <a:pt x="3755683" y="927156"/>
                    </a:cubicBezTo>
                    <a:cubicBezTo>
                      <a:pt x="3799691" y="994786"/>
                      <a:pt x="3798547" y="1030981"/>
                      <a:pt x="3752063" y="1097088"/>
                    </a:cubicBezTo>
                    <a:cubicBezTo>
                      <a:pt x="3747301" y="1103946"/>
                      <a:pt x="3743871" y="1118614"/>
                      <a:pt x="3747681" y="1123186"/>
                    </a:cubicBezTo>
                    <a:cubicBezTo>
                      <a:pt x="3763493" y="1142618"/>
                      <a:pt x="3770542" y="1162954"/>
                      <a:pt x="3772400" y="1184029"/>
                    </a:cubicBezTo>
                    <a:cubicBezTo>
                      <a:pt x="3770542" y="1162954"/>
                      <a:pt x="3763494" y="1142617"/>
                      <a:pt x="3747682" y="1123185"/>
                    </a:cubicBezTo>
                    <a:cubicBezTo>
                      <a:pt x="3743872" y="1118613"/>
                      <a:pt x="3747302" y="1103945"/>
                      <a:pt x="3752064" y="1097087"/>
                    </a:cubicBezTo>
                    <a:cubicBezTo>
                      <a:pt x="3798548" y="1030980"/>
                      <a:pt x="3799692" y="994785"/>
                      <a:pt x="3755684" y="927155"/>
                    </a:cubicBezTo>
                    <a:cubicBezTo>
                      <a:pt x="3752826" y="922773"/>
                      <a:pt x="3749588" y="917059"/>
                      <a:pt x="3745206" y="915343"/>
                    </a:cubicBezTo>
                    <a:cubicBezTo>
                      <a:pt x="3717200" y="903722"/>
                      <a:pt x="3716438" y="878956"/>
                      <a:pt x="3714152" y="854379"/>
                    </a:cubicBezTo>
                    <a:close/>
                    <a:moveTo>
                      <a:pt x="3761553" y="517851"/>
                    </a:moveTo>
                    <a:lnTo>
                      <a:pt x="3752635" y="556048"/>
                    </a:lnTo>
                    <a:cubicBezTo>
                      <a:pt x="3750539" y="564049"/>
                      <a:pt x="3745015" y="572623"/>
                      <a:pt x="3746157" y="580051"/>
                    </a:cubicBezTo>
                    <a:cubicBezTo>
                      <a:pt x="3749491" y="601579"/>
                      <a:pt x="3747062" y="622201"/>
                      <a:pt x="3742776" y="642538"/>
                    </a:cubicBezTo>
                    <a:lnTo>
                      <a:pt x="3730253" y="694928"/>
                    </a:lnTo>
                    <a:lnTo>
                      <a:pt x="3742777" y="642537"/>
                    </a:lnTo>
                    <a:cubicBezTo>
                      <a:pt x="3747063" y="622201"/>
                      <a:pt x="3749492" y="601578"/>
                      <a:pt x="3746158" y="580050"/>
                    </a:cubicBezTo>
                    <a:cubicBezTo>
                      <a:pt x="3745016" y="572622"/>
                      <a:pt x="3750540" y="564048"/>
                      <a:pt x="3752636" y="556047"/>
                    </a:cubicBezTo>
                    <a:close/>
                    <a:moveTo>
                      <a:pt x="3774848" y="298169"/>
                    </a:moveTo>
                    <a:lnTo>
                      <a:pt x="3760065" y="313534"/>
                    </a:lnTo>
                    <a:cubicBezTo>
                      <a:pt x="3755873" y="316390"/>
                      <a:pt x="3758159" y="330299"/>
                      <a:pt x="3759493" y="338871"/>
                    </a:cubicBezTo>
                    <a:lnTo>
                      <a:pt x="3759500" y="338900"/>
                    </a:lnTo>
                    <a:lnTo>
                      <a:pt x="3769400" y="395640"/>
                    </a:lnTo>
                    <a:lnTo>
                      <a:pt x="3765590" y="367328"/>
                    </a:lnTo>
                    <a:lnTo>
                      <a:pt x="3759500" y="338900"/>
                    </a:lnTo>
                    <a:lnTo>
                      <a:pt x="3759494" y="338870"/>
                    </a:lnTo>
                    <a:cubicBezTo>
                      <a:pt x="3758160" y="330298"/>
                      <a:pt x="3755874" y="316389"/>
                      <a:pt x="3760066" y="313533"/>
                    </a:cubicBezTo>
                    <a:close/>
                    <a:moveTo>
                      <a:pt x="3782393" y="281568"/>
                    </a:moveTo>
                    <a:lnTo>
                      <a:pt x="3777498" y="295415"/>
                    </a:lnTo>
                    <a:lnTo>
                      <a:pt x="3777499" y="295415"/>
                    </a:lnTo>
                    <a:close/>
                    <a:moveTo>
                      <a:pt x="3769073" y="24486"/>
                    </a:moveTo>
                    <a:lnTo>
                      <a:pt x="3766810" y="74129"/>
                    </a:lnTo>
                    <a:cubicBezTo>
                      <a:pt x="3767733" y="91492"/>
                      <a:pt x="3770043" y="108703"/>
                      <a:pt x="3772734" y="125861"/>
                    </a:cubicBezTo>
                    <a:lnTo>
                      <a:pt x="3777129" y="153387"/>
                    </a:lnTo>
                    <a:lnTo>
                      <a:pt x="3785402" y="228944"/>
                    </a:lnTo>
                    <a:lnTo>
                      <a:pt x="3780943" y="177271"/>
                    </a:lnTo>
                    <a:lnTo>
                      <a:pt x="3777129" y="153387"/>
                    </a:lnTo>
                    <a:lnTo>
                      <a:pt x="3776930" y="151569"/>
                    </a:lnTo>
                    <a:cubicBezTo>
                      <a:pt x="3772700" y="125876"/>
                      <a:pt x="3768195" y="100174"/>
                      <a:pt x="3766811" y="74129"/>
                    </a:cubicBezTo>
                    <a:close/>
                    <a:moveTo>
                      <a:pt x="3766492" y="0"/>
                    </a:moveTo>
                    <a:lnTo>
                      <a:pt x="4230600" y="0"/>
                    </a:lnTo>
                    <a:lnTo>
                      <a:pt x="4229473" y="2817"/>
                    </a:lnTo>
                    <a:cubicBezTo>
                      <a:pt x="4221092" y="21486"/>
                      <a:pt x="4218423" y="43012"/>
                      <a:pt x="4215375" y="63587"/>
                    </a:cubicBezTo>
                    <a:cubicBezTo>
                      <a:pt x="4209851" y="101308"/>
                      <a:pt x="4206421" y="139219"/>
                      <a:pt x="4201468" y="176939"/>
                    </a:cubicBezTo>
                    <a:cubicBezTo>
                      <a:pt x="4200325" y="184941"/>
                      <a:pt x="4198231" y="194085"/>
                      <a:pt x="4193466" y="200182"/>
                    </a:cubicBezTo>
                    <a:cubicBezTo>
                      <a:pt x="4161461" y="241901"/>
                      <a:pt x="4152508" y="292579"/>
                      <a:pt x="4155554" y="340774"/>
                    </a:cubicBezTo>
                    <a:cubicBezTo>
                      <a:pt x="4157843" y="378686"/>
                      <a:pt x="4159557" y="415835"/>
                      <a:pt x="4156319" y="453364"/>
                    </a:cubicBezTo>
                    <a:cubicBezTo>
                      <a:pt x="4156127" y="456222"/>
                      <a:pt x="4156509" y="460032"/>
                      <a:pt x="4158033" y="462126"/>
                    </a:cubicBezTo>
                    <a:cubicBezTo>
                      <a:pt x="4168129" y="475081"/>
                      <a:pt x="4168891" y="488607"/>
                      <a:pt x="4170605" y="505182"/>
                    </a:cubicBezTo>
                    <a:cubicBezTo>
                      <a:pt x="4173083" y="528615"/>
                      <a:pt x="4171367" y="550141"/>
                      <a:pt x="4167177" y="571860"/>
                    </a:cubicBezTo>
                    <a:cubicBezTo>
                      <a:pt x="4164129" y="587672"/>
                      <a:pt x="4157843" y="603673"/>
                      <a:pt x="4149840" y="617772"/>
                    </a:cubicBezTo>
                    <a:cubicBezTo>
                      <a:pt x="4138600" y="637392"/>
                      <a:pt x="4134220" y="656255"/>
                      <a:pt x="4149078" y="674923"/>
                    </a:cubicBezTo>
                    <a:cubicBezTo>
                      <a:pt x="4164891" y="695116"/>
                      <a:pt x="4159367" y="717977"/>
                      <a:pt x="4159937" y="740268"/>
                    </a:cubicBezTo>
                    <a:cubicBezTo>
                      <a:pt x="4160129" y="749982"/>
                      <a:pt x="4159747" y="760270"/>
                      <a:pt x="4162223" y="769605"/>
                    </a:cubicBezTo>
                    <a:cubicBezTo>
                      <a:pt x="4169273" y="796655"/>
                      <a:pt x="4179941" y="822756"/>
                      <a:pt x="4184703" y="850189"/>
                    </a:cubicBezTo>
                    <a:cubicBezTo>
                      <a:pt x="4187370" y="865430"/>
                      <a:pt x="4182607" y="882384"/>
                      <a:pt x="4179179" y="898198"/>
                    </a:cubicBezTo>
                    <a:cubicBezTo>
                      <a:pt x="4175559" y="914200"/>
                      <a:pt x="4170035" y="930011"/>
                      <a:pt x="4164319" y="945444"/>
                    </a:cubicBezTo>
                    <a:cubicBezTo>
                      <a:pt x="4160509" y="955920"/>
                      <a:pt x="4156889" y="967350"/>
                      <a:pt x="4150030" y="975733"/>
                    </a:cubicBezTo>
                    <a:cubicBezTo>
                      <a:pt x="4134410" y="994785"/>
                      <a:pt x="4131742" y="1014406"/>
                      <a:pt x="4139934" y="1036887"/>
                    </a:cubicBezTo>
                    <a:cubicBezTo>
                      <a:pt x="4141268" y="1040315"/>
                      <a:pt x="4141268" y="1044315"/>
                      <a:pt x="4141458" y="1048125"/>
                    </a:cubicBezTo>
                    <a:cubicBezTo>
                      <a:pt x="4145458" y="1109091"/>
                      <a:pt x="4147936" y="1170051"/>
                      <a:pt x="4154032" y="1230633"/>
                    </a:cubicBezTo>
                    <a:cubicBezTo>
                      <a:pt x="4156509" y="1255206"/>
                      <a:pt x="4167367" y="1278829"/>
                      <a:pt x="4174225" y="1303024"/>
                    </a:cubicBezTo>
                    <a:cubicBezTo>
                      <a:pt x="4175559" y="1307978"/>
                      <a:pt x="4177655" y="1313504"/>
                      <a:pt x="4176701" y="1318456"/>
                    </a:cubicBezTo>
                    <a:cubicBezTo>
                      <a:pt x="4167177" y="1372368"/>
                      <a:pt x="4181083" y="1422854"/>
                      <a:pt x="4199372" y="1472575"/>
                    </a:cubicBezTo>
                    <a:cubicBezTo>
                      <a:pt x="4201278" y="1477717"/>
                      <a:pt x="4200706" y="1484004"/>
                      <a:pt x="4200325" y="1489720"/>
                    </a:cubicBezTo>
                    <a:cubicBezTo>
                      <a:pt x="4198993" y="1505724"/>
                      <a:pt x="4192324" y="1523059"/>
                      <a:pt x="4196324" y="1537537"/>
                    </a:cubicBezTo>
                    <a:cubicBezTo>
                      <a:pt x="4207374" y="1576019"/>
                      <a:pt x="4220709" y="1614120"/>
                      <a:pt x="4237474" y="1650317"/>
                    </a:cubicBezTo>
                    <a:cubicBezTo>
                      <a:pt x="4254428" y="1687086"/>
                      <a:pt x="4268716" y="1721185"/>
                      <a:pt x="4251572" y="1763287"/>
                    </a:cubicBezTo>
                    <a:cubicBezTo>
                      <a:pt x="4244332" y="1781194"/>
                      <a:pt x="4249476" y="1804816"/>
                      <a:pt x="4251380" y="1825393"/>
                    </a:cubicBezTo>
                    <a:cubicBezTo>
                      <a:pt x="4252904" y="1840441"/>
                      <a:pt x="4261478" y="1854920"/>
                      <a:pt x="4261478" y="1869780"/>
                    </a:cubicBezTo>
                    <a:cubicBezTo>
                      <a:pt x="4261478" y="1909408"/>
                      <a:pt x="4271574" y="1944649"/>
                      <a:pt x="4292149" y="1978940"/>
                    </a:cubicBezTo>
                    <a:cubicBezTo>
                      <a:pt x="4300150" y="1992279"/>
                      <a:pt x="4294815" y="2013043"/>
                      <a:pt x="4296911" y="2030378"/>
                    </a:cubicBezTo>
                    <a:cubicBezTo>
                      <a:pt x="4299388" y="2048668"/>
                      <a:pt x="4301673" y="2067525"/>
                      <a:pt x="4307201" y="2085054"/>
                    </a:cubicBezTo>
                    <a:cubicBezTo>
                      <a:pt x="4321679" y="2130393"/>
                      <a:pt x="4338062" y="2175163"/>
                      <a:pt x="4353302" y="2220312"/>
                    </a:cubicBezTo>
                    <a:cubicBezTo>
                      <a:pt x="4365877" y="2257459"/>
                      <a:pt x="4355970" y="2294039"/>
                      <a:pt x="4350636" y="2330806"/>
                    </a:cubicBezTo>
                    <a:cubicBezTo>
                      <a:pt x="4347205" y="2353859"/>
                      <a:pt x="4339013" y="2375383"/>
                      <a:pt x="4351206" y="2401292"/>
                    </a:cubicBezTo>
                    <a:cubicBezTo>
                      <a:pt x="4362828" y="2426059"/>
                      <a:pt x="4360160" y="2457492"/>
                      <a:pt x="4366446" y="2485307"/>
                    </a:cubicBezTo>
                    <a:cubicBezTo>
                      <a:pt x="4371781" y="2508742"/>
                      <a:pt x="4380354" y="2531409"/>
                      <a:pt x="4388736" y="2554079"/>
                    </a:cubicBezTo>
                    <a:cubicBezTo>
                      <a:pt x="4400168" y="2584942"/>
                      <a:pt x="4412167" y="2615421"/>
                      <a:pt x="4406453" y="2649143"/>
                    </a:cubicBezTo>
                    <a:cubicBezTo>
                      <a:pt x="4399976" y="2687436"/>
                      <a:pt x="4424359" y="2713723"/>
                      <a:pt x="4440554" y="2743826"/>
                    </a:cubicBezTo>
                    <a:cubicBezTo>
                      <a:pt x="4451603" y="2764590"/>
                      <a:pt x="4459795" y="2787259"/>
                      <a:pt x="4466653" y="2809930"/>
                    </a:cubicBezTo>
                    <a:cubicBezTo>
                      <a:pt x="4475607" y="2840219"/>
                      <a:pt x="4480941" y="2871462"/>
                      <a:pt x="4489705" y="2901943"/>
                    </a:cubicBezTo>
                    <a:cubicBezTo>
                      <a:pt x="4502848" y="2948047"/>
                      <a:pt x="4513137" y="2994722"/>
                      <a:pt x="4505897" y="3042728"/>
                    </a:cubicBezTo>
                    <a:cubicBezTo>
                      <a:pt x="4502659" y="3064827"/>
                      <a:pt x="4502848" y="3085403"/>
                      <a:pt x="4507613" y="3107500"/>
                    </a:cubicBezTo>
                    <a:cubicBezTo>
                      <a:pt x="4515422" y="3143695"/>
                      <a:pt x="4516376" y="3180844"/>
                      <a:pt x="4545521" y="3209993"/>
                    </a:cubicBezTo>
                    <a:cubicBezTo>
                      <a:pt x="4555811" y="3220280"/>
                      <a:pt x="4558477" y="3238758"/>
                      <a:pt x="4563811" y="3253809"/>
                    </a:cubicBezTo>
                    <a:cubicBezTo>
                      <a:pt x="4570099" y="3271145"/>
                      <a:pt x="4566858" y="3283908"/>
                      <a:pt x="4548570" y="3293244"/>
                    </a:cubicBezTo>
                    <a:cubicBezTo>
                      <a:pt x="4540379" y="3297434"/>
                      <a:pt x="4532378" y="3309437"/>
                      <a:pt x="4531043" y="3318771"/>
                    </a:cubicBezTo>
                    <a:cubicBezTo>
                      <a:pt x="4527043" y="3346776"/>
                      <a:pt x="4532950" y="3372495"/>
                      <a:pt x="4545904" y="3399546"/>
                    </a:cubicBezTo>
                    <a:cubicBezTo>
                      <a:pt x="4558096" y="3424883"/>
                      <a:pt x="4556762" y="3456508"/>
                      <a:pt x="4561524" y="3485275"/>
                    </a:cubicBezTo>
                    <a:cubicBezTo>
                      <a:pt x="4564954" y="3505657"/>
                      <a:pt x="4572002" y="3526042"/>
                      <a:pt x="4572002" y="3546617"/>
                    </a:cubicBezTo>
                    <a:cubicBezTo>
                      <a:pt x="4572002" y="3572146"/>
                      <a:pt x="4565907" y="3597482"/>
                      <a:pt x="4563620" y="3623201"/>
                    </a:cubicBezTo>
                    <a:cubicBezTo>
                      <a:pt x="4561716" y="3643204"/>
                      <a:pt x="4562478" y="3663589"/>
                      <a:pt x="4560192" y="3683591"/>
                    </a:cubicBezTo>
                    <a:cubicBezTo>
                      <a:pt x="4558477" y="3699976"/>
                      <a:pt x="4554096" y="3716168"/>
                      <a:pt x="4550476" y="3732361"/>
                    </a:cubicBezTo>
                    <a:cubicBezTo>
                      <a:pt x="4549142" y="3738267"/>
                      <a:pt x="4543998" y="3744173"/>
                      <a:pt x="4544759" y="3749506"/>
                    </a:cubicBezTo>
                    <a:cubicBezTo>
                      <a:pt x="4552953" y="3802467"/>
                      <a:pt x="4516376" y="3840569"/>
                      <a:pt x="4500182" y="3885338"/>
                    </a:cubicBezTo>
                    <a:cubicBezTo>
                      <a:pt x="4483035" y="3932394"/>
                      <a:pt x="4456748" y="3977925"/>
                      <a:pt x="4464557" y="4030503"/>
                    </a:cubicBezTo>
                    <a:cubicBezTo>
                      <a:pt x="4469319" y="4062318"/>
                      <a:pt x="4480369" y="4092989"/>
                      <a:pt x="4487039" y="4124614"/>
                    </a:cubicBezTo>
                    <a:cubicBezTo>
                      <a:pt x="4489324" y="4135854"/>
                      <a:pt x="4488943" y="4148427"/>
                      <a:pt x="4486656" y="4159667"/>
                    </a:cubicBezTo>
                    <a:cubicBezTo>
                      <a:pt x="4476177" y="4213961"/>
                      <a:pt x="4474653" y="4267493"/>
                      <a:pt x="4491801" y="4320837"/>
                    </a:cubicBezTo>
                    <a:cubicBezTo>
                      <a:pt x="4494659" y="4329979"/>
                      <a:pt x="4497325" y="4339695"/>
                      <a:pt x="4497325" y="4349222"/>
                    </a:cubicBezTo>
                    <a:cubicBezTo>
                      <a:pt x="4497325" y="4401419"/>
                      <a:pt x="4493324" y="4452665"/>
                      <a:pt x="4474653" y="4502579"/>
                    </a:cubicBezTo>
                    <a:cubicBezTo>
                      <a:pt x="4468368" y="4519343"/>
                      <a:pt x="4472368" y="4539728"/>
                      <a:pt x="4470844" y="4558207"/>
                    </a:cubicBezTo>
                    <a:cubicBezTo>
                      <a:pt x="4469511" y="4575351"/>
                      <a:pt x="4468940" y="4592878"/>
                      <a:pt x="4464557" y="4609452"/>
                    </a:cubicBezTo>
                    <a:cubicBezTo>
                      <a:pt x="4458082" y="4633647"/>
                      <a:pt x="4457320" y="4656126"/>
                      <a:pt x="4463033" y="4681083"/>
                    </a:cubicBezTo>
                    <a:cubicBezTo>
                      <a:pt x="4468368" y="4704895"/>
                      <a:pt x="4465702" y="4730614"/>
                      <a:pt x="4465891" y="4755381"/>
                    </a:cubicBezTo>
                    <a:cubicBezTo>
                      <a:pt x="4466082" y="4783004"/>
                      <a:pt x="4466272" y="4810627"/>
                      <a:pt x="4465319" y="4838250"/>
                    </a:cubicBezTo>
                    <a:cubicBezTo>
                      <a:pt x="4464940" y="4849300"/>
                      <a:pt x="4457320" y="4861873"/>
                      <a:pt x="4460367" y="4871019"/>
                    </a:cubicBezTo>
                    <a:cubicBezTo>
                      <a:pt x="4470653" y="4900546"/>
                      <a:pt x="4458271" y="4930075"/>
                      <a:pt x="4463795" y="4959602"/>
                    </a:cubicBezTo>
                    <a:cubicBezTo>
                      <a:pt x="4466653" y="4974082"/>
                      <a:pt x="4458844" y="4990465"/>
                      <a:pt x="4458082" y="5006086"/>
                    </a:cubicBezTo>
                    <a:cubicBezTo>
                      <a:pt x="4456748" y="5031614"/>
                      <a:pt x="4457320" y="5057141"/>
                      <a:pt x="4456937" y="5082670"/>
                    </a:cubicBezTo>
                    <a:cubicBezTo>
                      <a:pt x="4456748" y="5091052"/>
                      <a:pt x="4455986" y="5099245"/>
                      <a:pt x="4455603" y="5107627"/>
                    </a:cubicBezTo>
                    <a:cubicBezTo>
                      <a:pt x="4455223" y="5115057"/>
                      <a:pt x="4453508" y="5122867"/>
                      <a:pt x="4454840" y="5129916"/>
                    </a:cubicBezTo>
                    <a:cubicBezTo>
                      <a:pt x="4459605" y="5155445"/>
                      <a:pt x="4467415" y="5180591"/>
                      <a:pt x="4470464" y="5206308"/>
                    </a:cubicBezTo>
                    <a:cubicBezTo>
                      <a:pt x="4473130" y="5228597"/>
                      <a:pt x="4469511" y="5251650"/>
                      <a:pt x="4471415" y="5274129"/>
                    </a:cubicBezTo>
                    <a:cubicBezTo>
                      <a:pt x="4474653" y="5313754"/>
                      <a:pt x="4480369" y="5353379"/>
                      <a:pt x="4483990" y="5393005"/>
                    </a:cubicBezTo>
                    <a:cubicBezTo>
                      <a:pt x="4484752" y="5401579"/>
                      <a:pt x="4479988" y="5410531"/>
                      <a:pt x="4479607" y="5419295"/>
                    </a:cubicBezTo>
                    <a:cubicBezTo>
                      <a:pt x="4478656" y="5446728"/>
                      <a:pt x="4478464" y="5474161"/>
                      <a:pt x="4477894" y="5501594"/>
                    </a:cubicBezTo>
                    <a:cubicBezTo>
                      <a:pt x="4477702" y="5517215"/>
                      <a:pt x="4478273" y="5533027"/>
                      <a:pt x="4476560" y="5548460"/>
                    </a:cubicBezTo>
                    <a:cubicBezTo>
                      <a:pt x="4474273" y="5568842"/>
                      <a:pt x="4470844" y="5587321"/>
                      <a:pt x="4485703" y="5606372"/>
                    </a:cubicBezTo>
                    <a:cubicBezTo>
                      <a:pt x="4508755" y="5635711"/>
                      <a:pt x="4499801" y="5673050"/>
                      <a:pt x="4505134" y="5706959"/>
                    </a:cubicBezTo>
                    <a:cubicBezTo>
                      <a:pt x="4506468" y="5715723"/>
                      <a:pt x="4506659" y="5724678"/>
                      <a:pt x="4508183" y="5733440"/>
                    </a:cubicBezTo>
                    <a:cubicBezTo>
                      <a:pt x="4511041" y="5749634"/>
                      <a:pt x="4514279" y="5765635"/>
                      <a:pt x="4517519" y="5781830"/>
                    </a:cubicBezTo>
                    <a:cubicBezTo>
                      <a:pt x="4518089" y="5784686"/>
                      <a:pt x="4518281" y="5787924"/>
                      <a:pt x="4519234" y="5790592"/>
                    </a:cubicBezTo>
                    <a:cubicBezTo>
                      <a:pt x="4527233" y="5815169"/>
                      <a:pt x="4536378" y="5839361"/>
                      <a:pt x="4542855" y="5864318"/>
                    </a:cubicBezTo>
                    <a:cubicBezTo>
                      <a:pt x="4546095" y="5876511"/>
                      <a:pt x="4546476" y="5890037"/>
                      <a:pt x="4544759" y="5902610"/>
                    </a:cubicBezTo>
                    <a:cubicBezTo>
                      <a:pt x="4539808" y="5939377"/>
                      <a:pt x="4537712" y="5975764"/>
                      <a:pt x="4544951" y="6012723"/>
                    </a:cubicBezTo>
                    <a:cubicBezTo>
                      <a:pt x="4547808" y="6027392"/>
                      <a:pt x="4543045" y="6043776"/>
                      <a:pt x="4541332" y="6059397"/>
                    </a:cubicBezTo>
                    <a:cubicBezTo>
                      <a:pt x="4536759" y="6096736"/>
                      <a:pt x="4531805" y="6134075"/>
                      <a:pt x="4527426" y="6171605"/>
                    </a:cubicBezTo>
                    <a:cubicBezTo>
                      <a:pt x="4524758" y="6195037"/>
                      <a:pt x="4523234" y="6218660"/>
                      <a:pt x="4520568" y="6242093"/>
                    </a:cubicBezTo>
                    <a:cubicBezTo>
                      <a:pt x="4517327" y="6269144"/>
                      <a:pt x="4512375" y="6296005"/>
                      <a:pt x="4509706" y="6323058"/>
                    </a:cubicBezTo>
                    <a:cubicBezTo>
                      <a:pt x="4506659" y="6353919"/>
                      <a:pt x="4506089" y="6384972"/>
                      <a:pt x="4502848" y="6415833"/>
                    </a:cubicBezTo>
                    <a:cubicBezTo>
                      <a:pt x="4496563" y="6472225"/>
                      <a:pt x="4489132" y="6528424"/>
                      <a:pt x="4482084" y="6584812"/>
                    </a:cubicBezTo>
                    <a:cubicBezTo>
                      <a:pt x="4475226" y="6639488"/>
                      <a:pt x="4469129" y="6694164"/>
                      <a:pt x="4460557" y="6748458"/>
                    </a:cubicBezTo>
                    <a:cubicBezTo>
                      <a:pt x="4456937" y="6771319"/>
                      <a:pt x="4447030" y="6793035"/>
                      <a:pt x="4441507" y="6815516"/>
                    </a:cubicBezTo>
                    <a:lnTo>
                      <a:pt x="4431806" y="6858001"/>
                    </a:lnTo>
                    <a:lnTo>
                      <a:pt x="4259554" y="6858001"/>
                    </a:lnTo>
                    <a:lnTo>
                      <a:pt x="4259554" y="6858002"/>
                    </a:lnTo>
                    <a:lnTo>
                      <a:pt x="0" y="6858002"/>
                    </a:lnTo>
                    <a:lnTo>
                      <a:pt x="0" y="2"/>
                    </a:lnTo>
                    <a:lnTo>
                      <a:pt x="3766492" y="1"/>
                    </a:lnTo>
                    <a:lnTo>
                      <a:pt x="3769210" y="21486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658D615-89F8-4EE3-A5C2-8B57E48744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529F45F-9E0D-4469-B6FE-BFA23DC316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4D258C8B-77B4-43BA-8B2F-AB7C96C3990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867E9E24-BE8C-47FF-BCF1-3E4BDF64DED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BDD9DC28-AE74-45F4-8F16-49C6A59604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2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DDBBC55-F5AB-4776-B58D-648EECAB540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0F7ABFF-600B-4509-83F7-177A4FE3DB6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blipFill>
                  <a:blip r:embed="rId2">
                    <a:alphaModFix amt="57000"/>
                  </a:blip>
                  <a:tile tx="0" ty="0" sx="100000" sy="100000" flip="none" algn="tl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pic>
        <p:nvPicPr>
          <p:cNvPr id="6" name="Afbeelding 5">
            <a:extLst>
              <a:ext uri="{FF2B5EF4-FFF2-40B4-BE49-F238E27FC236}">
                <a16:creationId xmlns:a16="http://schemas.microsoft.com/office/drawing/2014/main" id="{D3708ED3-FA25-6D81-1DE7-0479B0C24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178" y="1429488"/>
            <a:ext cx="2433517" cy="4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17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CD2C683-24DE-D3D5-A9A2-F2FA7281C1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529" b="19334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C8834564-FED6-4243-32DB-38C0871E41F5}"/>
              </a:ext>
            </a:extLst>
          </p:cNvPr>
          <p:cNvSpPr txBox="1"/>
          <p:nvPr/>
        </p:nvSpPr>
        <p:spPr>
          <a:xfrm>
            <a:off x="675861" y="3150704"/>
            <a:ext cx="2632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b="1" dirty="0">
                <a:solidFill>
                  <a:schemeClr val="bg1"/>
                </a:solidFill>
              </a:rPr>
              <a:t>varken</a:t>
            </a:r>
          </a:p>
        </p:txBody>
      </p:sp>
    </p:spTree>
    <p:extLst>
      <p:ext uri="{BB962C8B-B14F-4D97-AF65-F5344CB8AC3E}">
        <p14:creationId xmlns:p14="http://schemas.microsoft.com/office/powerpoint/2010/main" val="245328171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F79630B-0F0B-446E-A637-38FA8F61D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028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88AFE6A-34DF-1420-90A9-F666FD388BA5}"/>
              </a:ext>
            </a:extLst>
          </p:cNvPr>
          <p:cNvSpPr txBox="1"/>
          <p:nvPr/>
        </p:nvSpPr>
        <p:spPr>
          <a:xfrm>
            <a:off x="407504" y="3528390"/>
            <a:ext cx="4671392" cy="2574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800" b="1" dirty="0"/>
              <a:t>KELLY EN VICKY</a:t>
            </a:r>
          </a:p>
        </p:txBody>
      </p:sp>
      <p:pic>
        <p:nvPicPr>
          <p:cNvPr id="3" name="Afbeelding 2" descr="Afbeelding met Menselijk gezicht, persoon, glimlach, Modeaccessoire&#10;&#10;Door AI gegenereerde inhoud is mogelijk onjuist.">
            <a:extLst>
              <a:ext uri="{FF2B5EF4-FFF2-40B4-BE49-F238E27FC236}">
                <a16:creationId xmlns:a16="http://schemas.microsoft.com/office/drawing/2014/main" id="{A36A0854-B085-278A-6DD8-29BEC87BE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12" b="8783"/>
          <a:stretch>
            <a:fillRect/>
          </a:stretch>
        </p:blipFill>
        <p:spPr>
          <a:xfrm>
            <a:off x="4948188" y="1"/>
            <a:ext cx="7243812" cy="6857999"/>
          </a:xfrm>
          <a:custGeom>
            <a:avLst/>
            <a:gdLst/>
            <a:ahLst/>
            <a:cxnLst/>
            <a:rect l="l" t="t" r="r" b="b"/>
            <a:pathLst>
              <a:path w="7243812" h="6857999">
                <a:moveTo>
                  <a:pt x="609803" y="0"/>
                </a:moveTo>
                <a:lnTo>
                  <a:pt x="1222601" y="0"/>
                </a:lnTo>
                <a:lnTo>
                  <a:pt x="1223032" y="1645"/>
                </a:lnTo>
                <a:lnTo>
                  <a:pt x="1343371" y="1645"/>
                </a:lnTo>
                <a:lnTo>
                  <a:pt x="1343665" y="0"/>
                </a:lnTo>
                <a:lnTo>
                  <a:pt x="1884172" y="0"/>
                </a:lnTo>
                <a:lnTo>
                  <a:pt x="1884280" y="1645"/>
                </a:lnTo>
                <a:lnTo>
                  <a:pt x="7243812" y="1645"/>
                </a:lnTo>
                <a:lnTo>
                  <a:pt x="7243812" y="6857999"/>
                </a:lnTo>
                <a:lnTo>
                  <a:pt x="133676" y="6857999"/>
                </a:lnTo>
                <a:lnTo>
                  <a:pt x="114609" y="6843646"/>
                </a:lnTo>
                <a:cubicBezTo>
                  <a:pt x="106811" y="6836369"/>
                  <a:pt x="103243" y="6828354"/>
                  <a:pt x="111459" y="6817746"/>
                </a:cubicBezTo>
                <a:cubicBezTo>
                  <a:pt x="93943" y="6769544"/>
                  <a:pt x="97901" y="6796071"/>
                  <a:pt x="113412" y="6759582"/>
                </a:cubicBezTo>
                <a:cubicBezTo>
                  <a:pt x="110188" y="6732087"/>
                  <a:pt x="99653" y="6727133"/>
                  <a:pt x="100729" y="6705297"/>
                </a:cubicBezTo>
                <a:cubicBezTo>
                  <a:pt x="94563" y="6675394"/>
                  <a:pt x="99792" y="6669536"/>
                  <a:pt x="87662" y="6640957"/>
                </a:cubicBezTo>
                <a:cubicBezTo>
                  <a:pt x="74199" y="6591883"/>
                  <a:pt x="82185" y="6576319"/>
                  <a:pt x="83084" y="6541313"/>
                </a:cubicBezTo>
                <a:cubicBezTo>
                  <a:pt x="82225" y="6490855"/>
                  <a:pt x="67640" y="6422980"/>
                  <a:pt x="59444" y="6370251"/>
                </a:cubicBezTo>
                <a:cubicBezTo>
                  <a:pt x="51248" y="6317522"/>
                  <a:pt x="30729" y="6270972"/>
                  <a:pt x="33908" y="6224938"/>
                </a:cubicBezTo>
                <a:lnTo>
                  <a:pt x="30063" y="6089693"/>
                </a:lnTo>
                <a:cubicBezTo>
                  <a:pt x="25730" y="6032039"/>
                  <a:pt x="3474" y="5997051"/>
                  <a:pt x="29101" y="5973994"/>
                </a:cubicBezTo>
                <a:cubicBezTo>
                  <a:pt x="17018" y="5940131"/>
                  <a:pt x="41135" y="5955713"/>
                  <a:pt x="33855" y="5939847"/>
                </a:cubicBezTo>
                <a:lnTo>
                  <a:pt x="12982" y="5906467"/>
                </a:lnTo>
                <a:lnTo>
                  <a:pt x="8416" y="5862699"/>
                </a:lnTo>
                <a:cubicBezTo>
                  <a:pt x="7895" y="5838948"/>
                  <a:pt x="8409" y="5853058"/>
                  <a:pt x="12052" y="5823324"/>
                </a:cubicBezTo>
                <a:cubicBezTo>
                  <a:pt x="11631" y="5805291"/>
                  <a:pt x="11213" y="5787258"/>
                  <a:pt x="10793" y="5769225"/>
                </a:cubicBezTo>
                <a:cubicBezTo>
                  <a:pt x="17866" y="5738356"/>
                  <a:pt x="19121" y="5696311"/>
                  <a:pt x="25986" y="5667896"/>
                </a:cubicBezTo>
                <a:cubicBezTo>
                  <a:pt x="16329" y="5647975"/>
                  <a:pt x="42195" y="5619318"/>
                  <a:pt x="43687" y="5594585"/>
                </a:cubicBezTo>
                <a:cubicBezTo>
                  <a:pt x="32512" y="5517959"/>
                  <a:pt x="44052" y="5536542"/>
                  <a:pt x="40019" y="5464225"/>
                </a:cubicBezTo>
                <a:cubicBezTo>
                  <a:pt x="32676" y="5400671"/>
                  <a:pt x="26469" y="5311951"/>
                  <a:pt x="22904" y="5269726"/>
                </a:cubicBezTo>
                <a:cubicBezTo>
                  <a:pt x="19341" y="5227501"/>
                  <a:pt x="14742" y="5212581"/>
                  <a:pt x="18628" y="5210876"/>
                </a:cubicBezTo>
                <a:cubicBezTo>
                  <a:pt x="-20300" y="5161742"/>
                  <a:pt x="15511" y="5141336"/>
                  <a:pt x="5392" y="5111369"/>
                </a:cubicBezTo>
                <a:cubicBezTo>
                  <a:pt x="10662" y="5053859"/>
                  <a:pt x="15546" y="5034036"/>
                  <a:pt x="13324" y="5009272"/>
                </a:cubicBezTo>
                <a:cubicBezTo>
                  <a:pt x="25126" y="4982633"/>
                  <a:pt x="74251" y="4956261"/>
                  <a:pt x="48699" y="4925805"/>
                </a:cubicBezTo>
                <a:cubicBezTo>
                  <a:pt x="76704" y="4931200"/>
                  <a:pt x="39437" y="4888353"/>
                  <a:pt x="62925" y="4877992"/>
                </a:cubicBezTo>
                <a:cubicBezTo>
                  <a:pt x="82480" y="4871554"/>
                  <a:pt x="75731" y="4857054"/>
                  <a:pt x="79496" y="4844323"/>
                </a:cubicBezTo>
                <a:cubicBezTo>
                  <a:pt x="97657" y="4832308"/>
                  <a:pt x="110974" y="4752352"/>
                  <a:pt x="101400" y="4733115"/>
                </a:cubicBezTo>
                <a:cubicBezTo>
                  <a:pt x="108185" y="4679357"/>
                  <a:pt x="119720" y="4662889"/>
                  <a:pt x="111223" y="4625153"/>
                </a:cubicBezTo>
                <a:cubicBezTo>
                  <a:pt x="106592" y="4588197"/>
                  <a:pt x="114401" y="4567830"/>
                  <a:pt x="126359" y="4539168"/>
                </a:cubicBezTo>
                <a:cubicBezTo>
                  <a:pt x="126535" y="4522289"/>
                  <a:pt x="126710" y="4505410"/>
                  <a:pt x="126886" y="4488531"/>
                </a:cubicBezTo>
                <a:cubicBezTo>
                  <a:pt x="126165" y="4473140"/>
                  <a:pt x="132917" y="4437329"/>
                  <a:pt x="135099" y="4411258"/>
                </a:cubicBezTo>
                <a:cubicBezTo>
                  <a:pt x="107667" y="4345686"/>
                  <a:pt x="146840" y="4280033"/>
                  <a:pt x="132327" y="4219510"/>
                </a:cubicBezTo>
                <a:cubicBezTo>
                  <a:pt x="138549" y="4158987"/>
                  <a:pt x="124091" y="4192084"/>
                  <a:pt x="172424" y="4048117"/>
                </a:cubicBezTo>
                <a:cubicBezTo>
                  <a:pt x="167703" y="4015047"/>
                  <a:pt x="203806" y="3905047"/>
                  <a:pt x="177666" y="3878222"/>
                </a:cubicBezTo>
                <a:cubicBezTo>
                  <a:pt x="167714" y="3821305"/>
                  <a:pt x="183914" y="3845122"/>
                  <a:pt x="156982" y="3778166"/>
                </a:cubicBezTo>
                <a:cubicBezTo>
                  <a:pt x="160365" y="3760234"/>
                  <a:pt x="142791" y="3724716"/>
                  <a:pt x="142115" y="3707357"/>
                </a:cubicBezTo>
                <a:cubicBezTo>
                  <a:pt x="139253" y="3688591"/>
                  <a:pt x="140202" y="3672776"/>
                  <a:pt x="139805" y="3665569"/>
                </a:cubicBezTo>
                <a:cubicBezTo>
                  <a:pt x="139778" y="3665084"/>
                  <a:pt x="139750" y="3664599"/>
                  <a:pt x="139723" y="3664114"/>
                </a:cubicBezTo>
                <a:lnTo>
                  <a:pt x="134134" y="3653088"/>
                </a:lnTo>
                <a:lnTo>
                  <a:pt x="126568" y="3641228"/>
                </a:lnTo>
                <a:cubicBezTo>
                  <a:pt x="126560" y="3629488"/>
                  <a:pt x="126549" y="3617747"/>
                  <a:pt x="126540" y="3606007"/>
                </a:cubicBezTo>
                <a:lnTo>
                  <a:pt x="134645" y="3597336"/>
                </a:lnTo>
                <a:lnTo>
                  <a:pt x="131649" y="3586412"/>
                </a:lnTo>
                <a:lnTo>
                  <a:pt x="134221" y="3569719"/>
                </a:lnTo>
                <a:lnTo>
                  <a:pt x="133795" y="3568021"/>
                </a:lnTo>
                <a:lnTo>
                  <a:pt x="130189" y="3553678"/>
                </a:lnTo>
                <a:lnTo>
                  <a:pt x="129827" y="3552249"/>
                </a:lnTo>
                <a:lnTo>
                  <a:pt x="122183" y="3542019"/>
                </a:lnTo>
                <a:lnTo>
                  <a:pt x="112426" y="3531201"/>
                </a:lnTo>
                <a:lnTo>
                  <a:pt x="105626" y="3496391"/>
                </a:lnTo>
                <a:lnTo>
                  <a:pt x="111971" y="3486850"/>
                </a:lnTo>
                <a:lnTo>
                  <a:pt x="106910" y="3476412"/>
                </a:lnTo>
                <a:cubicBezTo>
                  <a:pt x="105781" y="3466028"/>
                  <a:pt x="105824" y="3433967"/>
                  <a:pt x="105209" y="3424545"/>
                </a:cubicBezTo>
                <a:lnTo>
                  <a:pt x="103215" y="3419880"/>
                </a:lnTo>
                <a:lnTo>
                  <a:pt x="104953" y="3415218"/>
                </a:lnTo>
                <a:lnTo>
                  <a:pt x="101255" y="3409825"/>
                </a:lnTo>
                <a:lnTo>
                  <a:pt x="103044" y="3407057"/>
                </a:lnTo>
                <a:lnTo>
                  <a:pt x="89764" y="3378959"/>
                </a:lnTo>
                <a:lnTo>
                  <a:pt x="83991" y="3362948"/>
                </a:lnTo>
                <a:lnTo>
                  <a:pt x="66858" y="3332072"/>
                </a:lnTo>
                <a:lnTo>
                  <a:pt x="69057" y="3325671"/>
                </a:lnTo>
                <a:lnTo>
                  <a:pt x="51631" y="3278130"/>
                </a:lnTo>
                <a:lnTo>
                  <a:pt x="53959" y="3277179"/>
                </a:lnTo>
                <a:lnTo>
                  <a:pt x="60205" y="3262610"/>
                </a:lnTo>
                <a:lnTo>
                  <a:pt x="58998" y="3258677"/>
                </a:lnTo>
                <a:cubicBezTo>
                  <a:pt x="46010" y="3210316"/>
                  <a:pt x="80872" y="3236545"/>
                  <a:pt x="45170" y="3180546"/>
                </a:cubicBezTo>
                <a:cubicBezTo>
                  <a:pt x="53643" y="3171780"/>
                  <a:pt x="52550" y="3163902"/>
                  <a:pt x="45228" y="3151828"/>
                </a:cubicBezTo>
                <a:cubicBezTo>
                  <a:pt x="39651" y="3128169"/>
                  <a:pt x="64667" y="3124610"/>
                  <a:pt x="45020" y="3103777"/>
                </a:cubicBezTo>
                <a:cubicBezTo>
                  <a:pt x="59127" y="3105196"/>
                  <a:pt x="41123" y="3057428"/>
                  <a:pt x="57092" y="3065434"/>
                </a:cubicBezTo>
                <a:cubicBezTo>
                  <a:pt x="55435" y="3051512"/>
                  <a:pt x="40803" y="3032637"/>
                  <a:pt x="35088" y="3020247"/>
                </a:cubicBezTo>
                <a:cubicBezTo>
                  <a:pt x="32503" y="3002537"/>
                  <a:pt x="18197" y="3001119"/>
                  <a:pt x="22803" y="2991092"/>
                </a:cubicBezTo>
                <a:cubicBezTo>
                  <a:pt x="24338" y="2987749"/>
                  <a:pt x="27975" y="2983455"/>
                  <a:pt x="34850" y="2977278"/>
                </a:cubicBezTo>
                <a:cubicBezTo>
                  <a:pt x="22587" y="2954448"/>
                  <a:pt x="35600" y="2946689"/>
                  <a:pt x="36223" y="2911749"/>
                </a:cubicBezTo>
                <a:cubicBezTo>
                  <a:pt x="35158" y="2886513"/>
                  <a:pt x="29761" y="2843788"/>
                  <a:pt x="28462" y="2825860"/>
                </a:cubicBezTo>
                <a:cubicBezTo>
                  <a:pt x="28449" y="2818634"/>
                  <a:pt x="28437" y="2811409"/>
                  <a:pt x="28424" y="2804183"/>
                </a:cubicBezTo>
                <a:lnTo>
                  <a:pt x="21292" y="2790136"/>
                </a:lnTo>
                <a:lnTo>
                  <a:pt x="16179" y="2760208"/>
                </a:lnTo>
                <a:lnTo>
                  <a:pt x="22858" y="2751112"/>
                </a:lnTo>
                <a:lnTo>
                  <a:pt x="18505" y="2740278"/>
                </a:lnTo>
                <a:lnTo>
                  <a:pt x="22482" y="2726489"/>
                </a:lnTo>
                <a:lnTo>
                  <a:pt x="18175" y="2725052"/>
                </a:lnTo>
                <a:lnTo>
                  <a:pt x="10521" y="2715895"/>
                </a:lnTo>
                <a:lnTo>
                  <a:pt x="25499" y="2665666"/>
                </a:lnTo>
                <a:lnTo>
                  <a:pt x="30658" y="2635351"/>
                </a:lnTo>
                <a:cubicBezTo>
                  <a:pt x="30723" y="2625597"/>
                  <a:pt x="30791" y="2615842"/>
                  <a:pt x="30857" y="2606088"/>
                </a:cubicBezTo>
                <a:lnTo>
                  <a:pt x="37532" y="2596456"/>
                </a:lnTo>
                <a:cubicBezTo>
                  <a:pt x="41239" y="2582253"/>
                  <a:pt x="34640" y="2564757"/>
                  <a:pt x="36511" y="2549900"/>
                </a:cubicBezTo>
                <a:lnTo>
                  <a:pt x="53712" y="2496499"/>
                </a:lnTo>
                <a:cubicBezTo>
                  <a:pt x="53527" y="2492743"/>
                  <a:pt x="64725" y="2449625"/>
                  <a:pt x="64540" y="2445869"/>
                </a:cubicBezTo>
                <a:cubicBezTo>
                  <a:pt x="61940" y="2441580"/>
                  <a:pt x="65575" y="2413465"/>
                  <a:pt x="64348" y="2408995"/>
                </a:cubicBezTo>
                <a:cubicBezTo>
                  <a:pt x="100333" y="2407546"/>
                  <a:pt x="71752" y="2329020"/>
                  <a:pt x="101725" y="2335735"/>
                </a:cubicBezTo>
                <a:cubicBezTo>
                  <a:pt x="120512" y="2299003"/>
                  <a:pt x="138791" y="2291744"/>
                  <a:pt x="147278" y="2260088"/>
                </a:cubicBezTo>
                <a:cubicBezTo>
                  <a:pt x="152668" y="2224200"/>
                  <a:pt x="143589" y="2220953"/>
                  <a:pt x="152643" y="2193455"/>
                </a:cubicBezTo>
                <a:cubicBezTo>
                  <a:pt x="152701" y="2159228"/>
                  <a:pt x="131577" y="2138038"/>
                  <a:pt x="161815" y="2107942"/>
                </a:cubicBezTo>
                <a:lnTo>
                  <a:pt x="168884" y="2024270"/>
                </a:lnTo>
                <a:lnTo>
                  <a:pt x="210800" y="1969445"/>
                </a:lnTo>
                <a:lnTo>
                  <a:pt x="215063" y="1961162"/>
                </a:lnTo>
                <a:lnTo>
                  <a:pt x="226767" y="1945112"/>
                </a:lnTo>
                <a:lnTo>
                  <a:pt x="225906" y="1942021"/>
                </a:lnTo>
                <a:lnTo>
                  <a:pt x="220555" y="1935584"/>
                </a:lnTo>
                <a:cubicBezTo>
                  <a:pt x="220179" y="1930292"/>
                  <a:pt x="223282" y="1914884"/>
                  <a:pt x="223648" y="1910265"/>
                </a:cubicBezTo>
                <a:cubicBezTo>
                  <a:pt x="221934" y="1909994"/>
                  <a:pt x="221895" y="1909162"/>
                  <a:pt x="222758" y="1907867"/>
                </a:cubicBezTo>
                <a:lnTo>
                  <a:pt x="229387" y="1899379"/>
                </a:lnTo>
                <a:lnTo>
                  <a:pt x="231548" y="1895114"/>
                </a:lnTo>
                <a:lnTo>
                  <a:pt x="216553" y="1892417"/>
                </a:lnTo>
                <a:cubicBezTo>
                  <a:pt x="209075" y="1884999"/>
                  <a:pt x="222114" y="1866643"/>
                  <a:pt x="209739" y="1861483"/>
                </a:cubicBezTo>
                <a:cubicBezTo>
                  <a:pt x="214584" y="1853278"/>
                  <a:pt x="219066" y="1844665"/>
                  <a:pt x="222950" y="1835810"/>
                </a:cubicBezTo>
                <a:lnTo>
                  <a:pt x="224812" y="1830569"/>
                </a:lnTo>
                <a:lnTo>
                  <a:pt x="224522" y="1830429"/>
                </a:lnTo>
                <a:cubicBezTo>
                  <a:pt x="224224" y="1829219"/>
                  <a:pt x="224571" y="1827468"/>
                  <a:pt x="225830" y="1824832"/>
                </a:cubicBezTo>
                <a:lnTo>
                  <a:pt x="228207" y="1821003"/>
                </a:lnTo>
                <a:lnTo>
                  <a:pt x="230878" y="1807109"/>
                </a:lnTo>
                <a:lnTo>
                  <a:pt x="227355" y="1805316"/>
                </a:lnTo>
                <a:lnTo>
                  <a:pt x="228132" y="1804434"/>
                </a:lnTo>
                <a:cubicBezTo>
                  <a:pt x="237533" y="1798221"/>
                  <a:pt x="248274" y="1797417"/>
                  <a:pt x="223762" y="1784314"/>
                </a:cubicBezTo>
                <a:cubicBezTo>
                  <a:pt x="240655" y="1769422"/>
                  <a:pt x="224912" y="1763793"/>
                  <a:pt x="226521" y="1740358"/>
                </a:cubicBezTo>
                <a:cubicBezTo>
                  <a:pt x="240385" y="1732435"/>
                  <a:pt x="239102" y="1724301"/>
                  <a:pt x="233164" y="1715685"/>
                </a:cubicBezTo>
                <a:cubicBezTo>
                  <a:pt x="245499" y="1694404"/>
                  <a:pt x="240415" y="1672675"/>
                  <a:pt x="245819" y="1647555"/>
                </a:cubicBezTo>
                <a:cubicBezTo>
                  <a:pt x="268668" y="1622803"/>
                  <a:pt x="248434" y="1605585"/>
                  <a:pt x="254317" y="1578752"/>
                </a:cubicBezTo>
                <a:lnTo>
                  <a:pt x="249918" y="1546022"/>
                </a:lnTo>
                <a:cubicBezTo>
                  <a:pt x="251996" y="1543635"/>
                  <a:pt x="248777" y="1521210"/>
                  <a:pt x="248927" y="1519929"/>
                </a:cubicBezTo>
                <a:lnTo>
                  <a:pt x="248704" y="1519731"/>
                </a:lnTo>
                <a:lnTo>
                  <a:pt x="252245" y="1514846"/>
                </a:lnTo>
                <a:cubicBezTo>
                  <a:pt x="255314" y="1501295"/>
                  <a:pt x="252199" y="1477394"/>
                  <a:pt x="254681" y="1463304"/>
                </a:cubicBezTo>
                <a:cubicBezTo>
                  <a:pt x="257024" y="1459891"/>
                  <a:pt x="268983" y="1432466"/>
                  <a:pt x="267138" y="1430305"/>
                </a:cubicBezTo>
                <a:lnTo>
                  <a:pt x="266110" y="1429568"/>
                </a:lnTo>
                <a:lnTo>
                  <a:pt x="286784" y="1404045"/>
                </a:lnTo>
                <a:lnTo>
                  <a:pt x="294521" y="1360879"/>
                </a:lnTo>
                <a:lnTo>
                  <a:pt x="324750" y="1301993"/>
                </a:lnTo>
                <a:lnTo>
                  <a:pt x="328780" y="1210776"/>
                </a:lnTo>
                <a:cubicBezTo>
                  <a:pt x="344171" y="1197232"/>
                  <a:pt x="343390" y="1192124"/>
                  <a:pt x="346123" y="1157176"/>
                </a:cubicBezTo>
                <a:cubicBezTo>
                  <a:pt x="359383" y="1110140"/>
                  <a:pt x="355619" y="1111028"/>
                  <a:pt x="349331" y="1063288"/>
                </a:cubicBezTo>
                <a:cubicBezTo>
                  <a:pt x="364194" y="1005331"/>
                  <a:pt x="362778" y="969963"/>
                  <a:pt x="431245" y="889417"/>
                </a:cubicBezTo>
                <a:lnTo>
                  <a:pt x="459477" y="816346"/>
                </a:lnTo>
                <a:cubicBezTo>
                  <a:pt x="465006" y="808083"/>
                  <a:pt x="496978" y="764380"/>
                  <a:pt x="489268" y="752692"/>
                </a:cubicBezTo>
                <a:lnTo>
                  <a:pt x="505368" y="724368"/>
                </a:lnTo>
                <a:lnTo>
                  <a:pt x="511178" y="722494"/>
                </a:lnTo>
                <a:lnTo>
                  <a:pt x="514451" y="717531"/>
                </a:lnTo>
                <a:cubicBezTo>
                  <a:pt x="514171" y="710761"/>
                  <a:pt x="513893" y="703992"/>
                  <a:pt x="513612" y="697222"/>
                </a:cubicBezTo>
                <a:cubicBezTo>
                  <a:pt x="513272" y="693376"/>
                  <a:pt x="513720" y="690905"/>
                  <a:pt x="514772" y="689289"/>
                </a:cubicBezTo>
                <a:lnTo>
                  <a:pt x="515249" y="689151"/>
                </a:lnTo>
                <a:cubicBezTo>
                  <a:pt x="515320" y="686637"/>
                  <a:pt x="515389" y="684122"/>
                  <a:pt x="515461" y="681608"/>
                </a:cubicBezTo>
                <a:cubicBezTo>
                  <a:pt x="522970" y="666964"/>
                  <a:pt x="551123" y="617831"/>
                  <a:pt x="560298" y="601285"/>
                </a:cubicBezTo>
                <a:cubicBezTo>
                  <a:pt x="558549" y="585107"/>
                  <a:pt x="540289" y="573171"/>
                  <a:pt x="570504" y="582332"/>
                </a:cubicBezTo>
                <a:cubicBezTo>
                  <a:pt x="570816" y="577121"/>
                  <a:pt x="573898" y="574271"/>
                  <a:pt x="578347" y="572511"/>
                </a:cubicBezTo>
                <a:lnTo>
                  <a:pt x="580375" y="572092"/>
                </a:lnTo>
                <a:lnTo>
                  <a:pt x="575722" y="536015"/>
                </a:lnTo>
                <a:lnTo>
                  <a:pt x="578705" y="531675"/>
                </a:lnTo>
                <a:lnTo>
                  <a:pt x="564084" y="491380"/>
                </a:lnTo>
                <a:cubicBezTo>
                  <a:pt x="560969" y="487340"/>
                  <a:pt x="560134" y="482008"/>
                  <a:pt x="564457" y="473782"/>
                </a:cubicBezTo>
                <a:lnTo>
                  <a:pt x="566413" y="472000"/>
                </a:lnTo>
                <a:lnTo>
                  <a:pt x="584600" y="354566"/>
                </a:lnTo>
                <a:cubicBezTo>
                  <a:pt x="586100" y="325288"/>
                  <a:pt x="584583" y="317533"/>
                  <a:pt x="588077" y="265704"/>
                </a:cubicBezTo>
                <a:cubicBezTo>
                  <a:pt x="588008" y="205530"/>
                  <a:pt x="578491" y="226511"/>
                  <a:pt x="580576" y="187093"/>
                </a:cubicBezTo>
                <a:cubicBezTo>
                  <a:pt x="579265" y="162458"/>
                  <a:pt x="569240" y="117589"/>
                  <a:pt x="587928" y="130336"/>
                </a:cubicBezTo>
                <a:cubicBezTo>
                  <a:pt x="552635" y="69804"/>
                  <a:pt x="604651" y="82036"/>
                  <a:pt x="593881" y="17287"/>
                </a:cubicBezTo>
                <a:cubicBezTo>
                  <a:pt x="600399" y="13784"/>
                  <a:pt x="605413" y="8440"/>
                  <a:pt x="609224" y="17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1075458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417878B-1A55-2A17-D520-57241DD67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409" y="2752103"/>
            <a:ext cx="7927115" cy="168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4375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F79630B-0F0B-446E-A637-38FA8F61D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028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43D1287E-A4B7-543D-03F5-82416BD3C6E1}"/>
              </a:ext>
            </a:extLst>
          </p:cNvPr>
          <p:cNvSpPr txBox="1"/>
          <p:nvPr/>
        </p:nvSpPr>
        <p:spPr>
          <a:xfrm>
            <a:off x="1137034" y="2194102"/>
            <a:ext cx="3158741" cy="3908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/>
              <a:t>KONINGIN FABIOLA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26F4431-7641-60C8-012D-7F6AA62EFC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337" r="19837" b="-1"/>
          <a:stretch>
            <a:fillRect/>
          </a:stretch>
        </p:blipFill>
        <p:spPr>
          <a:xfrm>
            <a:off x="4948188" y="1"/>
            <a:ext cx="7243812" cy="6857999"/>
          </a:xfrm>
          <a:custGeom>
            <a:avLst/>
            <a:gdLst/>
            <a:ahLst/>
            <a:cxnLst/>
            <a:rect l="l" t="t" r="r" b="b"/>
            <a:pathLst>
              <a:path w="7243812" h="6857999">
                <a:moveTo>
                  <a:pt x="609803" y="0"/>
                </a:moveTo>
                <a:lnTo>
                  <a:pt x="1222601" y="0"/>
                </a:lnTo>
                <a:lnTo>
                  <a:pt x="1223032" y="1645"/>
                </a:lnTo>
                <a:lnTo>
                  <a:pt x="1343371" y="1645"/>
                </a:lnTo>
                <a:lnTo>
                  <a:pt x="1343665" y="0"/>
                </a:lnTo>
                <a:lnTo>
                  <a:pt x="1884172" y="0"/>
                </a:lnTo>
                <a:lnTo>
                  <a:pt x="1884280" y="1645"/>
                </a:lnTo>
                <a:lnTo>
                  <a:pt x="7243812" y="1645"/>
                </a:lnTo>
                <a:lnTo>
                  <a:pt x="7243812" y="6857999"/>
                </a:lnTo>
                <a:lnTo>
                  <a:pt x="133676" y="6857999"/>
                </a:lnTo>
                <a:lnTo>
                  <a:pt x="114609" y="6843646"/>
                </a:lnTo>
                <a:cubicBezTo>
                  <a:pt x="106811" y="6836369"/>
                  <a:pt x="103243" y="6828354"/>
                  <a:pt x="111459" y="6817746"/>
                </a:cubicBezTo>
                <a:cubicBezTo>
                  <a:pt x="93943" y="6769544"/>
                  <a:pt x="97901" y="6796071"/>
                  <a:pt x="113412" y="6759582"/>
                </a:cubicBezTo>
                <a:cubicBezTo>
                  <a:pt x="110188" y="6732087"/>
                  <a:pt x="99653" y="6727133"/>
                  <a:pt x="100729" y="6705297"/>
                </a:cubicBezTo>
                <a:cubicBezTo>
                  <a:pt x="94563" y="6675394"/>
                  <a:pt x="99792" y="6669536"/>
                  <a:pt x="87662" y="6640957"/>
                </a:cubicBezTo>
                <a:cubicBezTo>
                  <a:pt x="74199" y="6591883"/>
                  <a:pt x="82185" y="6576319"/>
                  <a:pt x="83084" y="6541313"/>
                </a:cubicBezTo>
                <a:cubicBezTo>
                  <a:pt x="82225" y="6490855"/>
                  <a:pt x="67640" y="6422980"/>
                  <a:pt x="59444" y="6370251"/>
                </a:cubicBezTo>
                <a:cubicBezTo>
                  <a:pt x="51248" y="6317522"/>
                  <a:pt x="30729" y="6270972"/>
                  <a:pt x="33908" y="6224938"/>
                </a:cubicBezTo>
                <a:lnTo>
                  <a:pt x="30063" y="6089693"/>
                </a:lnTo>
                <a:cubicBezTo>
                  <a:pt x="25730" y="6032039"/>
                  <a:pt x="3474" y="5997051"/>
                  <a:pt x="29101" y="5973994"/>
                </a:cubicBezTo>
                <a:cubicBezTo>
                  <a:pt x="17018" y="5940131"/>
                  <a:pt x="41135" y="5955713"/>
                  <a:pt x="33855" y="5939847"/>
                </a:cubicBezTo>
                <a:lnTo>
                  <a:pt x="12982" y="5906467"/>
                </a:lnTo>
                <a:lnTo>
                  <a:pt x="8416" y="5862699"/>
                </a:lnTo>
                <a:cubicBezTo>
                  <a:pt x="7895" y="5838948"/>
                  <a:pt x="8409" y="5853058"/>
                  <a:pt x="12052" y="5823324"/>
                </a:cubicBezTo>
                <a:cubicBezTo>
                  <a:pt x="11631" y="5805291"/>
                  <a:pt x="11213" y="5787258"/>
                  <a:pt x="10793" y="5769225"/>
                </a:cubicBezTo>
                <a:cubicBezTo>
                  <a:pt x="17866" y="5738356"/>
                  <a:pt x="19121" y="5696311"/>
                  <a:pt x="25986" y="5667896"/>
                </a:cubicBezTo>
                <a:cubicBezTo>
                  <a:pt x="16329" y="5647975"/>
                  <a:pt x="42195" y="5619318"/>
                  <a:pt x="43687" y="5594585"/>
                </a:cubicBezTo>
                <a:cubicBezTo>
                  <a:pt x="32512" y="5517959"/>
                  <a:pt x="44052" y="5536542"/>
                  <a:pt x="40019" y="5464225"/>
                </a:cubicBezTo>
                <a:cubicBezTo>
                  <a:pt x="32676" y="5400671"/>
                  <a:pt x="26469" y="5311951"/>
                  <a:pt x="22904" y="5269726"/>
                </a:cubicBezTo>
                <a:cubicBezTo>
                  <a:pt x="19341" y="5227501"/>
                  <a:pt x="14742" y="5212581"/>
                  <a:pt x="18628" y="5210876"/>
                </a:cubicBezTo>
                <a:cubicBezTo>
                  <a:pt x="-20300" y="5161742"/>
                  <a:pt x="15511" y="5141336"/>
                  <a:pt x="5392" y="5111369"/>
                </a:cubicBezTo>
                <a:cubicBezTo>
                  <a:pt x="10662" y="5053859"/>
                  <a:pt x="15546" y="5034036"/>
                  <a:pt x="13324" y="5009272"/>
                </a:cubicBezTo>
                <a:cubicBezTo>
                  <a:pt x="25126" y="4982633"/>
                  <a:pt x="74251" y="4956261"/>
                  <a:pt x="48699" y="4925805"/>
                </a:cubicBezTo>
                <a:cubicBezTo>
                  <a:pt x="76704" y="4931200"/>
                  <a:pt x="39437" y="4888353"/>
                  <a:pt x="62925" y="4877992"/>
                </a:cubicBezTo>
                <a:cubicBezTo>
                  <a:pt x="82480" y="4871554"/>
                  <a:pt x="75731" y="4857054"/>
                  <a:pt x="79496" y="4844323"/>
                </a:cubicBezTo>
                <a:cubicBezTo>
                  <a:pt x="97657" y="4832308"/>
                  <a:pt x="110974" y="4752352"/>
                  <a:pt x="101400" y="4733115"/>
                </a:cubicBezTo>
                <a:cubicBezTo>
                  <a:pt x="108185" y="4679357"/>
                  <a:pt x="119720" y="4662889"/>
                  <a:pt x="111223" y="4625153"/>
                </a:cubicBezTo>
                <a:cubicBezTo>
                  <a:pt x="106592" y="4588197"/>
                  <a:pt x="114401" y="4567830"/>
                  <a:pt x="126359" y="4539168"/>
                </a:cubicBezTo>
                <a:cubicBezTo>
                  <a:pt x="126535" y="4522289"/>
                  <a:pt x="126710" y="4505410"/>
                  <a:pt x="126886" y="4488531"/>
                </a:cubicBezTo>
                <a:cubicBezTo>
                  <a:pt x="126165" y="4473140"/>
                  <a:pt x="132917" y="4437329"/>
                  <a:pt x="135099" y="4411258"/>
                </a:cubicBezTo>
                <a:cubicBezTo>
                  <a:pt x="107667" y="4345686"/>
                  <a:pt x="146840" y="4280033"/>
                  <a:pt x="132327" y="4219510"/>
                </a:cubicBezTo>
                <a:cubicBezTo>
                  <a:pt x="138549" y="4158987"/>
                  <a:pt x="124091" y="4192084"/>
                  <a:pt x="172424" y="4048117"/>
                </a:cubicBezTo>
                <a:cubicBezTo>
                  <a:pt x="167703" y="4015047"/>
                  <a:pt x="203806" y="3905047"/>
                  <a:pt x="177666" y="3878222"/>
                </a:cubicBezTo>
                <a:cubicBezTo>
                  <a:pt x="167714" y="3821305"/>
                  <a:pt x="183914" y="3845122"/>
                  <a:pt x="156982" y="3778166"/>
                </a:cubicBezTo>
                <a:cubicBezTo>
                  <a:pt x="160365" y="3760234"/>
                  <a:pt x="142791" y="3724716"/>
                  <a:pt x="142115" y="3707357"/>
                </a:cubicBezTo>
                <a:cubicBezTo>
                  <a:pt x="139253" y="3688591"/>
                  <a:pt x="140202" y="3672776"/>
                  <a:pt x="139805" y="3665569"/>
                </a:cubicBezTo>
                <a:cubicBezTo>
                  <a:pt x="139778" y="3665084"/>
                  <a:pt x="139750" y="3664599"/>
                  <a:pt x="139723" y="3664114"/>
                </a:cubicBezTo>
                <a:lnTo>
                  <a:pt x="134134" y="3653088"/>
                </a:lnTo>
                <a:lnTo>
                  <a:pt x="126568" y="3641228"/>
                </a:lnTo>
                <a:cubicBezTo>
                  <a:pt x="126560" y="3629488"/>
                  <a:pt x="126549" y="3617747"/>
                  <a:pt x="126540" y="3606007"/>
                </a:cubicBezTo>
                <a:lnTo>
                  <a:pt x="134645" y="3597336"/>
                </a:lnTo>
                <a:lnTo>
                  <a:pt x="131649" y="3586412"/>
                </a:lnTo>
                <a:lnTo>
                  <a:pt x="134221" y="3569719"/>
                </a:lnTo>
                <a:lnTo>
                  <a:pt x="133795" y="3568021"/>
                </a:lnTo>
                <a:lnTo>
                  <a:pt x="130189" y="3553678"/>
                </a:lnTo>
                <a:lnTo>
                  <a:pt x="129827" y="3552249"/>
                </a:lnTo>
                <a:lnTo>
                  <a:pt x="122183" y="3542019"/>
                </a:lnTo>
                <a:lnTo>
                  <a:pt x="112426" y="3531201"/>
                </a:lnTo>
                <a:lnTo>
                  <a:pt x="105626" y="3496391"/>
                </a:lnTo>
                <a:lnTo>
                  <a:pt x="111971" y="3486850"/>
                </a:lnTo>
                <a:lnTo>
                  <a:pt x="106910" y="3476412"/>
                </a:lnTo>
                <a:cubicBezTo>
                  <a:pt x="105781" y="3466028"/>
                  <a:pt x="105824" y="3433967"/>
                  <a:pt x="105209" y="3424545"/>
                </a:cubicBezTo>
                <a:lnTo>
                  <a:pt x="103215" y="3419880"/>
                </a:lnTo>
                <a:lnTo>
                  <a:pt x="104953" y="3415218"/>
                </a:lnTo>
                <a:lnTo>
                  <a:pt x="101255" y="3409825"/>
                </a:lnTo>
                <a:lnTo>
                  <a:pt x="103044" y="3407057"/>
                </a:lnTo>
                <a:lnTo>
                  <a:pt x="89764" y="3378959"/>
                </a:lnTo>
                <a:lnTo>
                  <a:pt x="83991" y="3362948"/>
                </a:lnTo>
                <a:lnTo>
                  <a:pt x="66858" y="3332072"/>
                </a:lnTo>
                <a:lnTo>
                  <a:pt x="69057" y="3325671"/>
                </a:lnTo>
                <a:lnTo>
                  <a:pt x="51631" y="3278130"/>
                </a:lnTo>
                <a:lnTo>
                  <a:pt x="53959" y="3277179"/>
                </a:lnTo>
                <a:lnTo>
                  <a:pt x="60205" y="3262610"/>
                </a:lnTo>
                <a:lnTo>
                  <a:pt x="58998" y="3258677"/>
                </a:lnTo>
                <a:cubicBezTo>
                  <a:pt x="46010" y="3210316"/>
                  <a:pt x="80872" y="3236545"/>
                  <a:pt x="45170" y="3180546"/>
                </a:cubicBezTo>
                <a:cubicBezTo>
                  <a:pt x="53643" y="3171780"/>
                  <a:pt x="52550" y="3163902"/>
                  <a:pt x="45228" y="3151828"/>
                </a:cubicBezTo>
                <a:cubicBezTo>
                  <a:pt x="39651" y="3128169"/>
                  <a:pt x="64667" y="3124610"/>
                  <a:pt x="45020" y="3103777"/>
                </a:cubicBezTo>
                <a:cubicBezTo>
                  <a:pt x="59127" y="3105196"/>
                  <a:pt x="41123" y="3057428"/>
                  <a:pt x="57092" y="3065434"/>
                </a:cubicBezTo>
                <a:cubicBezTo>
                  <a:pt x="55435" y="3051512"/>
                  <a:pt x="40803" y="3032637"/>
                  <a:pt x="35088" y="3020247"/>
                </a:cubicBezTo>
                <a:cubicBezTo>
                  <a:pt x="32503" y="3002537"/>
                  <a:pt x="18197" y="3001119"/>
                  <a:pt x="22803" y="2991092"/>
                </a:cubicBezTo>
                <a:cubicBezTo>
                  <a:pt x="24338" y="2987749"/>
                  <a:pt x="27975" y="2983455"/>
                  <a:pt x="34850" y="2977278"/>
                </a:cubicBezTo>
                <a:cubicBezTo>
                  <a:pt x="22587" y="2954448"/>
                  <a:pt x="35600" y="2946689"/>
                  <a:pt x="36223" y="2911749"/>
                </a:cubicBezTo>
                <a:cubicBezTo>
                  <a:pt x="35158" y="2886513"/>
                  <a:pt x="29761" y="2843788"/>
                  <a:pt x="28462" y="2825860"/>
                </a:cubicBezTo>
                <a:cubicBezTo>
                  <a:pt x="28449" y="2818634"/>
                  <a:pt x="28437" y="2811409"/>
                  <a:pt x="28424" y="2804183"/>
                </a:cubicBezTo>
                <a:lnTo>
                  <a:pt x="21292" y="2790136"/>
                </a:lnTo>
                <a:lnTo>
                  <a:pt x="16179" y="2760208"/>
                </a:lnTo>
                <a:lnTo>
                  <a:pt x="22858" y="2751112"/>
                </a:lnTo>
                <a:lnTo>
                  <a:pt x="18505" y="2740278"/>
                </a:lnTo>
                <a:lnTo>
                  <a:pt x="22482" y="2726489"/>
                </a:lnTo>
                <a:lnTo>
                  <a:pt x="18175" y="2725052"/>
                </a:lnTo>
                <a:lnTo>
                  <a:pt x="10521" y="2715895"/>
                </a:lnTo>
                <a:lnTo>
                  <a:pt x="25499" y="2665666"/>
                </a:lnTo>
                <a:lnTo>
                  <a:pt x="30658" y="2635351"/>
                </a:lnTo>
                <a:cubicBezTo>
                  <a:pt x="30723" y="2625597"/>
                  <a:pt x="30791" y="2615842"/>
                  <a:pt x="30857" y="2606088"/>
                </a:cubicBezTo>
                <a:lnTo>
                  <a:pt x="37532" y="2596456"/>
                </a:lnTo>
                <a:cubicBezTo>
                  <a:pt x="41239" y="2582253"/>
                  <a:pt x="34640" y="2564757"/>
                  <a:pt x="36511" y="2549900"/>
                </a:cubicBezTo>
                <a:lnTo>
                  <a:pt x="53712" y="2496499"/>
                </a:lnTo>
                <a:cubicBezTo>
                  <a:pt x="53527" y="2492743"/>
                  <a:pt x="64725" y="2449625"/>
                  <a:pt x="64540" y="2445869"/>
                </a:cubicBezTo>
                <a:cubicBezTo>
                  <a:pt x="61940" y="2441580"/>
                  <a:pt x="65575" y="2413465"/>
                  <a:pt x="64348" y="2408995"/>
                </a:cubicBezTo>
                <a:cubicBezTo>
                  <a:pt x="100333" y="2407546"/>
                  <a:pt x="71752" y="2329020"/>
                  <a:pt x="101725" y="2335735"/>
                </a:cubicBezTo>
                <a:cubicBezTo>
                  <a:pt x="120512" y="2299003"/>
                  <a:pt x="138791" y="2291744"/>
                  <a:pt x="147278" y="2260088"/>
                </a:cubicBezTo>
                <a:cubicBezTo>
                  <a:pt x="152668" y="2224200"/>
                  <a:pt x="143589" y="2220953"/>
                  <a:pt x="152643" y="2193455"/>
                </a:cubicBezTo>
                <a:cubicBezTo>
                  <a:pt x="152701" y="2159228"/>
                  <a:pt x="131577" y="2138038"/>
                  <a:pt x="161815" y="2107942"/>
                </a:cubicBezTo>
                <a:lnTo>
                  <a:pt x="168884" y="2024270"/>
                </a:lnTo>
                <a:lnTo>
                  <a:pt x="210800" y="1969445"/>
                </a:lnTo>
                <a:lnTo>
                  <a:pt x="215063" y="1961162"/>
                </a:lnTo>
                <a:lnTo>
                  <a:pt x="226767" y="1945112"/>
                </a:lnTo>
                <a:lnTo>
                  <a:pt x="225906" y="1942021"/>
                </a:lnTo>
                <a:lnTo>
                  <a:pt x="220555" y="1935584"/>
                </a:lnTo>
                <a:cubicBezTo>
                  <a:pt x="220179" y="1930292"/>
                  <a:pt x="223282" y="1914884"/>
                  <a:pt x="223648" y="1910265"/>
                </a:cubicBezTo>
                <a:cubicBezTo>
                  <a:pt x="221934" y="1909994"/>
                  <a:pt x="221895" y="1909162"/>
                  <a:pt x="222758" y="1907867"/>
                </a:cubicBezTo>
                <a:lnTo>
                  <a:pt x="229387" y="1899379"/>
                </a:lnTo>
                <a:lnTo>
                  <a:pt x="231548" y="1895114"/>
                </a:lnTo>
                <a:lnTo>
                  <a:pt x="216553" y="1892417"/>
                </a:lnTo>
                <a:cubicBezTo>
                  <a:pt x="209075" y="1884999"/>
                  <a:pt x="222114" y="1866643"/>
                  <a:pt x="209739" y="1861483"/>
                </a:cubicBezTo>
                <a:cubicBezTo>
                  <a:pt x="214584" y="1853278"/>
                  <a:pt x="219066" y="1844665"/>
                  <a:pt x="222950" y="1835810"/>
                </a:cubicBezTo>
                <a:lnTo>
                  <a:pt x="224812" y="1830569"/>
                </a:lnTo>
                <a:lnTo>
                  <a:pt x="224522" y="1830429"/>
                </a:lnTo>
                <a:cubicBezTo>
                  <a:pt x="224224" y="1829219"/>
                  <a:pt x="224571" y="1827468"/>
                  <a:pt x="225830" y="1824832"/>
                </a:cubicBezTo>
                <a:lnTo>
                  <a:pt x="228207" y="1821003"/>
                </a:lnTo>
                <a:lnTo>
                  <a:pt x="230878" y="1807109"/>
                </a:lnTo>
                <a:lnTo>
                  <a:pt x="227355" y="1805316"/>
                </a:lnTo>
                <a:lnTo>
                  <a:pt x="228132" y="1804434"/>
                </a:lnTo>
                <a:cubicBezTo>
                  <a:pt x="237533" y="1798221"/>
                  <a:pt x="248274" y="1797417"/>
                  <a:pt x="223762" y="1784314"/>
                </a:cubicBezTo>
                <a:cubicBezTo>
                  <a:pt x="240655" y="1769422"/>
                  <a:pt x="224912" y="1763793"/>
                  <a:pt x="226521" y="1740358"/>
                </a:cubicBezTo>
                <a:cubicBezTo>
                  <a:pt x="240385" y="1732435"/>
                  <a:pt x="239102" y="1724301"/>
                  <a:pt x="233164" y="1715685"/>
                </a:cubicBezTo>
                <a:cubicBezTo>
                  <a:pt x="245499" y="1694404"/>
                  <a:pt x="240415" y="1672675"/>
                  <a:pt x="245819" y="1647555"/>
                </a:cubicBezTo>
                <a:cubicBezTo>
                  <a:pt x="268668" y="1622803"/>
                  <a:pt x="248434" y="1605585"/>
                  <a:pt x="254317" y="1578752"/>
                </a:cubicBezTo>
                <a:lnTo>
                  <a:pt x="249918" y="1546022"/>
                </a:lnTo>
                <a:cubicBezTo>
                  <a:pt x="251996" y="1543635"/>
                  <a:pt x="248777" y="1521210"/>
                  <a:pt x="248927" y="1519929"/>
                </a:cubicBezTo>
                <a:lnTo>
                  <a:pt x="248704" y="1519731"/>
                </a:lnTo>
                <a:lnTo>
                  <a:pt x="252245" y="1514846"/>
                </a:lnTo>
                <a:cubicBezTo>
                  <a:pt x="255314" y="1501295"/>
                  <a:pt x="252199" y="1477394"/>
                  <a:pt x="254681" y="1463304"/>
                </a:cubicBezTo>
                <a:cubicBezTo>
                  <a:pt x="257024" y="1459891"/>
                  <a:pt x="268983" y="1432466"/>
                  <a:pt x="267138" y="1430305"/>
                </a:cubicBezTo>
                <a:lnTo>
                  <a:pt x="266110" y="1429568"/>
                </a:lnTo>
                <a:lnTo>
                  <a:pt x="286784" y="1404045"/>
                </a:lnTo>
                <a:lnTo>
                  <a:pt x="294521" y="1360879"/>
                </a:lnTo>
                <a:lnTo>
                  <a:pt x="324750" y="1301993"/>
                </a:lnTo>
                <a:lnTo>
                  <a:pt x="328780" y="1210776"/>
                </a:lnTo>
                <a:cubicBezTo>
                  <a:pt x="344171" y="1197232"/>
                  <a:pt x="343390" y="1192124"/>
                  <a:pt x="346123" y="1157176"/>
                </a:cubicBezTo>
                <a:cubicBezTo>
                  <a:pt x="359383" y="1110140"/>
                  <a:pt x="355619" y="1111028"/>
                  <a:pt x="349331" y="1063288"/>
                </a:cubicBezTo>
                <a:cubicBezTo>
                  <a:pt x="364194" y="1005331"/>
                  <a:pt x="362778" y="969963"/>
                  <a:pt x="431245" y="889417"/>
                </a:cubicBezTo>
                <a:lnTo>
                  <a:pt x="459477" y="816346"/>
                </a:lnTo>
                <a:cubicBezTo>
                  <a:pt x="465006" y="808083"/>
                  <a:pt x="496978" y="764380"/>
                  <a:pt x="489268" y="752692"/>
                </a:cubicBezTo>
                <a:lnTo>
                  <a:pt x="505368" y="724368"/>
                </a:lnTo>
                <a:lnTo>
                  <a:pt x="511178" y="722494"/>
                </a:lnTo>
                <a:lnTo>
                  <a:pt x="514451" y="717531"/>
                </a:lnTo>
                <a:cubicBezTo>
                  <a:pt x="514171" y="710761"/>
                  <a:pt x="513893" y="703992"/>
                  <a:pt x="513612" y="697222"/>
                </a:cubicBezTo>
                <a:cubicBezTo>
                  <a:pt x="513272" y="693376"/>
                  <a:pt x="513720" y="690905"/>
                  <a:pt x="514772" y="689289"/>
                </a:cubicBezTo>
                <a:lnTo>
                  <a:pt x="515249" y="689151"/>
                </a:lnTo>
                <a:cubicBezTo>
                  <a:pt x="515320" y="686637"/>
                  <a:pt x="515389" y="684122"/>
                  <a:pt x="515461" y="681608"/>
                </a:cubicBezTo>
                <a:cubicBezTo>
                  <a:pt x="522970" y="666964"/>
                  <a:pt x="551123" y="617831"/>
                  <a:pt x="560298" y="601285"/>
                </a:cubicBezTo>
                <a:cubicBezTo>
                  <a:pt x="558549" y="585107"/>
                  <a:pt x="540289" y="573171"/>
                  <a:pt x="570504" y="582332"/>
                </a:cubicBezTo>
                <a:cubicBezTo>
                  <a:pt x="570816" y="577121"/>
                  <a:pt x="573898" y="574271"/>
                  <a:pt x="578347" y="572511"/>
                </a:cubicBezTo>
                <a:lnTo>
                  <a:pt x="580375" y="572092"/>
                </a:lnTo>
                <a:lnTo>
                  <a:pt x="575722" y="536015"/>
                </a:lnTo>
                <a:lnTo>
                  <a:pt x="578705" y="531675"/>
                </a:lnTo>
                <a:lnTo>
                  <a:pt x="564084" y="491380"/>
                </a:lnTo>
                <a:cubicBezTo>
                  <a:pt x="560969" y="487340"/>
                  <a:pt x="560134" y="482008"/>
                  <a:pt x="564457" y="473782"/>
                </a:cubicBezTo>
                <a:lnTo>
                  <a:pt x="566413" y="472000"/>
                </a:lnTo>
                <a:lnTo>
                  <a:pt x="584600" y="354566"/>
                </a:lnTo>
                <a:cubicBezTo>
                  <a:pt x="586100" y="325288"/>
                  <a:pt x="584583" y="317533"/>
                  <a:pt x="588077" y="265704"/>
                </a:cubicBezTo>
                <a:cubicBezTo>
                  <a:pt x="588008" y="205530"/>
                  <a:pt x="578491" y="226511"/>
                  <a:pt x="580576" y="187093"/>
                </a:cubicBezTo>
                <a:cubicBezTo>
                  <a:pt x="579265" y="162458"/>
                  <a:pt x="569240" y="117589"/>
                  <a:pt x="587928" y="130336"/>
                </a:cubicBezTo>
                <a:cubicBezTo>
                  <a:pt x="552635" y="69804"/>
                  <a:pt x="604651" y="82036"/>
                  <a:pt x="593881" y="17287"/>
                </a:cubicBezTo>
                <a:cubicBezTo>
                  <a:pt x="600399" y="13784"/>
                  <a:pt x="605413" y="8440"/>
                  <a:pt x="609224" y="17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7029786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60369F64-A1C2-94BB-704D-4B9539806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524" y="2565537"/>
            <a:ext cx="6770537" cy="211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2984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273BDE1-6348-2333-12AE-380CF6B411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710" r="-1" b="-1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DBD6F33-579B-068B-42E4-6572610B3A26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MARGRIET HERMANS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8585999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DF10993-849C-2493-B063-677E9B55E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855" y="2230092"/>
            <a:ext cx="6993627" cy="239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7426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F79630B-0F0B-446E-A637-38FA8F61D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028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EC09C27-6FE9-87A2-5F49-E42BA12FC087}"/>
              </a:ext>
            </a:extLst>
          </p:cNvPr>
          <p:cNvSpPr txBox="1"/>
          <p:nvPr/>
        </p:nvSpPr>
        <p:spPr>
          <a:xfrm>
            <a:off x="1137034" y="3289852"/>
            <a:ext cx="3158741" cy="2812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/>
              <a:t>JAN DECLEIR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9810B99-8996-1157-CE0F-664FAF120D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162" r="-1" b="9233"/>
          <a:stretch>
            <a:fillRect/>
          </a:stretch>
        </p:blipFill>
        <p:spPr>
          <a:xfrm>
            <a:off x="4948188" y="1"/>
            <a:ext cx="7243812" cy="6857999"/>
          </a:xfrm>
          <a:custGeom>
            <a:avLst/>
            <a:gdLst/>
            <a:ahLst/>
            <a:cxnLst/>
            <a:rect l="l" t="t" r="r" b="b"/>
            <a:pathLst>
              <a:path w="7243812" h="6857999">
                <a:moveTo>
                  <a:pt x="609803" y="0"/>
                </a:moveTo>
                <a:lnTo>
                  <a:pt x="1222601" y="0"/>
                </a:lnTo>
                <a:lnTo>
                  <a:pt x="1223032" y="1645"/>
                </a:lnTo>
                <a:lnTo>
                  <a:pt x="1343371" y="1645"/>
                </a:lnTo>
                <a:lnTo>
                  <a:pt x="1343665" y="0"/>
                </a:lnTo>
                <a:lnTo>
                  <a:pt x="1884172" y="0"/>
                </a:lnTo>
                <a:lnTo>
                  <a:pt x="1884280" y="1645"/>
                </a:lnTo>
                <a:lnTo>
                  <a:pt x="7243812" y="1645"/>
                </a:lnTo>
                <a:lnTo>
                  <a:pt x="7243812" y="6857999"/>
                </a:lnTo>
                <a:lnTo>
                  <a:pt x="133676" y="6857999"/>
                </a:lnTo>
                <a:lnTo>
                  <a:pt x="114609" y="6843646"/>
                </a:lnTo>
                <a:cubicBezTo>
                  <a:pt x="106811" y="6836369"/>
                  <a:pt x="103243" y="6828354"/>
                  <a:pt x="111459" y="6817746"/>
                </a:cubicBezTo>
                <a:cubicBezTo>
                  <a:pt x="93943" y="6769544"/>
                  <a:pt x="97901" y="6796071"/>
                  <a:pt x="113412" y="6759582"/>
                </a:cubicBezTo>
                <a:cubicBezTo>
                  <a:pt x="110188" y="6732087"/>
                  <a:pt x="99653" y="6727133"/>
                  <a:pt x="100729" y="6705297"/>
                </a:cubicBezTo>
                <a:cubicBezTo>
                  <a:pt x="94563" y="6675394"/>
                  <a:pt x="99792" y="6669536"/>
                  <a:pt x="87662" y="6640957"/>
                </a:cubicBezTo>
                <a:cubicBezTo>
                  <a:pt x="74199" y="6591883"/>
                  <a:pt x="82185" y="6576319"/>
                  <a:pt x="83084" y="6541313"/>
                </a:cubicBezTo>
                <a:cubicBezTo>
                  <a:pt x="82225" y="6490855"/>
                  <a:pt x="67640" y="6422980"/>
                  <a:pt x="59444" y="6370251"/>
                </a:cubicBezTo>
                <a:cubicBezTo>
                  <a:pt x="51248" y="6317522"/>
                  <a:pt x="30729" y="6270972"/>
                  <a:pt x="33908" y="6224938"/>
                </a:cubicBezTo>
                <a:lnTo>
                  <a:pt x="30063" y="6089693"/>
                </a:lnTo>
                <a:cubicBezTo>
                  <a:pt x="25730" y="6032039"/>
                  <a:pt x="3474" y="5997051"/>
                  <a:pt x="29101" y="5973994"/>
                </a:cubicBezTo>
                <a:cubicBezTo>
                  <a:pt x="17018" y="5940131"/>
                  <a:pt x="41135" y="5955713"/>
                  <a:pt x="33855" y="5939847"/>
                </a:cubicBezTo>
                <a:lnTo>
                  <a:pt x="12982" y="5906467"/>
                </a:lnTo>
                <a:lnTo>
                  <a:pt x="8416" y="5862699"/>
                </a:lnTo>
                <a:cubicBezTo>
                  <a:pt x="7895" y="5838948"/>
                  <a:pt x="8409" y="5853058"/>
                  <a:pt x="12052" y="5823324"/>
                </a:cubicBezTo>
                <a:cubicBezTo>
                  <a:pt x="11631" y="5805291"/>
                  <a:pt x="11213" y="5787258"/>
                  <a:pt x="10793" y="5769225"/>
                </a:cubicBezTo>
                <a:cubicBezTo>
                  <a:pt x="17866" y="5738356"/>
                  <a:pt x="19121" y="5696311"/>
                  <a:pt x="25986" y="5667896"/>
                </a:cubicBezTo>
                <a:cubicBezTo>
                  <a:pt x="16329" y="5647975"/>
                  <a:pt x="42195" y="5619318"/>
                  <a:pt x="43687" y="5594585"/>
                </a:cubicBezTo>
                <a:cubicBezTo>
                  <a:pt x="32512" y="5517959"/>
                  <a:pt x="44052" y="5536542"/>
                  <a:pt x="40019" y="5464225"/>
                </a:cubicBezTo>
                <a:cubicBezTo>
                  <a:pt x="32676" y="5400671"/>
                  <a:pt x="26469" y="5311951"/>
                  <a:pt x="22904" y="5269726"/>
                </a:cubicBezTo>
                <a:cubicBezTo>
                  <a:pt x="19341" y="5227501"/>
                  <a:pt x="14742" y="5212581"/>
                  <a:pt x="18628" y="5210876"/>
                </a:cubicBezTo>
                <a:cubicBezTo>
                  <a:pt x="-20300" y="5161742"/>
                  <a:pt x="15511" y="5141336"/>
                  <a:pt x="5392" y="5111369"/>
                </a:cubicBezTo>
                <a:cubicBezTo>
                  <a:pt x="10662" y="5053859"/>
                  <a:pt x="15546" y="5034036"/>
                  <a:pt x="13324" y="5009272"/>
                </a:cubicBezTo>
                <a:cubicBezTo>
                  <a:pt x="25126" y="4982633"/>
                  <a:pt x="74251" y="4956261"/>
                  <a:pt x="48699" y="4925805"/>
                </a:cubicBezTo>
                <a:cubicBezTo>
                  <a:pt x="76704" y="4931200"/>
                  <a:pt x="39437" y="4888353"/>
                  <a:pt x="62925" y="4877992"/>
                </a:cubicBezTo>
                <a:cubicBezTo>
                  <a:pt x="82480" y="4871554"/>
                  <a:pt x="75731" y="4857054"/>
                  <a:pt x="79496" y="4844323"/>
                </a:cubicBezTo>
                <a:cubicBezTo>
                  <a:pt x="97657" y="4832308"/>
                  <a:pt x="110974" y="4752352"/>
                  <a:pt x="101400" y="4733115"/>
                </a:cubicBezTo>
                <a:cubicBezTo>
                  <a:pt x="108185" y="4679357"/>
                  <a:pt x="119720" y="4662889"/>
                  <a:pt x="111223" y="4625153"/>
                </a:cubicBezTo>
                <a:cubicBezTo>
                  <a:pt x="106592" y="4588197"/>
                  <a:pt x="114401" y="4567830"/>
                  <a:pt x="126359" y="4539168"/>
                </a:cubicBezTo>
                <a:cubicBezTo>
                  <a:pt x="126535" y="4522289"/>
                  <a:pt x="126710" y="4505410"/>
                  <a:pt x="126886" y="4488531"/>
                </a:cubicBezTo>
                <a:cubicBezTo>
                  <a:pt x="126165" y="4473140"/>
                  <a:pt x="132917" y="4437329"/>
                  <a:pt x="135099" y="4411258"/>
                </a:cubicBezTo>
                <a:cubicBezTo>
                  <a:pt x="107667" y="4345686"/>
                  <a:pt x="146840" y="4280033"/>
                  <a:pt x="132327" y="4219510"/>
                </a:cubicBezTo>
                <a:cubicBezTo>
                  <a:pt x="138549" y="4158987"/>
                  <a:pt x="124091" y="4192084"/>
                  <a:pt x="172424" y="4048117"/>
                </a:cubicBezTo>
                <a:cubicBezTo>
                  <a:pt x="167703" y="4015047"/>
                  <a:pt x="203806" y="3905047"/>
                  <a:pt x="177666" y="3878222"/>
                </a:cubicBezTo>
                <a:cubicBezTo>
                  <a:pt x="167714" y="3821305"/>
                  <a:pt x="183914" y="3845122"/>
                  <a:pt x="156982" y="3778166"/>
                </a:cubicBezTo>
                <a:cubicBezTo>
                  <a:pt x="160365" y="3760234"/>
                  <a:pt x="142791" y="3724716"/>
                  <a:pt x="142115" y="3707357"/>
                </a:cubicBezTo>
                <a:cubicBezTo>
                  <a:pt x="139253" y="3688591"/>
                  <a:pt x="140202" y="3672776"/>
                  <a:pt x="139805" y="3665569"/>
                </a:cubicBezTo>
                <a:cubicBezTo>
                  <a:pt x="139778" y="3665084"/>
                  <a:pt x="139750" y="3664599"/>
                  <a:pt x="139723" y="3664114"/>
                </a:cubicBezTo>
                <a:lnTo>
                  <a:pt x="134134" y="3653088"/>
                </a:lnTo>
                <a:lnTo>
                  <a:pt x="126568" y="3641228"/>
                </a:lnTo>
                <a:cubicBezTo>
                  <a:pt x="126560" y="3629488"/>
                  <a:pt x="126549" y="3617747"/>
                  <a:pt x="126540" y="3606007"/>
                </a:cubicBezTo>
                <a:lnTo>
                  <a:pt x="134645" y="3597336"/>
                </a:lnTo>
                <a:lnTo>
                  <a:pt x="131649" y="3586412"/>
                </a:lnTo>
                <a:lnTo>
                  <a:pt x="134221" y="3569719"/>
                </a:lnTo>
                <a:lnTo>
                  <a:pt x="133795" y="3568021"/>
                </a:lnTo>
                <a:lnTo>
                  <a:pt x="130189" y="3553678"/>
                </a:lnTo>
                <a:lnTo>
                  <a:pt x="129827" y="3552249"/>
                </a:lnTo>
                <a:lnTo>
                  <a:pt x="122183" y="3542019"/>
                </a:lnTo>
                <a:lnTo>
                  <a:pt x="112426" y="3531201"/>
                </a:lnTo>
                <a:lnTo>
                  <a:pt x="105626" y="3496391"/>
                </a:lnTo>
                <a:lnTo>
                  <a:pt x="111971" y="3486850"/>
                </a:lnTo>
                <a:lnTo>
                  <a:pt x="106910" y="3476412"/>
                </a:lnTo>
                <a:cubicBezTo>
                  <a:pt x="105781" y="3466028"/>
                  <a:pt x="105824" y="3433967"/>
                  <a:pt x="105209" y="3424545"/>
                </a:cubicBezTo>
                <a:lnTo>
                  <a:pt x="103215" y="3419880"/>
                </a:lnTo>
                <a:lnTo>
                  <a:pt x="104953" y="3415218"/>
                </a:lnTo>
                <a:lnTo>
                  <a:pt x="101255" y="3409825"/>
                </a:lnTo>
                <a:lnTo>
                  <a:pt x="103044" y="3407057"/>
                </a:lnTo>
                <a:lnTo>
                  <a:pt x="89764" y="3378959"/>
                </a:lnTo>
                <a:lnTo>
                  <a:pt x="83991" y="3362948"/>
                </a:lnTo>
                <a:lnTo>
                  <a:pt x="66858" y="3332072"/>
                </a:lnTo>
                <a:lnTo>
                  <a:pt x="69057" y="3325671"/>
                </a:lnTo>
                <a:lnTo>
                  <a:pt x="51631" y="3278130"/>
                </a:lnTo>
                <a:lnTo>
                  <a:pt x="53959" y="3277179"/>
                </a:lnTo>
                <a:lnTo>
                  <a:pt x="60205" y="3262610"/>
                </a:lnTo>
                <a:lnTo>
                  <a:pt x="58998" y="3258677"/>
                </a:lnTo>
                <a:cubicBezTo>
                  <a:pt x="46010" y="3210316"/>
                  <a:pt x="80872" y="3236545"/>
                  <a:pt x="45170" y="3180546"/>
                </a:cubicBezTo>
                <a:cubicBezTo>
                  <a:pt x="53643" y="3171780"/>
                  <a:pt x="52550" y="3163902"/>
                  <a:pt x="45228" y="3151828"/>
                </a:cubicBezTo>
                <a:cubicBezTo>
                  <a:pt x="39651" y="3128169"/>
                  <a:pt x="64667" y="3124610"/>
                  <a:pt x="45020" y="3103777"/>
                </a:cubicBezTo>
                <a:cubicBezTo>
                  <a:pt x="59127" y="3105196"/>
                  <a:pt x="41123" y="3057428"/>
                  <a:pt x="57092" y="3065434"/>
                </a:cubicBezTo>
                <a:cubicBezTo>
                  <a:pt x="55435" y="3051512"/>
                  <a:pt x="40803" y="3032637"/>
                  <a:pt x="35088" y="3020247"/>
                </a:cubicBezTo>
                <a:cubicBezTo>
                  <a:pt x="32503" y="3002537"/>
                  <a:pt x="18197" y="3001119"/>
                  <a:pt x="22803" y="2991092"/>
                </a:cubicBezTo>
                <a:cubicBezTo>
                  <a:pt x="24338" y="2987749"/>
                  <a:pt x="27975" y="2983455"/>
                  <a:pt x="34850" y="2977278"/>
                </a:cubicBezTo>
                <a:cubicBezTo>
                  <a:pt x="22587" y="2954448"/>
                  <a:pt x="35600" y="2946689"/>
                  <a:pt x="36223" y="2911749"/>
                </a:cubicBezTo>
                <a:cubicBezTo>
                  <a:pt x="35158" y="2886513"/>
                  <a:pt x="29761" y="2843788"/>
                  <a:pt x="28462" y="2825860"/>
                </a:cubicBezTo>
                <a:cubicBezTo>
                  <a:pt x="28449" y="2818634"/>
                  <a:pt x="28437" y="2811409"/>
                  <a:pt x="28424" y="2804183"/>
                </a:cubicBezTo>
                <a:lnTo>
                  <a:pt x="21292" y="2790136"/>
                </a:lnTo>
                <a:lnTo>
                  <a:pt x="16179" y="2760208"/>
                </a:lnTo>
                <a:lnTo>
                  <a:pt x="22858" y="2751112"/>
                </a:lnTo>
                <a:lnTo>
                  <a:pt x="18505" y="2740278"/>
                </a:lnTo>
                <a:lnTo>
                  <a:pt x="22482" y="2726489"/>
                </a:lnTo>
                <a:lnTo>
                  <a:pt x="18175" y="2725052"/>
                </a:lnTo>
                <a:lnTo>
                  <a:pt x="10521" y="2715895"/>
                </a:lnTo>
                <a:lnTo>
                  <a:pt x="25499" y="2665666"/>
                </a:lnTo>
                <a:lnTo>
                  <a:pt x="30658" y="2635351"/>
                </a:lnTo>
                <a:cubicBezTo>
                  <a:pt x="30723" y="2625597"/>
                  <a:pt x="30791" y="2615842"/>
                  <a:pt x="30857" y="2606088"/>
                </a:cubicBezTo>
                <a:lnTo>
                  <a:pt x="37532" y="2596456"/>
                </a:lnTo>
                <a:cubicBezTo>
                  <a:pt x="41239" y="2582253"/>
                  <a:pt x="34640" y="2564757"/>
                  <a:pt x="36511" y="2549900"/>
                </a:cubicBezTo>
                <a:lnTo>
                  <a:pt x="53712" y="2496499"/>
                </a:lnTo>
                <a:cubicBezTo>
                  <a:pt x="53527" y="2492743"/>
                  <a:pt x="64725" y="2449625"/>
                  <a:pt x="64540" y="2445869"/>
                </a:cubicBezTo>
                <a:cubicBezTo>
                  <a:pt x="61940" y="2441580"/>
                  <a:pt x="65575" y="2413465"/>
                  <a:pt x="64348" y="2408995"/>
                </a:cubicBezTo>
                <a:cubicBezTo>
                  <a:pt x="100333" y="2407546"/>
                  <a:pt x="71752" y="2329020"/>
                  <a:pt x="101725" y="2335735"/>
                </a:cubicBezTo>
                <a:cubicBezTo>
                  <a:pt x="120512" y="2299003"/>
                  <a:pt x="138791" y="2291744"/>
                  <a:pt x="147278" y="2260088"/>
                </a:cubicBezTo>
                <a:cubicBezTo>
                  <a:pt x="152668" y="2224200"/>
                  <a:pt x="143589" y="2220953"/>
                  <a:pt x="152643" y="2193455"/>
                </a:cubicBezTo>
                <a:cubicBezTo>
                  <a:pt x="152701" y="2159228"/>
                  <a:pt x="131577" y="2138038"/>
                  <a:pt x="161815" y="2107942"/>
                </a:cubicBezTo>
                <a:lnTo>
                  <a:pt x="168884" y="2024270"/>
                </a:lnTo>
                <a:lnTo>
                  <a:pt x="210800" y="1969445"/>
                </a:lnTo>
                <a:lnTo>
                  <a:pt x="215063" y="1961162"/>
                </a:lnTo>
                <a:lnTo>
                  <a:pt x="226767" y="1945112"/>
                </a:lnTo>
                <a:lnTo>
                  <a:pt x="225906" y="1942021"/>
                </a:lnTo>
                <a:lnTo>
                  <a:pt x="220555" y="1935584"/>
                </a:lnTo>
                <a:cubicBezTo>
                  <a:pt x="220179" y="1930292"/>
                  <a:pt x="223282" y="1914884"/>
                  <a:pt x="223648" y="1910265"/>
                </a:cubicBezTo>
                <a:cubicBezTo>
                  <a:pt x="221934" y="1909994"/>
                  <a:pt x="221895" y="1909162"/>
                  <a:pt x="222758" y="1907867"/>
                </a:cubicBezTo>
                <a:lnTo>
                  <a:pt x="229387" y="1899379"/>
                </a:lnTo>
                <a:lnTo>
                  <a:pt x="231548" y="1895114"/>
                </a:lnTo>
                <a:lnTo>
                  <a:pt x="216553" y="1892417"/>
                </a:lnTo>
                <a:cubicBezTo>
                  <a:pt x="209075" y="1884999"/>
                  <a:pt x="222114" y="1866643"/>
                  <a:pt x="209739" y="1861483"/>
                </a:cubicBezTo>
                <a:cubicBezTo>
                  <a:pt x="214584" y="1853278"/>
                  <a:pt x="219066" y="1844665"/>
                  <a:pt x="222950" y="1835810"/>
                </a:cubicBezTo>
                <a:lnTo>
                  <a:pt x="224812" y="1830569"/>
                </a:lnTo>
                <a:lnTo>
                  <a:pt x="224522" y="1830429"/>
                </a:lnTo>
                <a:cubicBezTo>
                  <a:pt x="224224" y="1829219"/>
                  <a:pt x="224571" y="1827468"/>
                  <a:pt x="225830" y="1824832"/>
                </a:cubicBezTo>
                <a:lnTo>
                  <a:pt x="228207" y="1821003"/>
                </a:lnTo>
                <a:lnTo>
                  <a:pt x="230878" y="1807109"/>
                </a:lnTo>
                <a:lnTo>
                  <a:pt x="227355" y="1805316"/>
                </a:lnTo>
                <a:lnTo>
                  <a:pt x="228132" y="1804434"/>
                </a:lnTo>
                <a:cubicBezTo>
                  <a:pt x="237533" y="1798221"/>
                  <a:pt x="248274" y="1797417"/>
                  <a:pt x="223762" y="1784314"/>
                </a:cubicBezTo>
                <a:cubicBezTo>
                  <a:pt x="240655" y="1769422"/>
                  <a:pt x="224912" y="1763793"/>
                  <a:pt x="226521" y="1740358"/>
                </a:cubicBezTo>
                <a:cubicBezTo>
                  <a:pt x="240385" y="1732435"/>
                  <a:pt x="239102" y="1724301"/>
                  <a:pt x="233164" y="1715685"/>
                </a:cubicBezTo>
                <a:cubicBezTo>
                  <a:pt x="245499" y="1694404"/>
                  <a:pt x="240415" y="1672675"/>
                  <a:pt x="245819" y="1647555"/>
                </a:cubicBezTo>
                <a:cubicBezTo>
                  <a:pt x="268668" y="1622803"/>
                  <a:pt x="248434" y="1605585"/>
                  <a:pt x="254317" y="1578752"/>
                </a:cubicBezTo>
                <a:lnTo>
                  <a:pt x="249918" y="1546022"/>
                </a:lnTo>
                <a:cubicBezTo>
                  <a:pt x="251996" y="1543635"/>
                  <a:pt x="248777" y="1521210"/>
                  <a:pt x="248927" y="1519929"/>
                </a:cubicBezTo>
                <a:lnTo>
                  <a:pt x="248704" y="1519731"/>
                </a:lnTo>
                <a:lnTo>
                  <a:pt x="252245" y="1514846"/>
                </a:lnTo>
                <a:cubicBezTo>
                  <a:pt x="255314" y="1501295"/>
                  <a:pt x="252199" y="1477394"/>
                  <a:pt x="254681" y="1463304"/>
                </a:cubicBezTo>
                <a:cubicBezTo>
                  <a:pt x="257024" y="1459891"/>
                  <a:pt x="268983" y="1432466"/>
                  <a:pt x="267138" y="1430305"/>
                </a:cubicBezTo>
                <a:lnTo>
                  <a:pt x="266110" y="1429568"/>
                </a:lnTo>
                <a:lnTo>
                  <a:pt x="286784" y="1404045"/>
                </a:lnTo>
                <a:lnTo>
                  <a:pt x="294521" y="1360879"/>
                </a:lnTo>
                <a:lnTo>
                  <a:pt x="324750" y="1301993"/>
                </a:lnTo>
                <a:lnTo>
                  <a:pt x="328780" y="1210776"/>
                </a:lnTo>
                <a:cubicBezTo>
                  <a:pt x="344171" y="1197232"/>
                  <a:pt x="343390" y="1192124"/>
                  <a:pt x="346123" y="1157176"/>
                </a:cubicBezTo>
                <a:cubicBezTo>
                  <a:pt x="359383" y="1110140"/>
                  <a:pt x="355619" y="1111028"/>
                  <a:pt x="349331" y="1063288"/>
                </a:cubicBezTo>
                <a:cubicBezTo>
                  <a:pt x="364194" y="1005331"/>
                  <a:pt x="362778" y="969963"/>
                  <a:pt x="431245" y="889417"/>
                </a:cubicBezTo>
                <a:lnTo>
                  <a:pt x="459477" y="816346"/>
                </a:lnTo>
                <a:cubicBezTo>
                  <a:pt x="465006" y="808083"/>
                  <a:pt x="496978" y="764380"/>
                  <a:pt x="489268" y="752692"/>
                </a:cubicBezTo>
                <a:lnTo>
                  <a:pt x="505368" y="724368"/>
                </a:lnTo>
                <a:lnTo>
                  <a:pt x="511178" y="722494"/>
                </a:lnTo>
                <a:lnTo>
                  <a:pt x="514451" y="717531"/>
                </a:lnTo>
                <a:cubicBezTo>
                  <a:pt x="514171" y="710761"/>
                  <a:pt x="513893" y="703992"/>
                  <a:pt x="513612" y="697222"/>
                </a:cubicBezTo>
                <a:cubicBezTo>
                  <a:pt x="513272" y="693376"/>
                  <a:pt x="513720" y="690905"/>
                  <a:pt x="514772" y="689289"/>
                </a:cubicBezTo>
                <a:lnTo>
                  <a:pt x="515249" y="689151"/>
                </a:lnTo>
                <a:cubicBezTo>
                  <a:pt x="515320" y="686637"/>
                  <a:pt x="515389" y="684122"/>
                  <a:pt x="515461" y="681608"/>
                </a:cubicBezTo>
                <a:cubicBezTo>
                  <a:pt x="522970" y="666964"/>
                  <a:pt x="551123" y="617831"/>
                  <a:pt x="560298" y="601285"/>
                </a:cubicBezTo>
                <a:cubicBezTo>
                  <a:pt x="558549" y="585107"/>
                  <a:pt x="540289" y="573171"/>
                  <a:pt x="570504" y="582332"/>
                </a:cubicBezTo>
                <a:cubicBezTo>
                  <a:pt x="570816" y="577121"/>
                  <a:pt x="573898" y="574271"/>
                  <a:pt x="578347" y="572511"/>
                </a:cubicBezTo>
                <a:lnTo>
                  <a:pt x="580375" y="572092"/>
                </a:lnTo>
                <a:lnTo>
                  <a:pt x="575722" y="536015"/>
                </a:lnTo>
                <a:lnTo>
                  <a:pt x="578705" y="531675"/>
                </a:lnTo>
                <a:lnTo>
                  <a:pt x="564084" y="491380"/>
                </a:lnTo>
                <a:cubicBezTo>
                  <a:pt x="560969" y="487340"/>
                  <a:pt x="560134" y="482008"/>
                  <a:pt x="564457" y="473782"/>
                </a:cubicBezTo>
                <a:lnTo>
                  <a:pt x="566413" y="472000"/>
                </a:lnTo>
                <a:lnTo>
                  <a:pt x="584600" y="354566"/>
                </a:lnTo>
                <a:cubicBezTo>
                  <a:pt x="586100" y="325288"/>
                  <a:pt x="584583" y="317533"/>
                  <a:pt x="588077" y="265704"/>
                </a:cubicBezTo>
                <a:cubicBezTo>
                  <a:pt x="588008" y="205530"/>
                  <a:pt x="578491" y="226511"/>
                  <a:pt x="580576" y="187093"/>
                </a:cubicBezTo>
                <a:cubicBezTo>
                  <a:pt x="579265" y="162458"/>
                  <a:pt x="569240" y="117589"/>
                  <a:pt x="587928" y="130336"/>
                </a:cubicBezTo>
                <a:cubicBezTo>
                  <a:pt x="552635" y="69804"/>
                  <a:pt x="604651" y="82036"/>
                  <a:pt x="593881" y="17287"/>
                </a:cubicBezTo>
                <a:cubicBezTo>
                  <a:pt x="600399" y="13784"/>
                  <a:pt x="605413" y="8440"/>
                  <a:pt x="609224" y="17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59795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DE73F6B-2A0D-29DF-B582-8A957537B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995" y="662669"/>
            <a:ext cx="7004114" cy="553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444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6E6A162-07B6-5AF7-7000-2297EDCF80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95" r="17427" b="-1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6950FD8A-D6AF-573B-D731-DB544321EF91}"/>
              </a:ext>
            </a:extLst>
          </p:cNvPr>
          <p:cNvSpPr txBox="1"/>
          <p:nvPr/>
        </p:nvSpPr>
        <p:spPr>
          <a:xfrm>
            <a:off x="1313604" y="3120887"/>
            <a:ext cx="23741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b="1" dirty="0">
                <a:solidFill>
                  <a:schemeClr val="bg1"/>
                </a:solidFill>
              </a:rPr>
              <a:t>slang</a:t>
            </a:r>
          </a:p>
        </p:txBody>
      </p:sp>
    </p:spTree>
    <p:extLst>
      <p:ext uri="{BB962C8B-B14F-4D97-AF65-F5344CB8AC3E}">
        <p14:creationId xmlns:p14="http://schemas.microsoft.com/office/powerpoint/2010/main" val="3055799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76B318B-E074-98F0-90CA-22D8A0C70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430" y="444913"/>
            <a:ext cx="2878367" cy="61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1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780FF21-D01D-3049-6C20-2FBC2E4F93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77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202392A1-9684-3847-E0B2-93C7DC2E5A15}"/>
              </a:ext>
            </a:extLst>
          </p:cNvPr>
          <p:cNvSpPr txBox="1"/>
          <p:nvPr/>
        </p:nvSpPr>
        <p:spPr>
          <a:xfrm>
            <a:off x="824948" y="3429000"/>
            <a:ext cx="2672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>
                <a:solidFill>
                  <a:schemeClr val="bg1"/>
                </a:solidFill>
              </a:rPr>
              <a:t>flamingo</a:t>
            </a:r>
          </a:p>
        </p:txBody>
      </p:sp>
    </p:spTree>
    <p:extLst>
      <p:ext uri="{BB962C8B-B14F-4D97-AF65-F5344CB8AC3E}">
        <p14:creationId xmlns:p14="http://schemas.microsoft.com/office/powerpoint/2010/main" val="4270989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F59A84D-1F34-C520-ABD5-E9CD21003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00" y="1190487"/>
            <a:ext cx="6608567" cy="419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159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5E09455-958C-40A5-AC47-D741ACF624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" b="1456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D2216E4C-15AE-3942-A224-DA18D5F9A086}"/>
              </a:ext>
            </a:extLst>
          </p:cNvPr>
          <p:cNvSpPr txBox="1"/>
          <p:nvPr/>
        </p:nvSpPr>
        <p:spPr>
          <a:xfrm>
            <a:off x="884582" y="3240157"/>
            <a:ext cx="229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>
                <a:solidFill>
                  <a:schemeClr val="bg1"/>
                </a:solidFill>
              </a:rPr>
              <a:t>konijn</a:t>
            </a:r>
          </a:p>
        </p:txBody>
      </p:sp>
    </p:spTree>
    <p:extLst>
      <p:ext uri="{BB962C8B-B14F-4D97-AF65-F5344CB8AC3E}">
        <p14:creationId xmlns:p14="http://schemas.microsoft.com/office/powerpoint/2010/main" val="1280254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C1E7305-135E-8A46-8831-F75ED6697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394" y="533891"/>
            <a:ext cx="4995387" cy="53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08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99C4587-43C9-3BB7-BA68-18FCC49F74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96" r="10549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16E27CBF-E940-ED9E-D84F-2158495AD0E5}"/>
              </a:ext>
            </a:extLst>
          </p:cNvPr>
          <p:cNvSpPr txBox="1"/>
          <p:nvPr/>
        </p:nvSpPr>
        <p:spPr>
          <a:xfrm>
            <a:off x="775252" y="3429000"/>
            <a:ext cx="21941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b="1" dirty="0">
                <a:solidFill>
                  <a:schemeClr val="bg1"/>
                </a:solidFill>
              </a:rPr>
              <a:t>zebra</a:t>
            </a:r>
          </a:p>
        </p:txBody>
      </p:sp>
    </p:spTree>
    <p:extLst>
      <p:ext uri="{BB962C8B-B14F-4D97-AF65-F5344CB8AC3E}">
        <p14:creationId xmlns:p14="http://schemas.microsoft.com/office/powerpoint/2010/main" val="4211746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978A57B-A3E0-3E3C-5F5A-9690162D5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504" y="513750"/>
            <a:ext cx="5665508" cy="553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47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7F4F1C-8D3D-4EC1-B72D-A0470A5A0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1E3DD61-64DB-46AD-B249-E273CD86B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D7053D3-590A-4E94-B092-C96EAF744C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EB67199-6FF0-4DED-89D1-BAEA95F9F5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1A0BEEB-C008-4150-A935-C6AAF537DA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5148B0F-801C-45A1-80C1-EEC25A22A7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7715ED9-C8CE-4651-82AA-1C4B5F14A0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911230A-EF3B-4760-9087-E4FBE05BDC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A16698D1-0C65-C653-BC35-CCCCED5D78E3}"/>
              </a:ext>
            </a:extLst>
          </p:cNvPr>
          <p:cNvSpPr txBox="1"/>
          <p:nvPr/>
        </p:nvSpPr>
        <p:spPr>
          <a:xfrm>
            <a:off x="838199" y="1120676"/>
            <a:ext cx="7021513" cy="23083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DIEREN</a:t>
            </a:r>
          </a:p>
        </p:txBody>
      </p:sp>
    </p:spTree>
    <p:extLst>
      <p:ext uri="{BB962C8B-B14F-4D97-AF65-F5344CB8AC3E}">
        <p14:creationId xmlns:p14="http://schemas.microsoft.com/office/powerpoint/2010/main" val="203914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9A50E60-EDF0-DAAB-876D-DF1E7D5525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83" r="15372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13C47908-A550-2952-5F2E-909790A2CA19}"/>
              </a:ext>
            </a:extLst>
          </p:cNvPr>
          <p:cNvSpPr txBox="1"/>
          <p:nvPr/>
        </p:nvSpPr>
        <p:spPr>
          <a:xfrm>
            <a:off x="914399" y="3429000"/>
            <a:ext cx="2432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b="1" dirty="0">
                <a:solidFill>
                  <a:schemeClr val="bg1"/>
                </a:solidFill>
              </a:rPr>
              <a:t>panter</a:t>
            </a:r>
          </a:p>
        </p:txBody>
      </p:sp>
    </p:spTree>
    <p:extLst>
      <p:ext uri="{BB962C8B-B14F-4D97-AF65-F5344CB8AC3E}">
        <p14:creationId xmlns:p14="http://schemas.microsoft.com/office/powerpoint/2010/main" val="2898201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A3631CF-788B-0682-776B-6F5EC42FE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575" y="308378"/>
            <a:ext cx="4716976" cy="613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19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D4682F-6848-7EC0-C8BF-F0B76F7C8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D19F484-0FC4-3B53-414F-BFC78BB98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B19B470-6AFA-D224-B106-71ACDFD4E2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EB93C0C-6EDC-F9C1-3E6D-0ECEE5E6D9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C8E3C1E2-2DFA-73AD-4DE2-BDF0275069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180B2F8D-47AB-B618-2FCA-690C223064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C0B78E2A-134D-EBED-3BB6-E98AA83426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A32A24C-A36C-A7F5-E1E2-9643FA5B03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2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3D59A1DB-1796-1E02-C31F-DF45E841B27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80904BAD-A713-5A81-4F4F-43610F4CA33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0E148C77-8456-E43B-B050-85D014E0EE8B}"/>
              </a:ext>
            </a:extLst>
          </p:cNvPr>
          <p:cNvSpPr txBox="1"/>
          <p:nvPr/>
        </p:nvSpPr>
        <p:spPr>
          <a:xfrm>
            <a:off x="914399" y="3429000"/>
            <a:ext cx="2432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b="1" dirty="0">
                <a:solidFill>
                  <a:schemeClr val="bg1"/>
                </a:solidFill>
              </a:rPr>
              <a:t>mol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CD14361-B429-C80A-9307-A81901B14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830" y="452231"/>
            <a:ext cx="7549335" cy="595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24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AF00E8-F5F7-70D3-10E6-F7578BAA7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3594480-CC27-3B04-4E82-02AC6D8D0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4B66BF8-FAE2-E631-4A35-9CA54C47F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2F97EA3-9CE6-7E1D-6B4A-2E5927879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FB97DE1-F44D-EDB7-08D4-B02A851CFE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1665180A-30D2-86E2-767C-CBA89ED061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DF937F7-1BAB-D355-2458-D085702FF6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86D23FE-2BDB-F60F-23A8-60C3700FB7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E1AEE28-ACE7-12A5-B8AF-969D84F2D7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8893CD26-4CBB-90DF-FA49-93F0355DB8C7}"/>
              </a:ext>
            </a:extLst>
          </p:cNvPr>
          <p:cNvSpPr txBox="1"/>
          <p:nvPr/>
        </p:nvSpPr>
        <p:spPr>
          <a:xfrm>
            <a:off x="838199" y="1120676"/>
            <a:ext cx="7021513" cy="23083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GROENTEN</a:t>
            </a:r>
          </a:p>
        </p:txBody>
      </p:sp>
    </p:spTree>
    <p:extLst>
      <p:ext uri="{BB962C8B-B14F-4D97-AF65-F5344CB8AC3E}">
        <p14:creationId xmlns:p14="http://schemas.microsoft.com/office/powerpoint/2010/main" val="3112814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5926FEC-0200-E1D6-7065-F20571C0B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774" y="1148092"/>
            <a:ext cx="6033696" cy="409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982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9D0F86C-8DDA-B104-1484-6073F76D4D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307" r="10606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3418C1F-9E75-0C15-5684-C9F11C7F46ED}"/>
              </a:ext>
            </a:extLst>
          </p:cNvPr>
          <p:cNvSpPr txBox="1"/>
          <p:nvPr/>
        </p:nvSpPr>
        <p:spPr>
          <a:xfrm>
            <a:off x="308113" y="2852381"/>
            <a:ext cx="3515743" cy="15407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WORTEL</a:t>
            </a:r>
          </a:p>
        </p:txBody>
      </p:sp>
    </p:spTree>
    <p:extLst>
      <p:ext uri="{BB962C8B-B14F-4D97-AF65-F5344CB8AC3E}">
        <p14:creationId xmlns:p14="http://schemas.microsoft.com/office/powerpoint/2010/main" val="3745520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9D834CA-9DD8-1847-9C50-03176227D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365" y="973043"/>
            <a:ext cx="6580948" cy="525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39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F79630B-0F0B-446E-A637-38FA8F61D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028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B29E2D1-6FC8-69EF-8DDE-8EC5A8B0A826}"/>
              </a:ext>
            </a:extLst>
          </p:cNvPr>
          <p:cNvSpPr txBox="1"/>
          <p:nvPr/>
        </p:nvSpPr>
        <p:spPr>
          <a:xfrm>
            <a:off x="1137034" y="3429000"/>
            <a:ext cx="3158741" cy="2673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400" b="1" dirty="0"/>
              <a:t>KOOLRABI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BF02096-3AEE-7DA7-837F-C6F67FB3CF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011" r="15011" b="-1"/>
          <a:stretch>
            <a:fillRect/>
          </a:stretch>
        </p:blipFill>
        <p:spPr>
          <a:xfrm>
            <a:off x="4948188" y="1"/>
            <a:ext cx="7243812" cy="6857999"/>
          </a:xfrm>
          <a:custGeom>
            <a:avLst/>
            <a:gdLst/>
            <a:ahLst/>
            <a:cxnLst/>
            <a:rect l="l" t="t" r="r" b="b"/>
            <a:pathLst>
              <a:path w="7243812" h="6857999">
                <a:moveTo>
                  <a:pt x="609803" y="0"/>
                </a:moveTo>
                <a:lnTo>
                  <a:pt x="1222601" y="0"/>
                </a:lnTo>
                <a:lnTo>
                  <a:pt x="1223032" y="1645"/>
                </a:lnTo>
                <a:lnTo>
                  <a:pt x="1343371" y="1645"/>
                </a:lnTo>
                <a:lnTo>
                  <a:pt x="1343665" y="0"/>
                </a:lnTo>
                <a:lnTo>
                  <a:pt x="1884172" y="0"/>
                </a:lnTo>
                <a:lnTo>
                  <a:pt x="1884280" y="1645"/>
                </a:lnTo>
                <a:lnTo>
                  <a:pt x="7243812" y="1645"/>
                </a:lnTo>
                <a:lnTo>
                  <a:pt x="7243812" y="6857999"/>
                </a:lnTo>
                <a:lnTo>
                  <a:pt x="133676" y="6857999"/>
                </a:lnTo>
                <a:lnTo>
                  <a:pt x="114609" y="6843646"/>
                </a:lnTo>
                <a:cubicBezTo>
                  <a:pt x="106811" y="6836369"/>
                  <a:pt x="103243" y="6828354"/>
                  <a:pt x="111459" y="6817746"/>
                </a:cubicBezTo>
                <a:cubicBezTo>
                  <a:pt x="93943" y="6769544"/>
                  <a:pt x="97901" y="6796071"/>
                  <a:pt x="113412" y="6759582"/>
                </a:cubicBezTo>
                <a:cubicBezTo>
                  <a:pt x="110188" y="6732087"/>
                  <a:pt x="99653" y="6727133"/>
                  <a:pt x="100729" y="6705297"/>
                </a:cubicBezTo>
                <a:cubicBezTo>
                  <a:pt x="94563" y="6675394"/>
                  <a:pt x="99792" y="6669536"/>
                  <a:pt x="87662" y="6640957"/>
                </a:cubicBezTo>
                <a:cubicBezTo>
                  <a:pt x="74199" y="6591883"/>
                  <a:pt x="82185" y="6576319"/>
                  <a:pt x="83084" y="6541313"/>
                </a:cubicBezTo>
                <a:cubicBezTo>
                  <a:pt x="82225" y="6490855"/>
                  <a:pt x="67640" y="6422980"/>
                  <a:pt x="59444" y="6370251"/>
                </a:cubicBezTo>
                <a:cubicBezTo>
                  <a:pt x="51248" y="6317522"/>
                  <a:pt x="30729" y="6270972"/>
                  <a:pt x="33908" y="6224938"/>
                </a:cubicBezTo>
                <a:lnTo>
                  <a:pt x="30063" y="6089693"/>
                </a:lnTo>
                <a:cubicBezTo>
                  <a:pt x="25730" y="6032039"/>
                  <a:pt x="3474" y="5997051"/>
                  <a:pt x="29101" y="5973994"/>
                </a:cubicBezTo>
                <a:cubicBezTo>
                  <a:pt x="17018" y="5940131"/>
                  <a:pt x="41135" y="5955713"/>
                  <a:pt x="33855" y="5939847"/>
                </a:cubicBezTo>
                <a:lnTo>
                  <a:pt x="12982" y="5906467"/>
                </a:lnTo>
                <a:lnTo>
                  <a:pt x="8416" y="5862699"/>
                </a:lnTo>
                <a:cubicBezTo>
                  <a:pt x="7895" y="5838948"/>
                  <a:pt x="8409" y="5853058"/>
                  <a:pt x="12052" y="5823324"/>
                </a:cubicBezTo>
                <a:cubicBezTo>
                  <a:pt x="11631" y="5805291"/>
                  <a:pt x="11213" y="5787258"/>
                  <a:pt x="10793" y="5769225"/>
                </a:cubicBezTo>
                <a:cubicBezTo>
                  <a:pt x="17866" y="5738356"/>
                  <a:pt x="19121" y="5696311"/>
                  <a:pt x="25986" y="5667896"/>
                </a:cubicBezTo>
                <a:cubicBezTo>
                  <a:pt x="16329" y="5647975"/>
                  <a:pt x="42195" y="5619318"/>
                  <a:pt x="43687" y="5594585"/>
                </a:cubicBezTo>
                <a:cubicBezTo>
                  <a:pt x="32512" y="5517959"/>
                  <a:pt x="44052" y="5536542"/>
                  <a:pt x="40019" y="5464225"/>
                </a:cubicBezTo>
                <a:cubicBezTo>
                  <a:pt x="32676" y="5400671"/>
                  <a:pt x="26469" y="5311951"/>
                  <a:pt x="22904" y="5269726"/>
                </a:cubicBezTo>
                <a:cubicBezTo>
                  <a:pt x="19341" y="5227501"/>
                  <a:pt x="14742" y="5212581"/>
                  <a:pt x="18628" y="5210876"/>
                </a:cubicBezTo>
                <a:cubicBezTo>
                  <a:pt x="-20300" y="5161742"/>
                  <a:pt x="15511" y="5141336"/>
                  <a:pt x="5392" y="5111369"/>
                </a:cubicBezTo>
                <a:cubicBezTo>
                  <a:pt x="10662" y="5053859"/>
                  <a:pt x="15546" y="5034036"/>
                  <a:pt x="13324" y="5009272"/>
                </a:cubicBezTo>
                <a:cubicBezTo>
                  <a:pt x="25126" y="4982633"/>
                  <a:pt x="74251" y="4956261"/>
                  <a:pt x="48699" y="4925805"/>
                </a:cubicBezTo>
                <a:cubicBezTo>
                  <a:pt x="76704" y="4931200"/>
                  <a:pt x="39437" y="4888353"/>
                  <a:pt x="62925" y="4877992"/>
                </a:cubicBezTo>
                <a:cubicBezTo>
                  <a:pt x="82480" y="4871554"/>
                  <a:pt x="75731" y="4857054"/>
                  <a:pt x="79496" y="4844323"/>
                </a:cubicBezTo>
                <a:cubicBezTo>
                  <a:pt x="97657" y="4832308"/>
                  <a:pt x="110974" y="4752352"/>
                  <a:pt x="101400" y="4733115"/>
                </a:cubicBezTo>
                <a:cubicBezTo>
                  <a:pt x="108185" y="4679357"/>
                  <a:pt x="119720" y="4662889"/>
                  <a:pt x="111223" y="4625153"/>
                </a:cubicBezTo>
                <a:cubicBezTo>
                  <a:pt x="106592" y="4588197"/>
                  <a:pt x="114401" y="4567830"/>
                  <a:pt x="126359" y="4539168"/>
                </a:cubicBezTo>
                <a:cubicBezTo>
                  <a:pt x="126535" y="4522289"/>
                  <a:pt x="126710" y="4505410"/>
                  <a:pt x="126886" y="4488531"/>
                </a:cubicBezTo>
                <a:cubicBezTo>
                  <a:pt x="126165" y="4473140"/>
                  <a:pt x="132917" y="4437329"/>
                  <a:pt x="135099" y="4411258"/>
                </a:cubicBezTo>
                <a:cubicBezTo>
                  <a:pt x="107667" y="4345686"/>
                  <a:pt x="146840" y="4280033"/>
                  <a:pt x="132327" y="4219510"/>
                </a:cubicBezTo>
                <a:cubicBezTo>
                  <a:pt x="138549" y="4158987"/>
                  <a:pt x="124091" y="4192084"/>
                  <a:pt x="172424" y="4048117"/>
                </a:cubicBezTo>
                <a:cubicBezTo>
                  <a:pt x="167703" y="4015047"/>
                  <a:pt x="203806" y="3905047"/>
                  <a:pt x="177666" y="3878222"/>
                </a:cubicBezTo>
                <a:cubicBezTo>
                  <a:pt x="167714" y="3821305"/>
                  <a:pt x="183914" y="3845122"/>
                  <a:pt x="156982" y="3778166"/>
                </a:cubicBezTo>
                <a:cubicBezTo>
                  <a:pt x="160365" y="3760234"/>
                  <a:pt x="142791" y="3724716"/>
                  <a:pt x="142115" y="3707357"/>
                </a:cubicBezTo>
                <a:cubicBezTo>
                  <a:pt x="139253" y="3688591"/>
                  <a:pt x="140202" y="3672776"/>
                  <a:pt x="139805" y="3665569"/>
                </a:cubicBezTo>
                <a:cubicBezTo>
                  <a:pt x="139778" y="3665084"/>
                  <a:pt x="139750" y="3664599"/>
                  <a:pt x="139723" y="3664114"/>
                </a:cubicBezTo>
                <a:lnTo>
                  <a:pt x="134134" y="3653088"/>
                </a:lnTo>
                <a:lnTo>
                  <a:pt x="126568" y="3641228"/>
                </a:lnTo>
                <a:cubicBezTo>
                  <a:pt x="126560" y="3629488"/>
                  <a:pt x="126549" y="3617747"/>
                  <a:pt x="126540" y="3606007"/>
                </a:cubicBezTo>
                <a:lnTo>
                  <a:pt x="134645" y="3597336"/>
                </a:lnTo>
                <a:lnTo>
                  <a:pt x="131649" y="3586412"/>
                </a:lnTo>
                <a:lnTo>
                  <a:pt x="134221" y="3569719"/>
                </a:lnTo>
                <a:lnTo>
                  <a:pt x="133795" y="3568021"/>
                </a:lnTo>
                <a:lnTo>
                  <a:pt x="130189" y="3553678"/>
                </a:lnTo>
                <a:lnTo>
                  <a:pt x="129827" y="3552249"/>
                </a:lnTo>
                <a:lnTo>
                  <a:pt x="122183" y="3542019"/>
                </a:lnTo>
                <a:lnTo>
                  <a:pt x="112426" y="3531201"/>
                </a:lnTo>
                <a:lnTo>
                  <a:pt x="105626" y="3496391"/>
                </a:lnTo>
                <a:lnTo>
                  <a:pt x="111971" y="3486850"/>
                </a:lnTo>
                <a:lnTo>
                  <a:pt x="106910" y="3476412"/>
                </a:lnTo>
                <a:cubicBezTo>
                  <a:pt x="105781" y="3466028"/>
                  <a:pt x="105824" y="3433967"/>
                  <a:pt x="105209" y="3424545"/>
                </a:cubicBezTo>
                <a:lnTo>
                  <a:pt x="103215" y="3419880"/>
                </a:lnTo>
                <a:lnTo>
                  <a:pt x="104953" y="3415218"/>
                </a:lnTo>
                <a:lnTo>
                  <a:pt x="101255" y="3409825"/>
                </a:lnTo>
                <a:lnTo>
                  <a:pt x="103044" y="3407057"/>
                </a:lnTo>
                <a:lnTo>
                  <a:pt x="89764" y="3378959"/>
                </a:lnTo>
                <a:lnTo>
                  <a:pt x="83991" y="3362948"/>
                </a:lnTo>
                <a:lnTo>
                  <a:pt x="66858" y="3332072"/>
                </a:lnTo>
                <a:lnTo>
                  <a:pt x="69057" y="3325671"/>
                </a:lnTo>
                <a:lnTo>
                  <a:pt x="51631" y="3278130"/>
                </a:lnTo>
                <a:lnTo>
                  <a:pt x="53959" y="3277179"/>
                </a:lnTo>
                <a:lnTo>
                  <a:pt x="60205" y="3262610"/>
                </a:lnTo>
                <a:lnTo>
                  <a:pt x="58998" y="3258677"/>
                </a:lnTo>
                <a:cubicBezTo>
                  <a:pt x="46010" y="3210316"/>
                  <a:pt x="80872" y="3236545"/>
                  <a:pt x="45170" y="3180546"/>
                </a:cubicBezTo>
                <a:cubicBezTo>
                  <a:pt x="53643" y="3171780"/>
                  <a:pt x="52550" y="3163902"/>
                  <a:pt x="45228" y="3151828"/>
                </a:cubicBezTo>
                <a:cubicBezTo>
                  <a:pt x="39651" y="3128169"/>
                  <a:pt x="64667" y="3124610"/>
                  <a:pt x="45020" y="3103777"/>
                </a:cubicBezTo>
                <a:cubicBezTo>
                  <a:pt x="59127" y="3105196"/>
                  <a:pt x="41123" y="3057428"/>
                  <a:pt x="57092" y="3065434"/>
                </a:cubicBezTo>
                <a:cubicBezTo>
                  <a:pt x="55435" y="3051512"/>
                  <a:pt x="40803" y="3032637"/>
                  <a:pt x="35088" y="3020247"/>
                </a:cubicBezTo>
                <a:cubicBezTo>
                  <a:pt x="32503" y="3002537"/>
                  <a:pt x="18197" y="3001119"/>
                  <a:pt x="22803" y="2991092"/>
                </a:cubicBezTo>
                <a:cubicBezTo>
                  <a:pt x="24338" y="2987749"/>
                  <a:pt x="27975" y="2983455"/>
                  <a:pt x="34850" y="2977278"/>
                </a:cubicBezTo>
                <a:cubicBezTo>
                  <a:pt x="22587" y="2954448"/>
                  <a:pt x="35600" y="2946689"/>
                  <a:pt x="36223" y="2911749"/>
                </a:cubicBezTo>
                <a:cubicBezTo>
                  <a:pt x="35158" y="2886513"/>
                  <a:pt x="29761" y="2843788"/>
                  <a:pt x="28462" y="2825860"/>
                </a:cubicBezTo>
                <a:cubicBezTo>
                  <a:pt x="28449" y="2818634"/>
                  <a:pt x="28437" y="2811409"/>
                  <a:pt x="28424" y="2804183"/>
                </a:cubicBezTo>
                <a:lnTo>
                  <a:pt x="21292" y="2790136"/>
                </a:lnTo>
                <a:lnTo>
                  <a:pt x="16179" y="2760208"/>
                </a:lnTo>
                <a:lnTo>
                  <a:pt x="22858" y="2751112"/>
                </a:lnTo>
                <a:lnTo>
                  <a:pt x="18505" y="2740278"/>
                </a:lnTo>
                <a:lnTo>
                  <a:pt x="22482" y="2726489"/>
                </a:lnTo>
                <a:lnTo>
                  <a:pt x="18175" y="2725052"/>
                </a:lnTo>
                <a:lnTo>
                  <a:pt x="10521" y="2715895"/>
                </a:lnTo>
                <a:lnTo>
                  <a:pt x="25499" y="2665666"/>
                </a:lnTo>
                <a:lnTo>
                  <a:pt x="30658" y="2635351"/>
                </a:lnTo>
                <a:cubicBezTo>
                  <a:pt x="30723" y="2625597"/>
                  <a:pt x="30791" y="2615842"/>
                  <a:pt x="30857" y="2606088"/>
                </a:cubicBezTo>
                <a:lnTo>
                  <a:pt x="37532" y="2596456"/>
                </a:lnTo>
                <a:cubicBezTo>
                  <a:pt x="41239" y="2582253"/>
                  <a:pt x="34640" y="2564757"/>
                  <a:pt x="36511" y="2549900"/>
                </a:cubicBezTo>
                <a:lnTo>
                  <a:pt x="53712" y="2496499"/>
                </a:lnTo>
                <a:cubicBezTo>
                  <a:pt x="53527" y="2492743"/>
                  <a:pt x="64725" y="2449625"/>
                  <a:pt x="64540" y="2445869"/>
                </a:cubicBezTo>
                <a:cubicBezTo>
                  <a:pt x="61940" y="2441580"/>
                  <a:pt x="65575" y="2413465"/>
                  <a:pt x="64348" y="2408995"/>
                </a:cubicBezTo>
                <a:cubicBezTo>
                  <a:pt x="100333" y="2407546"/>
                  <a:pt x="71752" y="2329020"/>
                  <a:pt x="101725" y="2335735"/>
                </a:cubicBezTo>
                <a:cubicBezTo>
                  <a:pt x="120512" y="2299003"/>
                  <a:pt x="138791" y="2291744"/>
                  <a:pt x="147278" y="2260088"/>
                </a:cubicBezTo>
                <a:cubicBezTo>
                  <a:pt x="152668" y="2224200"/>
                  <a:pt x="143589" y="2220953"/>
                  <a:pt x="152643" y="2193455"/>
                </a:cubicBezTo>
                <a:cubicBezTo>
                  <a:pt x="152701" y="2159228"/>
                  <a:pt x="131577" y="2138038"/>
                  <a:pt x="161815" y="2107942"/>
                </a:cubicBezTo>
                <a:lnTo>
                  <a:pt x="168884" y="2024270"/>
                </a:lnTo>
                <a:lnTo>
                  <a:pt x="210800" y="1969445"/>
                </a:lnTo>
                <a:lnTo>
                  <a:pt x="215063" y="1961162"/>
                </a:lnTo>
                <a:lnTo>
                  <a:pt x="226767" y="1945112"/>
                </a:lnTo>
                <a:lnTo>
                  <a:pt x="225906" y="1942021"/>
                </a:lnTo>
                <a:lnTo>
                  <a:pt x="220555" y="1935584"/>
                </a:lnTo>
                <a:cubicBezTo>
                  <a:pt x="220179" y="1930292"/>
                  <a:pt x="223282" y="1914884"/>
                  <a:pt x="223648" y="1910265"/>
                </a:cubicBezTo>
                <a:cubicBezTo>
                  <a:pt x="221934" y="1909994"/>
                  <a:pt x="221895" y="1909162"/>
                  <a:pt x="222758" y="1907867"/>
                </a:cubicBezTo>
                <a:lnTo>
                  <a:pt x="229387" y="1899379"/>
                </a:lnTo>
                <a:lnTo>
                  <a:pt x="231548" y="1895114"/>
                </a:lnTo>
                <a:lnTo>
                  <a:pt x="216553" y="1892417"/>
                </a:lnTo>
                <a:cubicBezTo>
                  <a:pt x="209075" y="1884999"/>
                  <a:pt x="222114" y="1866643"/>
                  <a:pt x="209739" y="1861483"/>
                </a:cubicBezTo>
                <a:cubicBezTo>
                  <a:pt x="214584" y="1853278"/>
                  <a:pt x="219066" y="1844665"/>
                  <a:pt x="222950" y="1835810"/>
                </a:cubicBezTo>
                <a:lnTo>
                  <a:pt x="224812" y="1830569"/>
                </a:lnTo>
                <a:lnTo>
                  <a:pt x="224522" y="1830429"/>
                </a:lnTo>
                <a:cubicBezTo>
                  <a:pt x="224224" y="1829219"/>
                  <a:pt x="224571" y="1827468"/>
                  <a:pt x="225830" y="1824832"/>
                </a:cubicBezTo>
                <a:lnTo>
                  <a:pt x="228207" y="1821003"/>
                </a:lnTo>
                <a:lnTo>
                  <a:pt x="230878" y="1807109"/>
                </a:lnTo>
                <a:lnTo>
                  <a:pt x="227355" y="1805316"/>
                </a:lnTo>
                <a:lnTo>
                  <a:pt x="228132" y="1804434"/>
                </a:lnTo>
                <a:cubicBezTo>
                  <a:pt x="237533" y="1798221"/>
                  <a:pt x="248274" y="1797417"/>
                  <a:pt x="223762" y="1784314"/>
                </a:cubicBezTo>
                <a:cubicBezTo>
                  <a:pt x="240655" y="1769422"/>
                  <a:pt x="224912" y="1763793"/>
                  <a:pt x="226521" y="1740358"/>
                </a:cubicBezTo>
                <a:cubicBezTo>
                  <a:pt x="240385" y="1732435"/>
                  <a:pt x="239102" y="1724301"/>
                  <a:pt x="233164" y="1715685"/>
                </a:cubicBezTo>
                <a:cubicBezTo>
                  <a:pt x="245499" y="1694404"/>
                  <a:pt x="240415" y="1672675"/>
                  <a:pt x="245819" y="1647555"/>
                </a:cubicBezTo>
                <a:cubicBezTo>
                  <a:pt x="268668" y="1622803"/>
                  <a:pt x="248434" y="1605585"/>
                  <a:pt x="254317" y="1578752"/>
                </a:cubicBezTo>
                <a:lnTo>
                  <a:pt x="249918" y="1546022"/>
                </a:lnTo>
                <a:cubicBezTo>
                  <a:pt x="251996" y="1543635"/>
                  <a:pt x="248777" y="1521210"/>
                  <a:pt x="248927" y="1519929"/>
                </a:cubicBezTo>
                <a:lnTo>
                  <a:pt x="248704" y="1519731"/>
                </a:lnTo>
                <a:lnTo>
                  <a:pt x="252245" y="1514846"/>
                </a:lnTo>
                <a:cubicBezTo>
                  <a:pt x="255314" y="1501295"/>
                  <a:pt x="252199" y="1477394"/>
                  <a:pt x="254681" y="1463304"/>
                </a:cubicBezTo>
                <a:cubicBezTo>
                  <a:pt x="257024" y="1459891"/>
                  <a:pt x="268983" y="1432466"/>
                  <a:pt x="267138" y="1430305"/>
                </a:cubicBezTo>
                <a:lnTo>
                  <a:pt x="266110" y="1429568"/>
                </a:lnTo>
                <a:lnTo>
                  <a:pt x="286784" y="1404045"/>
                </a:lnTo>
                <a:lnTo>
                  <a:pt x="294521" y="1360879"/>
                </a:lnTo>
                <a:lnTo>
                  <a:pt x="324750" y="1301993"/>
                </a:lnTo>
                <a:lnTo>
                  <a:pt x="328780" y="1210776"/>
                </a:lnTo>
                <a:cubicBezTo>
                  <a:pt x="344171" y="1197232"/>
                  <a:pt x="343390" y="1192124"/>
                  <a:pt x="346123" y="1157176"/>
                </a:cubicBezTo>
                <a:cubicBezTo>
                  <a:pt x="359383" y="1110140"/>
                  <a:pt x="355619" y="1111028"/>
                  <a:pt x="349331" y="1063288"/>
                </a:cubicBezTo>
                <a:cubicBezTo>
                  <a:pt x="364194" y="1005331"/>
                  <a:pt x="362778" y="969963"/>
                  <a:pt x="431245" y="889417"/>
                </a:cubicBezTo>
                <a:lnTo>
                  <a:pt x="459477" y="816346"/>
                </a:lnTo>
                <a:cubicBezTo>
                  <a:pt x="465006" y="808083"/>
                  <a:pt x="496978" y="764380"/>
                  <a:pt x="489268" y="752692"/>
                </a:cubicBezTo>
                <a:lnTo>
                  <a:pt x="505368" y="724368"/>
                </a:lnTo>
                <a:lnTo>
                  <a:pt x="511178" y="722494"/>
                </a:lnTo>
                <a:lnTo>
                  <a:pt x="514451" y="717531"/>
                </a:lnTo>
                <a:cubicBezTo>
                  <a:pt x="514171" y="710761"/>
                  <a:pt x="513893" y="703992"/>
                  <a:pt x="513612" y="697222"/>
                </a:cubicBezTo>
                <a:cubicBezTo>
                  <a:pt x="513272" y="693376"/>
                  <a:pt x="513720" y="690905"/>
                  <a:pt x="514772" y="689289"/>
                </a:cubicBezTo>
                <a:lnTo>
                  <a:pt x="515249" y="689151"/>
                </a:lnTo>
                <a:cubicBezTo>
                  <a:pt x="515320" y="686637"/>
                  <a:pt x="515389" y="684122"/>
                  <a:pt x="515461" y="681608"/>
                </a:cubicBezTo>
                <a:cubicBezTo>
                  <a:pt x="522970" y="666964"/>
                  <a:pt x="551123" y="617831"/>
                  <a:pt x="560298" y="601285"/>
                </a:cubicBezTo>
                <a:cubicBezTo>
                  <a:pt x="558549" y="585107"/>
                  <a:pt x="540289" y="573171"/>
                  <a:pt x="570504" y="582332"/>
                </a:cubicBezTo>
                <a:cubicBezTo>
                  <a:pt x="570816" y="577121"/>
                  <a:pt x="573898" y="574271"/>
                  <a:pt x="578347" y="572511"/>
                </a:cubicBezTo>
                <a:lnTo>
                  <a:pt x="580375" y="572092"/>
                </a:lnTo>
                <a:lnTo>
                  <a:pt x="575722" y="536015"/>
                </a:lnTo>
                <a:lnTo>
                  <a:pt x="578705" y="531675"/>
                </a:lnTo>
                <a:lnTo>
                  <a:pt x="564084" y="491380"/>
                </a:lnTo>
                <a:cubicBezTo>
                  <a:pt x="560969" y="487340"/>
                  <a:pt x="560134" y="482008"/>
                  <a:pt x="564457" y="473782"/>
                </a:cubicBezTo>
                <a:lnTo>
                  <a:pt x="566413" y="472000"/>
                </a:lnTo>
                <a:lnTo>
                  <a:pt x="584600" y="354566"/>
                </a:lnTo>
                <a:cubicBezTo>
                  <a:pt x="586100" y="325288"/>
                  <a:pt x="584583" y="317533"/>
                  <a:pt x="588077" y="265704"/>
                </a:cubicBezTo>
                <a:cubicBezTo>
                  <a:pt x="588008" y="205530"/>
                  <a:pt x="578491" y="226511"/>
                  <a:pt x="580576" y="187093"/>
                </a:cubicBezTo>
                <a:cubicBezTo>
                  <a:pt x="579265" y="162458"/>
                  <a:pt x="569240" y="117589"/>
                  <a:pt x="587928" y="130336"/>
                </a:cubicBezTo>
                <a:cubicBezTo>
                  <a:pt x="552635" y="69804"/>
                  <a:pt x="604651" y="82036"/>
                  <a:pt x="593881" y="17287"/>
                </a:cubicBezTo>
                <a:cubicBezTo>
                  <a:pt x="600399" y="13784"/>
                  <a:pt x="605413" y="8440"/>
                  <a:pt x="609224" y="17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975156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D9E15C0-EB1E-EDFD-CC91-9209DBD38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415" y="60493"/>
            <a:ext cx="3735620" cy="673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046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A77081B-E97F-7550-F211-2F02A54FD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5" r="8904" b="-1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618C30A-B55E-8FA0-23A4-5BC9D172DADF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SPRUITEN</a:t>
            </a:r>
          </a:p>
        </p:txBody>
      </p:sp>
    </p:spTree>
    <p:extLst>
      <p:ext uri="{BB962C8B-B14F-4D97-AF65-F5344CB8AC3E}">
        <p14:creationId xmlns:p14="http://schemas.microsoft.com/office/powerpoint/2010/main" val="352851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6655A66-CBF5-0E38-4A69-FB90E7C78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918" y="579921"/>
            <a:ext cx="5194169" cy="572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571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FC5DC89-7F61-73E4-9CB3-E06068661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808" y="2027168"/>
            <a:ext cx="8523921" cy="325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6394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613A238-59B5-D1B7-98E7-83DCC65B76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13785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8C956AB-2119-8043-0BEC-0110C59E7F44}"/>
              </a:ext>
            </a:extLst>
          </p:cNvPr>
          <p:cNvSpPr txBox="1"/>
          <p:nvPr/>
        </p:nvSpPr>
        <p:spPr>
          <a:xfrm>
            <a:off x="661916" y="2852381"/>
            <a:ext cx="3161940" cy="12624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RODE BIET</a:t>
            </a:r>
          </a:p>
        </p:txBody>
      </p:sp>
    </p:spTree>
    <p:extLst>
      <p:ext uri="{BB962C8B-B14F-4D97-AF65-F5344CB8AC3E}">
        <p14:creationId xmlns:p14="http://schemas.microsoft.com/office/powerpoint/2010/main" val="10883179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3DFBED3-622D-15EF-52CC-24BB64239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426" y="114743"/>
            <a:ext cx="3603596" cy="662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61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AF76A2-6E2E-B74E-D92B-776903C57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0A0F5A2-8ACE-3053-FB5C-829A9330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936" r="-2" b="11135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D09AE44-C3B3-2622-87E7-5998244AD1C7}"/>
              </a:ext>
            </a:extLst>
          </p:cNvPr>
          <p:cNvSpPr txBox="1"/>
          <p:nvPr/>
        </p:nvSpPr>
        <p:spPr>
          <a:xfrm>
            <a:off x="661916" y="2852381"/>
            <a:ext cx="3161940" cy="14214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PASTINAAK</a:t>
            </a:r>
          </a:p>
        </p:txBody>
      </p:sp>
    </p:spTree>
    <p:extLst>
      <p:ext uri="{BB962C8B-B14F-4D97-AF65-F5344CB8AC3E}">
        <p14:creationId xmlns:p14="http://schemas.microsoft.com/office/powerpoint/2010/main" val="13702736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7378704-B1FD-56FC-A904-49CECB742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420" y="665093"/>
            <a:ext cx="4146067" cy="537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9634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E803974-764A-B124-8AD4-8961C8A115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812" r="-2" b="6938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32D8B69-1928-9576-8B6A-08EBBD4B92B8}"/>
              </a:ext>
            </a:extLst>
          </p:cNvPr>
          <p:cNvSpPr txBox="1"/>
          <p:nvPr/>
        </p:nvSpPr>
        <p:spPr>
          <a:xfrm>
            <a:off x="661916" y="2852381"/>
            <a:ext cx="3161940" cy="11431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TOMAAT</a:t>
            </a:r>
          </a:p>
        </p:txBody>
      </p:sp>
    </p:spTree>
    <p:extLst>
      <p:ext uri="{BB962C8B-B14F-4D97-AF65-F5344CB8AC3E}">
        <p14:creationId xmlns:p14="http://schemas.microsoft.com/office/powerpoint/2010/main" val="17524538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878FE09-67C2-F7E8-A55E-F80F0C6D7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390" y="1673260"/>
            <a:ext cx="4593662" cy="422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457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FAEC875-0AC2-E70D-B1C9-92ADC88FBD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270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C17A479-1CB1-277A-3037-11986E48767A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BROCOLLI</a:t>
            </a:r>
          </a:p>
        </p:txBody>
      </p:sp>
    </p:spTree>
    <p:extLst>
      <p:ext uri="{BB962C8B-B14F-4D97-AF65-F5344CB8AC3E}">
        <p14:creationId xmlns:p14="http://schemas.microsoft.com/office/powerpoint/2010/main" val="23504034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C87DAC-8C5F-62DA-BCBD-4A803DE73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937" y="2534478"/>
            <a:ext cx="7898126" cy="237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255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3C22808-3696-579B-2C79-1472512FA1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270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D754413-8A93-A8A0-463B-1A62420968F3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ASPERGES</a:t>
            </a:r>
          </a:p>
        </p:txBody>
      </p:sp>
    </p:spTree>
    <p:extLst>
      <p:ext uri="{BB962C8B-B14F-4D97-AF65-F5344CB8AC3E}">
        <p14:creationId xmlns:p14="http://schemas.microsoft.com/office/powerpoint/2010/main" val="1096790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2A2A337-D328-30B5-C8EC-4A48430A3B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566" r="18279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51110F19-6523-0E1B-6DDE-6E6E9B7C1AA5}"/>
              </a:ext>
            </a:extLst>
          </p:cNvPr>
          <p:cNvSpPr txBox="1"/>
          <p:nvPr/>
        </p:nvSpPr>
        <p:spPr>
          <a:xfrm>
            <a:off x="188537" y="2882347"/>
            <a:ext cx="34992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600" b="1" dirty="0">
                <a:solidFill>
                  <a:schemeClr val="bg1"/>
                </a:solidFill>
              </a:rPr>
              <a:t>OLIFANT</a:t>
            </a:r>
            <a:endParaRPr lang="nl-BE" sz="6600" b="1" dirty="0"/>
          </a:p>
        </p:txBody>
      </p:sp>
    </p:spTree>
    <p:extLst>
      <p:ext uri="{BB962C8B-B14F-4D97-AF65-F5344CB8AC3E}">
        <p14:creationId xmlns:p14="http://schemas.microsoft.com/office/powerpoint/2010/main" val="37841250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101C35-E5E1-BE79-21E5-3339E6BAA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261" y="1999091"/>
            <a:ext cx="4641573" cy="371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546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617260D-D93D-0C18-B8C2-923F7BF614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48" r="3060" b="-1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19E9C7D-38B9-0D05-791C-BFC31251F933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AUBERGINE</a:t>
            </a:r>
          </a:p>
        </p:txBody>
      </p:sp>
    </p:spTree>
    <p:extLst>
      <p:ext uri="{BB962C8B-B14F-4D97-AF65-F5344CB8AC3E}">
        <p14:creationId xmlns:p14="http://schemas.microsoft.com/office/powerpoint/2010/main" val="16847897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F33534C-4A0D-3110-26D7-51654BC81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547" y="1158981"/>
            <a:ext cx="5170241" cy="425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483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B1660A6-2D14-4108-2A74-FFE312A9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447" r="12466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22B24CE-3D63-1EC7-6CC8-00A31CAE347D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SLA</a:t>
            </a:r>
          </a:p>
        </p:txBody>
      </p:sp>
    </p:spTree>
    <p:extLst>
      <p:ext uri="{BB962C8B-B14F-4D97-AF65-F5344CB8AC3E}">
        <p14:creationId xmlns:p14="http://schemas.microsoft.com/office/powerpoint/2010/main" val="42282775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CE65F0-E97C-711D-9393-7E69180B6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AFD3051-D9F1-C4BB-959D-398989641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3998039-EB16-EDE8-7B8C-0583424F1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E2B4D48-3B6F-9447-07D5-01097EF6DB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2785923-F997-76D2-E917-5C7911ACB3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AEDC39F-5EB4-9CC6-A062-6C16AA6DDB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CE4B7B0-D189-F886-E02D-F8217A5D99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F542C7DB-5FBB-955D-26DC-2A4D5059A6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57759F1-A637-67AC-059C-249D765D95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615EAF9E-8804-562F-F99C-A9D401BC7DF8}"/>
              </a:ext>
            </a:extLst>
          </p:cNvPr>
          <p:cNvSpPr txBox="1"/>
          <p:nvPr/>
        </p:nvSpPr>
        <p:spPr>
          <a:xfrm>
            <a:off x="838199" y="1120676"/>
            <a:ext cx="8456630" cy="23083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VOORWERPEN</a:t>
            </a:r>
          </a:p>
        </p:txBody>
      </p:sp>
    </p:spTree>
    <p:extLst>
      <p:ext uri="{BB962C8B-B14F-4D97-AF65-F5344CB8AC3E}">
        <p14:creationId xmlns:p14="http://schemas.microsoft.com/office/powerpoint/2010/main" val="121883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5F1BA0B-05AC-2C68-D178-7212FB805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569" y="839740"/>
            <a:ext cx="2085876" cy="517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093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09435AE-7D47-B4FE-4BE3-0E18352BB6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385" b="22111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13E29E49-E41D-4AD0-5F30-B8767904708A}"/>
              </a:ext>
            </a:extLst>
          </p:cNvPr>
          <p:cNvSpPr txBox="1"/>
          <p:nvPr/>
        </p:nvSpPr>
        <p:spPr>
          <a:xfrm>
            <a:off x="348792" y="3059668"/>
            <a:ext cx="371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dirty="0">
                <a:solidFill>
                  <a:schemeClr val="bg1"/>
                </a:solidFill>
              </a:rPr>
              <a:t>REGENLAARZEN</a:t>
            </a:r>
          </a:p>
        </p:txBody>
      </p:sp>
    </p:spTree>
    <p:extLst>
      <p:ext uri="{BB962C8B-B14F-4D97-AF65-F5344CB8AC3E}">
        <p14:creationId xmlns:p14="http://schemas.microsoft.com/office/powerpoint/2010/main" val="31951027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AB12CA4-3E38-B03B-4D7F-04D3F98CE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273" y="1845737"/>
            <a:ext cx="6640302" cy="332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590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6BE086F-0190-0565-2B29-972BFE586D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05" r="3548" b="-1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476CE55C-1D97-FF9A-928C-91750F43ACED}"/>
              </a:ext>
            </a:extLst>
          </p:cNvPr>
          <p:cNvSpPr txBox="1"/>
          <p:nvPr/>
        </p:nvSpPr>
        <p:spPr>
          <a:xfrm>
            <a:off x="113123" y="2961861"/>
            <a:ext cx="403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dirty="0">
                <a:solidFill>
                  <a:schemeClr val="bg1"/>
                </a:solidFill>
              </a:rPr>
              <a:t>BADMINTONPLUIMPJE</a:t>
            </a:r>
          </a:p>
        </p:txBody>
      </p:sp>
    </p:spTree>
    <p:extLst>
      <p:ext uri="{BB962C8B-B14F-4D97-AF65-F5344CB8AC3E}">
        <p14:creationId xmlns:p14="http://schemas.microsoft.com/office/powerpoint/2010/main" val="19134619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9913BF9-0EA7-1C3D-E477-871D3DEF7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974" y="1328298"/>
            <a:ext cx="5406887" cy="440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76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EC0F28-F0AE-DFA8-FB28-EB40E60FE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3931" y="771531"/>
            <a:ext cx="7106478" cy="543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5367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DE226C4-18A1-51A6-CD43-3E8E7716A4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973" r="1" b="1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9119AD75-D542-61EC-FF4B-39DA34828E0F}"/>
              </a:ext>
            </a:extLst>
          </p:cNvPr>
          <p:cNvSpPr txBox="1"/>
          <p:nvPr/>
        </p:nvSpPr>
        <p:spPr>
          <a:xfrm>
            <a:off x="327990" y="3031435"/>
            <a:ext cx="33597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COMPUTER </a:t>
            </a:r>
          </a:p>
          <a:p>
            <a:r>
              <a:rPr lang="nl-BE" sz="3600" b="1" dirty="0">
                <a:solidFill>
                  <a:schemeClr val="bg1"/>
                </a:solidFill>
              </a:rPr>
              <a:t>OF TOETSENBORD</a:t>
            </a:r>
          </a:p>
        </p:txBody>
      </p:sp>
    </p:spTree>
    <p:extLst>
      <p:ext uri="{BB962C8B-B14F-4D97-AF65-F5344CB8AC3E}">
        <p14:creationId xmlns:p14="http://schemas.microsoft.com/office/powerpoint/2010/main" val="18322343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2A09E5D-0A96-095F-2CFE-391CEA3CF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904" y="1147969"/>
            <a:ext cx="5941375" cy="493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631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C893FE6-BFA7-0B04-5FAB-D4427DE9AA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799" r="2" b="9670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18C16EE1-64DA-189D-EFB9-1121C480A8CA}"/>
              </a:ext>
            </a:extLst>
          </p:cNvPr>
          <p:cNvSpPr txBox="1"/>
          <p:nvPr/>
        </p:nvSpPr>
        <p:spPr>
          <a:xfrm>
            <a:off x="288235" y="3200400"/>
            <a:ext cx="2945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VUILNISBAK</a:t>
            </a:r>
          </a:p>
        </p:txBody>
      </p:sp>
    </p:spTree>
    <p:extLst>
      <p:ext uri="{BB962C8B-B14F-4D97-AF65-F5344CB8AC3E}">
        <p14:creationId xmlns:p14="http://schemas.microsoft.com/office/powerpoint/2010/main" val="8909126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110B3CF-94BE-C4B7-FA29-BB42BD7F2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177" y="2516024"/>
            <a:ext cx="7153672" cy="198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925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6359007-FB55-E389-4DB9-79DFB5DEFD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04" r="2" b="5375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ED32F33B-5557-3751-2213-BE6B9DB2CF5E}"/>
              </a:ext>
            </a:extLst>
          </p:cNvPr>
          <p:cNvSpPr txBox="1"/>
          <p:nvPr/>
        </p:nvSpPr>
        <p:spPr>
          <a:xfrm>
            <a:off x="606286" y="3279913"/>
            <a:ext cx="2961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FLESOPENER</a:t>
            </a:r>
          </a:p>
        </p:txBody>
      </p:sp>
    </p:spTree>
    <p:extLst>
      <p:ext uri="{BB962C8B-B14F-4D97-AF65-F5344CB8AC3E}">
        <p14:creationId xmlns:p14="http://schemas.microsoft.com/office/powerpoint/2010/main" val="4069830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D1B7EDE-F662-D170-36FB-5615E3220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576" y="1848340"/>
            <a:ext cx="4542294" cy="36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922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C838250-8A6F-E639-6000-33E38CC37A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45" r="3582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F7EA4348-29F4-7F8B-874A-FF1A4B350245}"/>
              </a:ext>
            </a:extLst>
          </p:cNvPr>
          <p:cNvSpPr txBox="1"/>
          <p:nvPr/>
        </p:nvSpPr>
        <p:spPr>
          <a:xfrm>
            <a:off x="685800" y="3210339"/>
            <a:ext cx="2349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LUCIFER</a:t>
            </a:r>
          </a:p>
        </p:txBody>
      </p:sp>
    </p:spTree>
    <p:extLst>
      <p:ext uri="{BB962C8B-B14F-4D97-AF65-F5344CB8AC3E}">
        <p14:creationId xmlns:p14="http://schemas.microsoft.com/office/powerpoint/2010/main" val="35842875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E27A022-00C1-1E50-2638-A8AE08D14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111" y="664074"/>
            <a:ext cx="3223967" cy="552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157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D02E7AA-6BA9-F3EC-6081-AF0FD0B3E4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467" r="2" b="2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3847A42F-19E1-C108-11B2-B343282645D2}"/>
              </a:ext>
            </a:extLst>
          </p:cNvPr>
          <p:cNvSpPr txBox="1"/>
          <p:nvPr/>
        </p:nvSpPr>
        <p:spPr>
          <a:xfrm>
            <a:off x="586409" y="3190461"/>
            <a:ext cx="277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WINKELKAR</a:t>
            </a:r>
          </a:p>
        </p:txBody>
      </p:sp>
    </p:spTree>
    <p:extLst>
      <p:ext uri="{BB962C8B-B14F-4D97-AF65-F5344CB8AC3E}">
        <p14:creationId xmlns:p14="http://schemas.microsoft.com/office/powerpoint/2010/main" val="17822574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0D14B64-6D20-7EFE-8CE8-48829DF46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574235"/>
            <a:ext cx="6078399" cy="202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23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F6DE41A-363D-68E7-7835-9A1F20E8CA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263" r="11126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C6BA5571-9F90-08C8-B883-2901ECD23A13}"/>
              </a:ext>
            </a:extLst>
          </p:cNvPr>
          <p:cNvSpPr txBox="1"/>
          <p:nvPr/>
        </p:nvSpPr>
        <p:spPr>
          <a:xfrm>
            <a:off x="735291" y="2892287"/>
            <a:ext cx="3137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b="1" dirty="0">
                <a:solidFill>
                  <a:schemeClr val="bg1"/>
                </a:solidFill>
              </a:rPr>
              <a:t>DOLFIJN</a:t>
            </a:r>
          </a:p>
        </p:txBody>
      </p:sp>
    </p:spTree>
    <p:extLst>
      <p:ext uri="{BB962C8B-B14F-4D97-AF65-F5344CB8AC3E}">
        <p14:creationId xmlns:p14="http://schemas.microsoft.com/office/powerpoint/2010/main" val="31505375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DC2774-56CF-AF71-A96E-08769E67C6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66" r="-2" b="-2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81323E51-8850-5E07-2DBC-9BEBD2CBB69E}"/>
              </a:ext>
            </a:extLst>
          </p:cNvPr>
          <p:cNvSpPr txBox="1"/>
          <p:nvPr/>
        </p:nvSpPr>
        <p:spPr>
          <a:xfrm>
            <a:off x="606286" y="3429000"/>
            <a:ext cx="2909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DRIEWIELER</a:t>
            </a:r>
          </a:p>
        </p:txBody>
      </p:sp>
    </p:spTree>
    <p:extLst>
      <p:ext uri="{BB962C8B-B14F-4D97-AF65-F5344CB8AC3E}">
        <p14:creationId xmlns:p14="http://schemas.microsoft.com/office/powerpoint/2010/main" val="35127702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E4C969E-1518-A9B9-24E4-BE8790B39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85" y="2232335"/>
            <a:ext cx="8763138" cy="18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5187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4253390-B67A-E0C2-AEFB-4B65316D75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253" r="2" b="5217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AE4B658C-E491-0984-4EA8-50B2F7599065}"/>
              </a:ext>
            </a:extLst>
          </p:cNvPr>
          <p:cNvSpPr txBox="1"/>
          <p:nvPr/>
        </p:nvSpPr>
        <p:spPr>
          <a:xfrm>
            <a:off x="496957" y="3339548"/>
            <a:ext cx="2604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THEEKAN</a:t>
            </a:r>
          </a:p>
        </p:txBody>
      </p:sp>
    </p:spTree>
    <p:extLst>
      <p:ext uri="{BB962C8B-B14F-4D97-AF65-F5344CB8AC3E}">
        <p14:creationId xmlns:p14="http://schemas.microsoft.com/office/powerpoint/2010/main" val="227812610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3B097A1-0F56-480C-90BF-4B6DE3AB1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8709" y="981393"/>
            <a:ext cx="3363307" cy="508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2455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3B1314A-FB9A-F01A-CE2A-65673C84C3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8" r="8659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613EAEF2-FD59-DF04-D93A-B20992150FF4}"/>
              </a:ext>
            </a:extLst>
          </p:cNvPr>
          <p:cNvSpPr txBox="1"/>
          <p:nvPr/>
        </p:nvSpPr>
        <p:spPr>
          <a:xfrm>
            <a:off x="901592" y="3105834"/>
            <a:ext cx="2539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>
                <a:solidFill>
                  <a:schemeClr val="bg1"/>
                </a:solidFill>
              </a:rPr>
              <a:t>HOEFIJZER</a:t>
            </a:r>
          </a:p>
        </p:txBody>
      </p:sp>
    </p:spTree>
    <p:extLst>
      <p:ext uri="{BB962C8B-B14F-4D97-AF65-F5344CB8AC3E}">
        <p14:creationId xmlns:p14="http://schemas.microsoft.com/office/powerpoint/2010/main" val="39367153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8C48C1-1179-01FE-20A0-CE5E44605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E3BAE1-597B-7A7B-7D53-70960CC2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F03FD27-404B-C16E-9DBE-C88D04E8A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8317F02-E86C-629A-D45D-7FC287FF1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598AF3F-0885-7D8D-B8F1-3953679841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682B54B-56D0-CC76-6A90-521A25F25E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3EA9C9E-3D62-3461-44B8-6DF4285E5E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1157A24-8D78-A20F-9A1E-C21667A294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035935E-DDCF-D361-6FFF-C6EE0CA619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39FEF63D-5ED0-A6BA-1CBA-D531DE21605F}"/>
              </a:ext>
            </a:extLst>
          </p:cNvPr>
          <p:cNvSpPr txBox="1"/>
          <p:nvPr/>
        </p:nvSpPr>
        <p:spPr>
          <a:xfrm>
            <a:off x="838199" y="1120676"/>
            <a:ext cx="8456630" cy="23083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SPORT</a:t>
            </a:r>
          </a:p>
        </p:txBody>
      </p:sp>
    </p:spTree>
    <p:extLst>
      <p:ext uri="{BB962C8B-B14F-4D97-AF65-F5344CB8AC3E}">
        <p14:creationId xmlns:p14="http://schemas.microsoft.com/office/powerpoint/2010/main" val="34788383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D7E8658-38A1-9A1E-DFD0-44FEF4E1F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250" y="1329767"/>
            <a:ext cx="4748948" cy="438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1896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776A3B7-1E81-83B5-39A8-7D3804480C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367" r="5846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6EE3A97-88DB-1D99-6765-AF6C8293E4A6}"/>
              </a:ext>
            </a:extLst>
          </p:cNvPr>
          <p:cNvSpPr txBox="1"/>
          <p:nvPr/>
        </p:nvSpPr>
        <p:spPr>
          <a:xfrm>
            <a:off x="288235" y="5953539"/>
            <a:ext cx="3329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BOBSLEEËN</a:t>
            </a:r>
          </a:p>
        </p:txBody>
      </p:sp>
    </p:spTree>
    <p:extLst>
      <p:ext uri="{BB962C8B-B14F-4D97-AF65-F5344CB8AC3E}">
        <p14:creationId xmlns:p14="http://schemas.microsoft.com/office/powerpoint/2010/main" val="261747005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959692B-9B6D-6440-3872-6F68F5B9A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501" y="1500809"/>
            <a:ext cx="7294287" cy="402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982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1A46AF3-D949-8A6D-C62D-25B3DE5170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80" r="4794" b="-1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21E2B6F-0078-55B7-88B7-FE2699BFC017}"/>
              </a:ext>
            </a:extLst>
          </p:cNvPr>
          <p:cNvSpPr txBox="1"/>
          <p:nvPr/>
        </p:nvSpPr>
        <p:spPr>
          <a:xfrm>
            <a:off x="347869" y="5963478"/>
            <a:ext cx="3568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dirty="0"/>
              <a:t>GEWICHTHEFFEN</a:t>
            </a:r>
          </a:p>
        </p:txBody>
      </p:sp>
    </p:spTree>
    <p:extLst>
      <p:ext uri="{BB962C8B-B14F-4D97-AF65-F5344CB8AC3E}">
        <p14:creationId xmlns:p14="http://schemas.microsoft.com/office/powerpoint/2010/main" val="2986860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3EEEFAC-1B6F-668F-19A0-D7DF24B5F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092" y="128383"/>
            <a:ext cx="3276251" cy="645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6227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C4A3D15-45F3-B51E-BE1E-374A0B1DA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274" y="882071"/>
            <a:ext cx="4832281" cy="473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9094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4229427-905E-647C-AD2C-0725812409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75" r="-1" b="-1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B50D08F6-A3F4-511F-AF25-BC8DA45D662D}"/>
              </a:ext>
            </a:extLst>
          </p:cNvPr>
          <p:cNvSpPr txBox="1"/>
          <p:nvPr/>
        </p:nvSpPr>
        <p:spPr>
          <a:xfrm>
            <a:off x="288235" y="5923722"/>
            <a:ext cx="29519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b="1" dirty="0"/>
              <a:t>HOCKEY</a:t>
            </a:r>
          </a:p>
        </p:txBody>
      </p:sp>
    </p:spTree>
    <p:extLst>
      <p:ext uri="{BB962C8B-B14F-4D97-AF65-F5344CB8AC3E}">
        <p14:creationId xmlns:p14="http://schemas.microsoft.com/office/powerpoint/2010/main" val="148584627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A2D6B1F-90B7-2C2E-41CC-5025AF72A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558" y="1778897"/>
            <a:ext cx="6881279" cy="330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00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FFF5E7A-96CE-43D4-497A-1DC4971BF5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8" r="2720" b="-2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FCF1CFC-E29C-236B-51C6-1836C3B31FD4}"/>
              </a:ext>
            </a:extLst>
          </p:cNvPr>
          <p:cNvSpPr txBox="1"/>
          <p:nvPr/>
        </p:nvSpPr>
        <p:spPr>
          <a:xfrm>
            <a:off x="337930" y="6033052"/>
            <a:ext cx="3180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dirty="0"/>
              <a:t>SPEERWERPEN</a:t>
            </a:r>
          </a:p>
        </p:txBody>
      </p:sp>
    </p:spTree>
    <p:extLst>
      <p:ext uri="{BB962C8B-B14F-4D97-AF65-F5344CB8AC3E}">
        <p14:creationId xmlns:p14="http://schemas.microsoft.com/office/powerpoint/2010/main" val="282811015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D48B6C0-E650-E6E2-3A6F-F917E16F8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628" y="1383403"/>
            <a:ext cx="6793311" cy="379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747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0AE006F-B23A-F29D-847C-A4062D10EC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923" b="30717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417D9243-4325-DC47-0103-BA870A6721F9}"/>
              </a:ext>
            </a:extLst>
          </p:cNvPr>
          <p:cNvSpPr txBox="1"/>
          <p:nvPr/>
        </p:nvSpPr>
        <p:spPr>
          <a:xfrm>
            <a:off x="278296" y="5834270"/>
            <a:ext cx="2902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b="1" dirty="0"/>
              <a:t>BASKET</a:t>
            </a:r>
          </a:p>
        </p:txBody>
      </p:sp>
    </p:spTree>
    <p:extLst>
      <p:ext uri="{BB962C8B-B14F-4D97-AF65-F5344CB8AC3E}">
        <p14:creationId xmlns:p14="http://schemas.microsoft.com/office/powerpoint/2010/main" val="297597380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992E646-5E8F-1073-C59E-74B4B2E9F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202" y="529465"/>
            <a:ext cx="4015616" cy="518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2808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72DC3EE-C469-49E0-A83D-CA3BE525C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9547224" cy="6858000"/>
          </a:xfrm>
          <a:custGeom>
            <a:avLst/>
            <a:gdLst>
              <a:gd name="connsiteX0" fmla="*/ 7924201 w 9547224"/>
              <a:gd name="connsiteY0" fmla="*/ 0 h 6858000"/>
              <a:gd name="connsiteX1" fmla="*/ 6830968 w 9547224"/>
              <a:gd name="connsiteY1" fmla="*/ 0 h 6858000"/>
              <a:gd name="connsiteX2" fmla="*/ 6514769 w 9547224"/>
              <a:gd name="connsiteY2" fmla="*/ 0 h 6858000"/>
              <a:gd name="connsiteX3" fmla="*/ 6050802 w 9547224"/>
              <a:gd name="connsiteY3" fmla="*/ 0 h 6858000"/>
              <a:gd name="connsiteX4" fmla="*/ 4341273 w 9547224"/>
              <a:gd name="connsiteY4" fmla="*/ 0 h 6858000"/>
              <a:gd name="connsiteX5" fmla="*/ 0 w 9547224"/>
              <a:gd name="connsiteY5" fmla="*/ 0 h 6858000"/>
              <a:gd name="connsiteX6" fmla="*/ 0 w 9547224"/>
              <a:gd name="connsiteY6" fmla="*/ 6858000 h 6858000"/>
              <a:gd name="connsiteX7" fmla="*/ 4341273 w 9547224"/>
              <a:gd name="connsiteY7" fmla="*/ 6858000 h 6858000"/>
              <a:gd name="connsiteX8" fmla="*/ 6050802 w 9547224"/>
              <a:gd name="connsiteY8" fmla="*/ 6858000 h 6858000"/>
              <a:gd name="connsiteX9" fmla="*/ 6514769 w 9547224"/>
              <a:gd name="connsiteY9" fmla="*/ 6858000 h 6858000"/>
              <a:gd name="connsiteX10" fmla="*/ 6830968 w 9547224"/>
              <a:gd name="connsiteY10" fmla="*/ 6858000 h 6858000"/>
              <a:gd name="connsiteX11" fmla="*/ 7044470 w 9547224"/>
              <a:gd name="connsiteY11" fmla="*/ 6858000 h 6858000"/>
              <a:gd name="connsiteX12" fmla="*/ 7156226 w 9547224"/>
              <a:gd name="connsiteY12" fmla="*/ 6780599 h 6858000"/>
              <a:gd name="connsiteX13" fmla="*/ 7672874 w 9547224"/>
              <a:gd name="connsiteY13" fmla="*/ 6374814 h 6858000"/>
              <a:gd name="connsiteX14" fmla="*/ 9547224 w 9547224"/>
              <a:gd name="connsiteY14" fmla="*/ 3621656 h 6858000"/>
              <a:gd name="connsiteX15" fmla="*/ 7946325 w 9547224"/>
              <a:gd name="connsiteY15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47224" h="6858000">
                <a:moveTo>
                  <a:pt x="7924201" y="0"/>
                </a:moveTo>
                <a:lnTo>
                  <a:pt x="6830968" y="0"/>
                </a:lnTo>
                <a:lnTo>
                  <a:pt x="6514769" y="0"/>
                </a:lnTo>
                <a:lnTo>
                  <a:pt x="6050802" y="0"/>
                </a:lnTo>
                <a:lnTo>
                  <a:pt x="4341273" y="0"/>
                </a:lnTo>
                <a:lnTo>
                  <a:pt x="0" y="0"/>
                </a:lnTo>
                <a:lnTo>
                  <a:pt x="0" y="6858000"/>
                </a:lnTo>
                <a:lnTo>
                  <a:pt x="4341273" y="6858000"/>
                </a:lnTo>
                <a:lnTo>
                  <a:pt x="6050802" y="6858000"/>
                </a:lnTo>
                <a:lnTo>
                  <a:pt x="6514769" y="6858000"/>
                </a:lnTo>
                <a:lnTo>
                  <a:pt x="6830968" y="6858000"/>
                </a:lnTo>
                <a:lnTo>
                  <a:pt x="7044470" y="6858000"/>
                </a:lnTo>
                <a:lnTo>
                  <a:pt x="7156226" y="6780599"/>
                </a:lnTo>
                <a:cubicBezTo>
                  <a:pt x="7330044" y="6653108"/>
                  <a:pt x="7500671" y="6515397"/>
                  <a:pt x="7672874" y="6374814"/>
                </a:cubicBezTo>
                <a:cubicBezTo>
                  <a:pt x="8618499" y="5602839"/>
                  <a:pt x="9547224" y="4969131"/>
                  <a:pt x="9547224" y="3621656"/>
                </a:cubicBezTo>
                <a:cubicBezTo>
                  <a:pt x="9547224" y="2093192"/>
                  <a:pt x="8973488" y="754641"/>
                  <a:pt x="7946325" y="14997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2CC9C8B-4320-ABCA-6F4B-AB989B4A4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384" y="169236"/>
            <a:ext cx="5326410" cy="651952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5B82B725-A712-61AB-1031-458AF058B93A}"/>
              </a:ext>
            </a:extLst>
          </p:cNvPr>
          <p:cNvSpPr txBox="1"/>
          <p:nvPr/>
        </p:nvSpPr>
        <p:spPr>
          <a:xfrm>
            <a:off x="447262" y="5536096"/>
            <a:ext cx="3390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HONKBAL</a:t>
            </a:r>
          </a:p>
        </p:txBody>
      </p:sp>
    </p:spTree>
    <p:extLst>
      <p:ext uri="{BB962C8B-B14F-4D97-AF65-F5344CB8AC3E}">
        <p14:creationId xmlns:p14="http://schemas.microsoft.com/office/powerpoint/2010/main" val="133507717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117A9E3-3B52-283B-6E43-27C07DD08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088" y="2254526"/>
            <a:ext cx="8783707" cy="284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4487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6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B5FA608-C6E3-7F5C-487A-E8F2259123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958" r="10735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8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3ACFA48-5F19-6253-3D01-4E3B6831C4A1}"/>
              </a:ext>
            </a:extLst>
          </p:cNvPr>
          <p:cNvSpPr txBox="1"/>
          <p:nvPr/>
        </p:nvSpPr>
        <p:spPr>
          <a:xfrm>
            <a:off x="337929" y="5774635"/>
            <a:ext cx="3475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dirty="0"/>
              <a:t>SNELSCHAATSEN</a:t>
            </a:r>
          </a:p>
        </p:txBody>
      </p:sp>
    </p:spTree>
    <p:extLst>
      <p:ext uri="{BB962C8B-B14F-4D97-AF65-F5344CB8AC3E}">
        <p14:creationId xmlns:p14="http://schemas.microsoft.com/office/powerpoint/2010/main" val="3475734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1D55FA5-2CD3-A3BC-F8F2-6D822DC66D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53" r="12469" b="-1"/>
          <a:stretch>
            <a:fillRect/>
          </a:stretch>
        </p:blipFill>
        <p:spPr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3" name="Tekstvak 2">
            <a:extLst>
              <a:ext uri="{FF2B5EF4-FFF2-40B4-BE49-F238E27FC236}">
                <a16:creationId xmlns:a16="http://schemas.microsoft.com/office/drawing/2014/main" id="{B7670DAC-3C90-C81F-2B4C-1BFD116A89FB}"/>
              </a:ext>
            </a:extLst>
          </p:cNvPr>
          <p:cNvSpPr txBox="1"/>
          <p:nvPr/>
        </p:nvSpPr>
        <p:spPr>
          <a:xfrm>
            <a:off x="785191" y="3190461"/>
            <a:ext cx="25707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600" b="1" dirty="0">
                <a:solidFill>
                  <a:schemeClr val="bg1"/>
                </a:solidFill>
              </a:rPr>
              <a:t>HAAN</a:t>
            </a:r>
          </a:p>
        </p:txBody>
      </p:sp>
    </p:spTree>
    <p:extLst>
      <p:ext uri="{BB962C8B-B14F-4D97-AF65-F5344CB8AC3E}">
        <p14:creationId xmlns:p14="http://schemas.microsoft.com/office/powerpoint/2010/main" val="161016200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8B8146C-6778-E83B-98DA-61AD4F040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757" y="2085768"/>
            <a:ext cx="9408485" cy="224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3424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67F91D4-7FE5-13FC-A8BA-75652FA910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983" r="7710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9F8177C-F2D8-3032-2AB4-60AA70728183}"/>
              </a:ext>
            </a:extLst>
          </p:cNvPr>
          <p:cNvSpPr txBox="1"/>
          <p:nvPr/>
        </p:nvSpPr>
        <p:spPr>
          <a:xfrm>
            <a:off x="119270" y="5754757"/>
            <a:ext cx="4622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b="1" dirty="0"/>
              <a:t>POLSTOKSPRINGEN</a:t>
            </a:r>
          </a:p>
        </p:txBody>
      </p:sp>
    </p:spTree>
    <p:extLst>
      <p:ext uri="{BB962C8B-B14F-4D97-AF65-F5344CB8AC3E}">
        <p14:creationId xmlns:p14="http://schemas.microsoft.com/office/powerpoint/2010/main" val="413283829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DDF7684-2AF9-998E-7ED6-74D886C9A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358" y="1990517"/>
            <a:ext cx="5224700" cy="308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278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5C8BCC9-A487-4147-E848-DBC7EDDB4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004" r="22001" b="-1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B460AECC-E6A1-63B2-87D0-AA934F840439}"/>
              </a:ext>
            </a:extLst>
          </p:cNvPr>
          <p:cNvSpPr txBox="1"/>
          <p:nvPr/>
        </p:nvSpPr>
        <p:spPr>
          <a:xfrm>
            <a:off x="755374" y="5764696"/>
            <a:ext cx="287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TENNIS</a:t>
            </a:r>
          </a:p>
        </p:txBody>
      </p:sp>
    </p:spTree>
    <p:extLst>
      <p:ext uri="{BB962C8B-B14F-4D97-AF65-F5344CB8AC3E}">
        <p14:creationId xmlns:p14="http://schemas.microsoft.com/office/powerpoint/2010/main" val="13659299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202E416-1A56-CBEB-6EBC-06C50D0FD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488" y="1761297"/>
            <a:ext cx="6597986" cy="307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4807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1574FA2-EC78-9D6C-8BA4-3ED54918C8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7074" b="-1"/>
          <a:stretch>
            <a:fillRect/>
          </a:stretch>
        </p:blipFill>
        <p:spPr>
          <a:xfrm>
            <a:off x="2644776" y="10"/>
            <a:ext cx="9547224" cy="6857990"/>
          </a:xfrm>
          <a:custGeom>
            <a:avLst/>
            <a:gdLst/>
            <a:ahLst/>
            <a:cxnLst/>
            <a:rect l="l" t="t" r="r" b="b"/>
            <a:pathLst>
              <a:path w="9547224" h="6858000">
                <a:moveTo>
                  <a:pt x="1623023" y="0"/>
                </a:moveTo>
                <a:lnTo>
                  <a:pt x="2716256" y="0"/>
                </a:lnTo>
                <a:lnTo>
                  <a:pt x="3032455" y="0"/>
                </a:lnTo>
                <a:lnTo>
                  <a:pt x="3496422" y="0"/>
                </a:lnTo>
                <a:lnTo>
                  <a:pt x="5205951" y="0"/>
                </a:lnTo>
                <a:lnTo>
                  <a:pt x="9547224" y="0"/>
                </a:lnTo>
                <a:lnTo>
                  <a:pt x="9547224" y="6858000"/>
                </a:lnTo>
                <a:lnTo>
                  <a:pt x="5205951" y="6858000"/>
                </a:lnTo>
                <a:lnTo>
                  <a:pt x="3496422" y="6858000"/>
                </a:lnTo>
                <a:lnTo>
                  <a:pt x="3032455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F9B6B4-B0C4-45C6-A086-901C960D0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2756893" cy="6858000"/>
          </a:xfrm>
          <a:custGeom>
            <a:avLst/>
            <a:gdLst>
              <a:gd name="connsiteX0" fmla="*/ 1133870 w 2756893"/>
              <a:gd name="connsiteY0" fmla="*/ 0 h 6858000"/>
              <a:gd name="connsiteX1" fmla="*/ 898082 w 2756893"/>
              <a:gd name="connsiteY1" fmla="*/ 0 h 6858000"/>
              <a:gd name="connsiteX2" fmla="*/ 920668 w 2756893"/>
              <a:gd name="connsiteY2" fmla="*/ 14997 h 6858000"/>
              <a:gd name="connsiteX3" fmla="*/ 2554961 w 2756893"/>
              <a:gd name="connsiteY3" fmla="*/ 3621656 h 6858000"/>
              <a:gd name="connsiteX4" fmla="*/ 641513 w 2756893"/>
              <a:gd name="connsiteY4" fmla="*/ 6374814 h 6858000"/>
              <a:gd name="connsiteX5" fmla="*/ 114086 w 2756893"/>
              <a:gd name="connsiteY5" fmla="*/ 6780599 h 6858000"/>
              <a:gd name="connsiteX6" fmla="*/ 0 w 2756893"/>
              <a:gd name="connsiteY6" fmla="*/ 6858000 h 6858000"/>
              <a:gd name="connsiteX7" fmla="*/ 40637 w 2756893"/>
              <a:gd name="connsiteY7" fmla="*/ 6858000 h 6858000"/>
              <a:gd name="connsiteX8" fmla="*/ 254139 w 2756893"/>
              <a:gd name="connsiteY8" fmla="*/ 6858000 h 6858000"/>
              <a:gd name="connsiteX9" fmla="*/ 365895 w 2756893"/>
              <a:gd name="connsiteY9" fmla="*/ 6780599 h 6858000"/>
              <a:gd name="connsiteX10" fmla="*/ 882543 w 2756893"/>
              <a:gd name="connsiteY10" fmla="*/ 6374814 h 6858000"/>
              <a:gd name="connsiteX11" fmla="*/ 2756893 w 2756893"/>
              <a:gd name="connsiteY11" fmla="*/ 3621656 h 6858000"/>
              <a:gd name="connsiteX12" fmla="*/ 1155994 w 2756893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893" h="6858000">
                <a:moveTo>
                  <a:pt x="1133870" y="0"/>
                </a:moveTo>
                <a:lnTo>
                  <a:pt x="898082" y="0"/>
                </a:lnTo>
                <a:lnTo>
                  <a:pt x="920668" y="14997"/>
                </a:lnTo>
                <a:cubicBezTo>
                  <a:pt x="1969257" y="754641"/>
                  <a:pt x="2554961" y="2093192"/>
                  <a:pt x="2554961" y="3621656"/>
                </a:cubicBezTo>
                <a:cubicBezTo>
                  <a:pt x="2554961" y="4969131"/>
                  <a:pt x="1606863" y="5602839"/>
                  <a:pt x="641513" y="6374814"/>
                </a:cubicBezTo>
                <a:cubicBezTo>
                  <a:pt x="465717" y="6515397"/>
                  <a:pt x="291531" y="6653108"/>
                  <a:pt x="114086" y="6780599"/>
                </a:cubicBezTo>
                <a:lnTo>
                  <a:pt x="0" y="6858000"/>
                </a:lnTo>
                <a:lnTo>
                  <a:pt x="40637" y="6858000"/>
                </a:lnTo>
                <a:lnTo>
                  <a:pt x="254139" y="6858000"/>
                </a:lnTo>
                <a:lnTo>
                  <a:pt x="365895" y="6780599"/>
                </a:lnTo>
                <a:cubicBezTo>
                  <a:pt x="539713" y="6653108"/>
                  <a:pt x="710340" y="6515397"/>
                  <a:pt x="882543" y="6374814"/>
                </a:cubicBezTo>
                <a:cubicBezTo>
                  <a:pt x="1828168" y="5602839"/>
                  <a:pt x="2756893" y="4969131"/>
                  <a:pt x="2756893" y="3621656"/>
                </a:cubicBezTo>
                <a:cubicBezTo>
                  <a:pt x="2756893" y="2093192"/>
                  <a:pt x="2183157" y="754641"/>
                  <a:pt x="1155994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2A26AF4C-6AB3-1BCB-F28B-408C6B5B0F60}"/>
              </a:ext>
            </a:extLst>
          </p:cNvPr>
          <p:cNvSpPr txBox="1"/>
          <p:nvPr/>
        </p:nvSpPr>
        <p:spPr>
          <a:xfrm>
            <a:off x="69575" y="5774635"/>
            <a:ext cx="4025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/>
              <a:t>BOOGSCHIETEN</a:t>
            </a:r>
          </a:p>
        </p:txBody>
      </p:sp>
    </p:spTree>
    <p:extLst>
      <p:ext uri="{BB962C8B-B14F-4D97-AF65-F5344CB8AC3E}">
        <p14:creationId xmlns:p14="http://schemas.microsoft.com/office/powerpoint/2010/main" val="406165058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535835-3E5A-CA54-87F5-78AFCD681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C68D861-F89D-9C89-FB3B-CEEEF87EF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6BE849B-6C98-5DD5-434B-37CE9495F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66133CB-97E5-43A1-FCF3-D740485505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4B40009-5CD6-C6A5-3DE6-CE640185CA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BA27FE3-B392-F099-724E-9B6BF309C9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52C86AD-695E-0CF1-3E9F-B61E0F4EA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0722898-3401-B00C-4F20-4014CB0293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58D42E8-8C1B-BF99-56B5-58BFB0FA6A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ekstvak 1">
            <a:extLst>
              <a:ext uri="{FF2B5EF4-FFF2-40B4-BE49-F238E27FC236}">
                <a16:creationId xmlns:a16="http://schemas.microsoft.com/office/drawing/2014/main" id="{5582B484-F1FE-3D4B-9B9A-7B12AB563271}"/>
              </a:ext>
            </a:extLst>
          </p:cNvPr>
          <p:cNvSpPr txBox="1"/>
          <p:nvPr/>
        </p:nvSpPr>
        <p:spPr>
          <a:xfrm>
            <a:off x="838199" y="1470581"/>
            <a:ext cx="7957009" cy="25000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1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BEKENDE VLAMINGEN</a:t>
            </a:r>
          </a:p>
        </p:txBody>
      </p:sp>
    </p:spTree>
    <p:extLst>
      <p:ext uri="{BB962C8B-B14F-4D97-AF65-F5344CB8AC3E}">
        <p14:creationId xmlns:p14="http://schemas.microsoft.com/office/powerpoint/2010/main" val="14730741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5797960-E905-1072-88D8-6DD7A4EF2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563" y="2203956"/>
            <a:ext cx="5575519" cy="232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7190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B8CEB-8279-4E5E-A0CE-1FC9F71736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782" y="0"/>
            <a:ext cx="7421217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265C3A0-8A9C-9AC6-2D67-23BD84B72D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613" r="17714" b="-1"/>
          <a:stretch>
            <a:fillRect/>
          </a:stretch>
        </p:blipFill>
        <p:spPr>
          <a:xfrm>
            <a:off x="20" y="10"/>
            <a:ext cx="6901711" cy="6857990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66D69F7-7662-6CF0-3079-5243D92C3165}"/>
              </a:ext>
            </a:extLst>
          </p:cNvPr>
          <p:cNvSpPr txBox="1"/>
          <p:nvPr/>
        </p:nvSpPr>
        <p:spPr>
          <a:xfrm>
            <a:off x="6818243" y="2194102"/>
            <a:ext cx="4939748" cy="3908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400" b="1" dirty="0"/>
              <a:t>BALTHAZAR BOMA OF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400" b="1" dirty="0"/>
              <a:t>MARIJN DE VALCK</a:t>
            </a:r>
          </a:p>
        </p:txBody>
      </p:sp>
    </p:spTree>
    <p:extLst>
      <p:ext uri="{BB962C8B-B14F-4D97-AF65-F5344CB8AC3E}">
        <p14:creationId xmlns:p14="http://schemas.microsoft.com/office/powerpoint/2010/main" val="360034736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1A0B6A9-6F83-D026-DC8A-B90ACDAB3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399" y="2128494"/>
            <a:ext cx="6868297" cy="260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69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D3A8524-1241-FC48-1B9C-702802BFF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954" y="341669"/>
            <a:ext cx="4455098" cy="584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2473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D4B22F7-6E2E-D59A-AF9D-262C83CE7D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59" r="8509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16D3BB0-18C6-77E5-5BC3-745E56CDCFBF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PHILIP GEUBELS</a:t>
            </a:r>
          </a:p>
        </p:txBody>
      </p:sp>
    </p:spTree>
    <p:extLst>
      <p:ext uri="{BB962C8B-B14F-4D97-AF65-F5344CB8AC3E}">
        <p14:creationId xmlns:p14="http://schemas.microsoft.com/office/powerpoint/2010/main" val="128239744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034A698-46DB-B27A-56AF-EBE578F40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506" y="2300287"/>
            <a:ext cx="6430298" cy="247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6832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F79630B-0F0B-446E-A637-38FA8F61D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028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63EAB79-F0BC-DF6D-DD3E-1FD255ACE758}"/>
              </a:ext>
            </a:extLst>
          </p:cNvPr>
          <p:cNvSpPr txBox="1"/>
          <p:nvPr/>
        </p:nvSpPr>
        <p:spPr>
          <a:xfrm>
            <a:off x="278296" y="2194102"/>
            <a:ext cx="5068956" cy="3908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/>
              <a:t>ANDREA CRONENBERGHS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2FCA102-755E-1304-9F9B-E0742D550D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097" b="8721"/>
          <a:stretch>
            <a:fillRect/>
          </a:stretch>
        </p:blipFill>
        <p:spPr>
          <a:xfrm>
            <a:off x="4948188" y="1"/>
            <a:ext cx="7243812" cy="6857999"/>
          </a:xfrm>
          <a:custGeom>
            <a:avLst/>
            <a:gdLst/>
            <a:ahLst/>
            <a:cxnLst/>
            <a:rect l="l" t="t" r="r" b="b"/>
            <a:pathLst>
              <a:path w="7243812" h="6857999">
                <a:moveTo>
                  <a:pt x="609803" y="0"/>
                </a:moveTo>
                <a:lnTo>
                  <a:pt x="1222601" y="0"/>
                </a:lnTo>
                <a:lnTo>
                  <a:pt x="1223032" y="1645"/>
                </a:lnTo>
                <a:lnTo>
                  <a:pt x="1343371" y="1645"/>
                </a:lnTo>
                <a:lnTo>
                  <a:pt x="1343665" y="0"/>
                </a:lnTo>
                <a:lnTo>
                  <a:pt x="1884172" y="0"/>
                </a:lnTo>
                <a:lnTo>
                  <a:pt x="1884280" y="1645"/>
                </a:lnTo>
                <a:lnTo>
                  <a:pt x="7243812" y="1645"/>
                </a:lnTo>
                <a:lnTo>
                  <a:pt x="7243812" y="6857999"/>
                </a:lnTo>
                <a:lnTo>
                  <a:pt x="133676" y="6857999"/>
                </a:lnTo>
                <a:lnTo>
                  <a:pt x="114609" y="6843646"/>
                </a:lnTo>
                <a:cubicBezTo>
                  <a:pt x="106811" y="6836369"/>
                  <a:pt x="103243" y="6828354"/>
                  <a:pt x="111459" y="6817746"/>
                </a:cubicBezTo>
                <a:cubicBezTo>
                  <a:pt x="93943" y="6769544"/>
                  <a:pt x="97901" y="6796071"/>
                  <a:pt x="113412" y="6759582"/>
                </a:cubicBezTo>
                <a:cubicBezTo>
                  <a:pt x="110188" y="6732087"/>
                  <a:pt x="99653" y="6727133"/>
                  <a:pt x="100729" y="6705297"/>
                </a:cubicBezTo>
                <a:cubicBezTo>
                  <a:pt x="94563" y="6675394"/>
                  <a:pt x="99792" y="6669536"/>
                  <a:pt x="87662" y="6640957"/>
                </a:cubicBezTo>
                <a:cubicBezTo>
                  <a:pt x="74199" y="6591883"/>
                  <a:pt x="82185" y="6576319"/>
                  <a:pt x="83084" y="6541313"/>
                </a:cubicBezTo>
                <a:cubicBezTo>
                  <a:pt x="82225" y="6490855"/>
                  <a:pt x="67640" y="6422980"/>
                  <a:pt x="59444" y="6370251"/>
                </a:cubicBezTo>
                <a:cubicBezTo>
                  <a:pt x="51248" y="6317522"/>
                  <a:pt x="30729" y="6270972"/>
                  <a:pt x="33908" y="6224938"/>
                </a:cubicBezTo>
                <a:lnTo>
                  <a:pt x="30063" y="6089693"/>
                </a:lnTo>
                <a:cubicBezTo>
                  <a:pt x="25730" y="6032039"/>
                  <a:pt x="3474" y="5997051"/>
                  <a:pt x="29101" y="5973994"/>
                </a:cubicBezTo>
                <a:cubicBezTo>
                  <a:pt x="17018" y="5940131"/>
                  <a:pt x="41135" y="5955713"/>
                  <a:pt x="33855" y="5939847"/>
                </a:cubicBezTo>
                <a:lnTo>
                  <a:pt x="12982" y="5906467"/>
                </a:lnTo>
                <a:lnTo>
                  <a:pt x="8416" y="5862699"/>
                </a:lnTo>
                <a:cubicBezTo>
                  <a:pt x="7895" y="5838948"/>
                  <a:pt x="8409" y="5853058"/>
                  <a:pt x="12052" y="5823324"/>
                </a:cubicBezTo>
                <a:cubicBezTo>
                  <a:pt x="11631" y="5805291"/>
                  <a:pt x="11213" y="5787258"/>
                  <a:pt x="10793" y="5769225"/>
                </a:cubicBezTo>
                <a:cubicBezTo>
                  <a:pt x="17866" y="5738356"/>
                  <a:pt x="19121" y="5696311"/>
                  <a:pt x="25986" y="5667896"/>
                </a:cubicBezTo>
                <a:cubicBezTo>
                  <a:pt x="16329" y="5647975"/>
                  <a:pt x="42195" y="5619318"/>
                  <a:pt x="43687" y="5594585"/>
                </a:cubicBezTo>
                <a:cubicBezTo>
                  <a:pt x="32512" y="5517959"/>
                  <a:pt x="44052" y="5536542"/>
                  <a:pt x="40019" y="5464225"/>
                </a:cubicBezTo>
                <a:cubicBezTo>
                  <a:pt x="32676" y="5400671"/>
                  <a:pt x="26469" y="5311951"/>
                  <a:pt x="22904" y="5269726"/>
                </a:cubicBezTo>
                <a:cubicBezTo>
                  <a:pt x="19341" y="5227501"/>
                  <a:pt x="14742" y="5212581"/>
                  <a:pt x="18628" y="5210876"/>
                </a:cubicBezTo>
                <a:cubicBezTo>
                  <a:pt x="-20300" y="5161742"/>
                  <a:pt x="15511" y="5141336"/>
                  <a:pt x="5392" y="5111369"/>
                </a:cubicBezTo>
                <a:cubicBezTo>
                  <a:pt x="10662" y="5053859"/>
                  <a:pt x="15546" y="5034036"/>
                  <a:pt x="13324" y="5009272"/>
                </a:cubicBezTo>
                <a:cubicBezTo>
                  <a:pt x="25126" y="4982633"/>
                  <a:pt x="74251" y="4956261"/>
                  <a:pt x="48699" y="4925805"/>
                </a:cubicBezTo>
                <a:cubicBezTo>
                  <a:pt x="76704" y="4931200"/>
                  <a:pt x="39437" y="4888353"/>
                  <a:pt x="62925" y="4877992"/>
                </a:cubicBezTo>
                <a:cubicBezTo>
                  <a:pt x="82480" y="4871554"/>
                  <a:pt x="75731" y="4857054"/>
                  <a:pt x="79496" y="4844323"/>
                </a:cubicBezTo>
                <a:cubicBezTo>
                  <a:pt x="97657" y="4832308"/>
                  <a:pt x="110974" y="4752352"/>
                  <a:pt x="101400" y="4733115"/>
                </a:cubicBezTo>
                <a:cubicBezTo>
                  <a:pt x="108185" y="4679357"/>
                  <a:pt x="119720" y="4662889"/>
                  <a:pt x="111223" y="4625153"/>
                </a:cubicBezTo>
                <a:cubicBezTo>
                  <a:pt x="106592" y="4588197"/>
                  <a:pt x="114401" y="4567830"/>
                  <a:pt x="126359" y="4539168"/>
                </a:cubicBezTo>
                <a:cubicBezTo>
                  <a:pt x="126535" y="4522289"/>
                  <a:pt x="126710" y="4505410"/>
                  <a:pt x="126886" y="4488531"/>
                </a:cubicBezTo>
                <a:cubicBezTo>
                  <a:pt x="126165" y="4473140"/>
                  <a:pt x="132917" y="4437329"/>
                  <a:pt x="135099" y="4411258"/>
                </a:cubicBezTo>
                <a:cubicBezTo>
                  <a:pt x="107667" y="4345686"/>
                  <a:pt x="146840" y="4280033"/>
                  <a:pt x="132327" y="4219510"/>
                </a:cubicBezTo>
                <a:cubicBezTo>
                  <a:pt x="138549" y="4158987"/>
                  <a:pt x="124091" y="4192084"/>
                  <a:pt x="172424" y="4048117"/>
                </a:cubicBezTo>
                <a:cubicBezTo>
                  <a:pt x="167703" y="4015047"/>
                  <a:pt x="203806" y="3905047"/>
                  <a:pt x="177666" y="3878222"/>
                </a:cubicBezTo>
                <a:cubicBezTo>
                  <a:pt x="167714" y="3821305"/>
                  <a:pt x="183914" y="3845122"/>
                  <a:pt x="156982" y="3778166"/>
                </a:cubicBezTo>
                <a:cubicBezTo>
                  <a:pt x="160365" y="3760234"/>
                  <a:pt x="142791" y="3724716"/>
                  <a:pt x="142115" y="3707357"/>
                </a:cubicBezTo>
                <a:cubicBezTo>
                  <a:pt x="139253" y="3688591"/>
                  <a:pt x="140202" y="3672776"/>
                  <a:pt x="139805" y="3665569"/>
                </a:cubicBezTo>
                <a:cubicBezTo>
                  <a:pt x="139778" y="3665084"/>
                  <a:pt x="139750" y="3664599"/>
                  <a:pt x="139723" y="3664114"/>
                </a:cubicBezTo>
                <a:lnTo>
                  <a:pt x="134134" y="3653088"/>
                </a:lnTo>
                <a:lnTo>
                  <a:pt x="126568" y="3641228"/>
                </a:lnTo>
                <a:cubicBezTo>
                  <a:pt x="126560" y="3629488"/>
                  <a:pt x="126549" y="3617747"/>
                  <a:pt x="126540" y="3606007"/>
                </a:cubicBezTo>
                <a:lnTo>
                  <a:pt x="134645" y="3597336"/>
                </a:lnTo>
                <a:lnTo>
                  <a:pt x="131649" y="3586412"/>
                </a:lnTo>
                <a:lnTo>
                  <a:pt x="134221" y="3569719"/>
                </a:lnTo>
                <a:lnTo>
                  <a:pt x="133795" y="3568021"/>
                </a:lnTo>
                <a:lnTo>
                  <a:pt x="130189" y="3553678"/>
                </a:lnTo>
                <a:lnTo>
                  <a:pt x="129827" y="3552249"/>
                </a:lnTo>
                <a:lnTo>
                  <a:pt x="122183" y="3542019"/>
                </a:lnTo>
                <a:lnTo>
                  <a:pt x="112426" y="3531201"/>
                </a:lnTo>
                <a:lnTo>
                  <a:pt x="105626" y="3496391"/>
                </a:lnTo>
                <a:lnTo>
                  <a:pt x="111971" y="3486850"/>
                </a:lnTo>
                <a:lnTo>
                  <a:pt x="106910" y="3476412"/>
                </a:lnTo>
                <a:cubicBezTo>
                  <a:pt x="105781" y="3466028"/>
                  <a:pt x="105824" y="3433967"/>
                  <a:pt x="105209" y="3424545"/>
                </a:cubicBezTo>
                <a:lnTo>
                  <a:pt x="103215" y="3419880"/>
                </a:lnTo>
                <a:lnTo>
                  <a:pt x="104953" y="3415218"/>
                </a:lnTo>
                <a:lnTo>
                  <a:pt x="101255" y="3409825"/>
                </a:lnTo>
                <a:lnTo>
                  <a:pt x="103044" y="3407057"/>
                </a:lnTo>
                <a:lnTo>
                  <a:pt x="89764" y="3378959"/>
                </a:lnTo>
                <a:lnTo>
                  <a:pt x="83991" y="3362948"/>
                </a:lnTo>
                <a:lnTo>
                  <a:pt x="66858" y="3332072"/>
                </a:lnTo>
                <a:lnTo>
                  <a:pt x="69057" y="3325671"/>
                </a:lnTo>
                <a:lnTo>
                  <a:pt x="51631" y="3278130"/>
                </a:lnTo>
                <a:lnTo>
                  <a:pt x="53959" y="3277179"/>
                </a:lnTo>
                <a:lnTo>
                  <a:pt x="60205" y="3262610"/>
                </a:lnTo>
                <a:lnTo>
                  <a:pt x="58998" y="3258677"/>
                </a:lnTo>
                <a:cubicBezTo>
                  <a:pt x="46010" y="3210316"/>
                  <a:pt x="80872" y="3236545"/>
                  <a:pt x="45170" y="3180546"/>
                </a:cubicBezTo>
                <a:cubicBezTo>
                  <a:pt x="53643" y="3171780"/>
                  <a:pt x="52550" y="3163902"/>
                  <a:pt x="45228" y="3151828"/>
                </a:cubicBezTo>
                <a:cubicBezTo>
                  <a:pt x="39651" y="3128169"/>
                  <a:pt x="64667" y="3124610"/>
                  <a:pt x="45020" y="3103777"/>
                </a:cubicBezTo>
                <a:cubicBezTo>
                  <a:pt x="59127" y="3105196"/>
                  <a:pt x="41123" y="3057428"/>
                  <a:pt x="57092" y="3065434"/>
                </a:cubicBezTo>
                <a:cubicBezTo>
                  <a:pt x="55435" y="3051512"/>
                  <a:pt x="40803" y="3032637"/>
                  <a:pt x="35088" y="3020247"/>
                </a:cubicBezTo>
                <a:cubicBezTo>
                  <a:pt x="32503" y="3002537"/>
                  <a:pt x="18197" y="3001119"/>
                  <a:pt x="22803" y="2991092"/>
                </a:cubicBezTo>
                <a:cubicBezTo>
                  <a:pt x="24338" y="2987749"/>
                  <a:pt x="27975" y="2983455"/>
                  <a:pt x="34850" y="2977278"/>
                </a:cubicBezTo>
                <a:cubicBezTo>
                  <a:pt x="22587" y="2954448"/>
                  <a:pt x="35600" y="2946689"/>
                  <a:pt x="36223" y="2911749"/>
                </a:cubicBezTo>
                <a:cubicBezTo>
                  <a:pt x="35158" y="2886513"/>
                  <a:pt x="29761" y="2843788"/>
                  <a:pt x="28462" y="2825860"/>
                </a:cubicBezTo>
                <a:cubicBezTo>
                  <a:pt x="28449" y="2818634"/>
                  <a:pt x="28437" y="2811409"/>
                  <a:pt x="28424" y="2804183"/>
                </a:cubicBezTo>
                <a:lnTo>
                  <a:pt x="21292" y="2790136"/>
                </a:lnTo>
                <a:lnTo>
                  <a:pt x="16179" y="2760208"/>
                </a:lnTo>
                <a:lnTo>
                  <a:pt x="22858" y="2751112"/>
                </a:lnTo>
                <a:lnTo>
                  <a:pt x="18505" y="2740278"/>
                </a:lnTo>
                <a:lnTo>
                  <a:pt x="22482" y="2726489"/>
                </a:lnTo>
                <a:lnTo>
                  <a:pt x="18175" y="2725052"/>
                </a:lnTo>
                <a:lnTo>
                  <a:pt x="10521" y="2715895"/>
                </a:lnTo>
                <a:lnTo>
                  <a:pt x="25499" y="2665666"/>
                </a:lnTo>
                <a:lnTo>
                  <a:pt x="30658" y="2635351"/>
                </a:lnTo>
                <a:cubicBezTo>
                  <a:pt x="30723" y="2625597"/>
                  <a:pt x="30791" y="2615842"/>
                  <a:pt x="30857" y="2606088"/>
                </a:cubicBezTo>
                <a:lnTo>
                  <a:pt x="37532" y="2596456"/>
                </a:lnTo>
                <a:cubicBezTo>
                  <a:pt x="41239" y="2582253"/>
                  <a:pt x="34640" y="2564757"/>
                  <a:pt x="36511" y="2549900"/>
                </a:cubicBezTo>
                <a:lnTo>
                  <a:pt x="53712" y="2496499"/>
                </a:lnTo>
                <a:cubicBezTo>
                  <a:pt x="53527" y="2492743"/>
                  <a:pt x="64725" y="2449625"/>
                  <a:pt x="64540" y="2445869"/>
                </a:cubicBezTo>
                <a:cubicBezTo>
                  <a:pt x="61940" y="2441580"/>
                  <a:pt x="65575" y="2413465"/>
                  <a:pt x="64348" y="2408995"/>
                </a:cubicBezTo>
                <a:cubicBezTo>
                  <a:pt x="100333" y="2407546"/>
                  <a:pt x="71752" y="2329020"/>
                  <a:pt x="101725" y="2335735"/>
                </a:cubicBezTo>
                <a:cubicBezTo>
                  <a:pt x="120512" y="2299003"/>
                  <a:pt x="138791" y="2291744"/>
                  <a:pt x="147278" y="2260088"/>
                </a:cubicBezTo>
                <a:cubicBezTo>
                  <a:pt x="152668" y="2224200"/>
                  <a:pt x="143589" y="2220953"/>
                  <a:pt x="152643" y="2193455"/>
                </a:cubicBezTo>
                <a:cubicBezTo>
                  <a:pt x="152701" y="2159228"/>
                  <a:pt x="131577" y="2138038"/>
                  <a:pt x="161815" y="2107942"/>
                </a:cubicBezTo>
                <a:lnTo>
                  <a:pt x="168884" y="2024270"/>
                </a:lnTo>
                <a:lnTo>
                  <a:pt x="210800" y="1969445"/>
                </a:lnTo>
                <a:lnTo>
                  <a:pt x="215063" y="1961162"/>
                </a:lnTo>
                <a:lnTo>
                  <a:pt x="226767" y="1945112"/>
                </a:lnTo>
                <a:lnTo>
                  <a:pt x="225906" y="1942021"/>
                </a:lnTo>
                <a:lnTo>
                  <a:pt x="220555" y="1935584"/>
                </a:lnTo>
                <a:cubicBezTo>
                  <a:pt x="220179" y="1930292"/>
                  <a:pt x="223282" y="1914884"/>
                  <a:pt x="223648" y="1910265"/>
                </a:cubicBezTo>
                <a:cubicBezTo>
                  <a:pt x="221934" y="1909994"/>
                  <a:pt x="221895" y="1909162"/>
                  <a:pt x="222758" y="1907867"/>
                </a:cubicBezTo>
                <a:lnTo>
                  <a:pt x="229387" y="1899379"/>
                </a:lnTo>
                <a:lnTo>
                  <a:pt x="231548" y="1895114"/>
                </a:lnTo>
                <a:lnTo>
                  <a:pt x="216553" y="1892417"/>
                </a:lnTo>
                <a:cubicBezTo>
                  <a:pt x="209075" y="1884999"/>
                  <a:pt x="222114" y="1866643"/>
                  <a:pt x="209739" y="1861483"/>
                </a:cubicBezTo>
                <a:cubicBezTo>
                  <a:pt x="214584" y="1853278"/>
                  <a:pt x="219066" y="1844665"/>
                  <a:pt x="222950" y="1835810"/>
                </a:cubicBezTo>
                <a:lnTo>
                  <a:pt x="224812" y="1830569"/>
                </a:lnTo>
                <a:lnTo>
                  <a:pt x="224522" y="1830429"/>
                </a:lnTo>
                <a:cubicBezTo>
                  <a:pt x="224224" y="1829219"/>
                  <a:pt x="224571" y="1827468"/>
                  <a:pt x="225830" y="1824832"/>
                </a:cubicBezTo>
                <a:lnTo>
                  <a:pt x="228207" y="1821003"/>
                </a:lnTo>
                <a:lnTo>
                  <a:pt x="230878" y="1807109"/>
                </a:lnTo>
                <a:lnTo>
                  <a:pt x="227355" y="1805316"/>
                </a:lnTo>
                <a:lnTo>
                  <a:pt x="228132" y="1804434"/>
                </a:lnTo>
                <a:cubicBezTo>
                  <a:pt x="237533" y="1798221"/>
                  <a:pt x="248274" y="1797417"/>
                  <a:pt x="223762" y="1784314"/>
                </a:cubicBezTo>
                <a:cubicBezTo>
                  <a:pt x="240655" y="1769422"/>
                  <a:pt x="224912" y="1763793"/>
                  <a:pt x="226521" y="1740358"/>
                </a:cubicBezTo>
                <a:cubicBezTo>
                  <a:pt x="240385" y="1732435"/>
                  <a:pt x="239102" y="1724301"/>
                  <a:pt x="233164" y="1715685"/>
                </a:cubicBezTo>
                <a:cubicBezTo>
                  <a:pt x="245499" y="1694404"/>
                  <a:pt x="240415" y="1672675"/>
                  <a:pt x="245819" y="1647555"/>
                </a:cubicBezTo>
                <a:cubicBezTo>
                  <a:pt x="268668" y="1622803"/>
                  <a:pt x="248434" y="1605585"/>
                  <a:pt x="254317" y="1578752"/>
                </a:cubicBezTo>
                <a:lnTo>
                  <a:pt x="249918" y="1546022"/>
                </a:lnTo>
                <a:cubicBezTo>
                  <a:pt x="251996" y="1543635"/>
                  <a:pt x="248777" y="1521210"/>
                  <a:pt x="248927" y="1519929"/>
                </a:cubicBezTo>
                <a:lnTo>
                  <a:pt x="248704" y="1519731"/>
                </a:lnTo>
                <a:lnTo>
                  <a:pt x="252245" y="1514846"/>
                </a:lnTo>
                <a:cubicBezTo>
                  <a:pt x="255314" y="1501295"/>
                  <a:pt x="252199" y="1477394"/>
                  <a:pt x="254681" y="1463304"/>
                </a:cubicBezTo>
                <a:cubicBezTo>
                  <a:pt x="257024" y="1459891"/>
                  <a:pt x="268983" y="1432466"/>
                  <a:pt x="267138" y="1430305"/>
                </a:cubicBezTo>
                <a:lnTo>
                  <a:pt x="266110" y="1429568"/>
                </a:lnTo>
                <a:lnTo>
                  <a:pt x="286784" y="1404045"/>
                </a:lnTo>
                <a:lnTo>
                  <a:pt x="294521" y="1360879"/>
                </a:lnTo>
                <a:lnTo>
                  <a:pt x="324750" y="1301993"/>
                </a:lnTo>
                <a:lnTo>
                  <a:pt x="328780" y="1210776"/>
                </a:lnTo>
                <a:cubicBezTo>
                  <a:pt x="344171" y="1197232"/>
                  <a:pt x="343390" y="1192124"/>
                  <a:pt x="346123" y="1157176"/>
                </a:cubicBezTo>
                <a:cubicBezTo>
                  <a:pt x="359383" y="1110140"/>
                  <a:pt x="355619" y="1111028"/>
                  <a:pt x="349331" y="1063288"/>
                </a:cubicBezTo>
                <a:cubicBezTo>
                  <a:pt x="364194" y="1005331"/>
                  <a:pt x="362778" y="969963"/>
                  <a:pt x="431245" y="889417"/>
                </a:cubicBezTo>
                <a:lnTo>
                  <a:pt x="459477" y="816346"/>
                </a:lnTo>
                <a:cubicBezTo>
                  <a:pt x="465006" y="808083"/>
                  <a:pt x="496978" y="764380"/>
                  <a:pt x="489268" y="752692"/>
                </a:cubicBezTo>
                <a:lnTo>
                  <a:pt x="505368" y="724368"/>
                </a:lnTo>
                <a:lnTo>
                  <a:pt x="511178" y="722494"/>
                </a:lnTo>
                <a:lnTo>
                  <a:pt x="514451" y="717531"/>
                </a:lnTo>
                <a:cubicBezTo>
                  <a:pt x="514171" y="710761"/>
                  <a:pt x="513893" y="703992"/>
                  <a:pt x="513612" y="697222"/>
                </a:cubicBezTo>
                <a:cubicBezTo>
                  <a:pt x="513272" y="693376"/>
                  <a:pt x="513720" y="690905"/>
                  <a:pt x="514772" y="689289"/>
                </a:cubicBezTo>
                <a:lnTo>
                  <a:pt x="515249" y="689151"/>
                </a:lnTo>
                <a:cubicBezTo>
                  <a:pt x="515320" y="686637"/>
                  <a:pt x="515389" y="684122"/>
                  <a:pt x="515461" y="681608"/>
                </a:cubicBezTo>
                <a:cubicBezTo>
                  <a:pt x="522970" y="666964"/>
                  <a:pt x="551123" y="617831"/>
                  <a:pt x="560298" y="601285"/>
                </a:cubicBezTo>
                <a:cubicBezTo>
                  <a:pt x="558549" y="585107"/>
                  <a:pt x="540289" y="573171"/>
                  <a:pt x="570504" y="582332"/>
                </a:cubicBezTo>
                <a:cubicBezTo>
                  <a:pt x="570816" y="577121"/>
                  <a:pt x="573898" y="574271"/>
                  <a:pt x="578347" y="572511"/>
                </a:cubicBezTo>
                <a:lnTo>
                  <a:pt x="580375" y="572092"/>
                </a:lnTo>
                <a:lnTo>
                  <a:pt x="575722" y="536015"/>
                </a:lnTo>
                <a:lnTo>
                  <a:pt x="578705" y="531675"/>
                </a:lnTo>
                <a:lnTo>
                  <a:pt x="564084" y="491380"/>
                </a:lnTo>
                <a:cubicBezTo>
                  <a:pt x="560969" y="487340"/>
                  <a:pt x="560134" y="482008"/>
                  <a:pt x="564457" y="473782"/>
                </a:cubicBezTo>
                <a:lnTo>
                  <a:pt x="566413" y="472000"/>
                </a:lnTo>
                <a:lnTo>
                  <a:pt x="584600" y="354566"/>
                </a:lnTo>
                <a:cubicBezTo>
                  <a:pt x="586100" y="325288"/>
                  <a:pt x="584583" y="317533"/>
                  <a:pt x="588077" y="265704"/>
                </a:cubicBezTo>
                <a:cubicBezTo>
                  <a:pt x="588008" y="205530"/>
                  <a:pt x="578491" y="226511"/>
                  <a:pt x="580576" y="187093"/>
                </a:cubicBezTo>
                <a:cubicBezTo>
                  <a:pt x="579265" y="162458"/>
                  <a:pt x="569240" y="117589"/>
                  <a:pt x="587928" y="130336"/>
                </a:cubicBezTo>
                <a:cubicBezTo>
                  <a:pt x="552635" y="69804"/>
                  <a:pt x="604651" y="82036"/>
                  <a:pt x="593881" y="17287"/>
                </a:cubicBezTo>
                <a:cubicBezTo>
                  <a:pt x="600399" y="13784"/>
                  <a:pt x="605413" y="8440"/>
                  <a:pt x="609224" y="17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4647547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844F70D-5F09-1B69-90EA-9B0911E0A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94" y="2236704"/>
            <a:ext cx="10792304" cy="187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5779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BFC0192-B394-EBFA-4FB7-42D8A2B76D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956" r="11956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5EB9EFE-A798-D61D-1711-53CD171C9D59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NICOLE EN HUGO</a:t>
            </a:r>
            <a:endParaRPr lang="en-US" sz="3600" b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51062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745E3E4-2FE1-1DA3-D81B-0627403F4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124" y="2266329"/>
            <a:ext cx="6952298" cy="232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8779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0D81CC9-598D-09B1-233E-A5C1E44BA0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1427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B804BEB-B477-CE14-CF6B-3AA1056668FE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WILL TURA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4997935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3B7DDE1-8B49-311B-3E46-7F5116CD0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609" y="2354124"/>
            <a:ext cx="7142782" cy="236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1733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7DA3C418-758E-4180-A5D0-8655D680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8C8EF06-5EC3-4883-AFAF-D74FF4655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5135971" cy="687164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C0E2B2F-62AC-2EEC-3745-2D92551BE4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474" r="-2" b="20597"/>
          <a:stretch>
            <a:fillRect/>
          </a:stretch>
        </p:blipFill>
        <p:spPr>
          <a:xfrm>
            <a:off x="2915455" y="10"/>
            <a:ext cx="9276545" cy="6857990"/>
          </a:xfrm>
          <a:custGeom>
            <a:avLst/>
            <a:gdLst/>
            <a:ahLst/>
            <a:cxnLst/>
            <a:rect l="l" t="t" r="r" b="b"/>
            <a:pathLst>
              <a:path w="9276545" h="6871647">
                <a:moveTo>
                  <a:pt x="9276545" y="0"/>
                </a:moveTo>
                <a:lnTo>
                  <a:pt x="9276545" y="6858000"/>
                </a:lnTo>
                <a:lnTo>
                  <a:pt x="1546051" y="6871647"/>
                </a:lnTo>
                <a:lnTo>
                  <a:pt x="1535751" y="6828910"/>
                </a:lnTo>
                <a:cubicBezTo>
                  <a:pt x="1530460" y="6775140"/>
                  <a:pt x="1515370" y="6618042"/>
                  <a:pt x="1514301" y="6549029"/>
                </a:cubicBezTo>
                <a:cubicBezTo>
                  <a:pt x="1518045" y="6491396"/>
                  <a:pt x="1528503" y="6450608"/>
                  <a:pt x="1529339" y="6414828"/>
                </a:cubicBezTo>
                <a:cubicBezTo>
                  <a:pt x="1525062" y="6359280"/>
                  <a:pt x="1502062" y="6307149"/>
                  <a:pt x="1493941" y="6268848"/>
                </a:cubicBezTo>
                <a:cubicBezTo>
                  <a:pt x="1502669" y="6254191"/>
                  <a:pt x="1469920" y="6200171"/>
                  <a:pt x="1480613" y="6185025"/>
                </a:cubicBezTo>
                <a:cubicBezTo>
                  <a:pt x="1481020" y="6164522"/>
                  <a:pt x="1458164" y="6060790"/>
                  <a:pt x="1443364" y="6018360"/>
                </a:cubicBezTo>
                <a:cubicBezTo>
                  <a:pt x="1426694" y="5970758"/>
                  <a:pt x="1390307" y="5920074"/>
                  <a:pt x="1380584" y="5899407"/>
                </a:cubicBezTo>
                <a:cubicBezTo>
                  <a:pt x="1370860" y="5878740"/>
                  <a:pt x="1392244" y="5920877"/>
                  <a:pt x="1385023" y="5894356"/>
                </a:cubicBezTo>
                <a:cubicBezTo>
                  <a:pt x="1377800" y="5867835"/>
                  <a:pt x="1345702" y="5770498"/>
                  <a:pt x="1337254" y="5740279"/>
                </a:cubicBezTo>
                <a:cubicBezTo>
                  <a:pt x="1353956" y="5738860"/>
                  <a:pt x="1323673" y="5722040"/>
                  <a:pt x="1334321" y="5713042"/>
                </a:cubicBezTo>
                <a:cubicBezTo>
                  <a:pt x="1343675" y="5706701"/>
                  <a:pt x="1336672" y="5700118"/>
                  <a:pt x="1335877" y="5692870"/>
                </a:cubicBezTo>
                <a:cubicBezTo>
                  <a:pt x="1343201" y="5683812"/>
                  <a:pt x="1329617" y="5652064"/>
                  <a:pt x="1319978" y="5643427"/>
                </a:cubicBezTo>
                <a:cubicBezTo>
                  <a:pt x="1286551" y="5622177"/>
                  <a:pt x="1310947" y="5579803"/>
                  <a:pt x="1285321" y="5562271"/>
                </a:cubicBezTo>
                <a:cubicBezTo>
                  <a:pt x="1281540" y="5556238"/>
                  <a:pt x="1279983" y="5550455"/>
                  <a:pt x="1279815" y="5544867"/>
                </a:cubicBezTo>
                <a:lnTo>
                  <a:pt x="1282507" y="5529404"/>
                </a:lnTo>
                <a:lnTo>
                  <a:pt x="1289604" y="5525378"/>
                </a:lnTo>
                <a:lnTo>
                  <a:pt x="1287766" y="5515726"/>
                </a:lnTo>
                <a:lnTo>
                  <a:pt x="1288829" y="5513051"/>
                </a:lnTo>
                <a:cubicBezTo>
                  <a:pt x="1290896" y="5507946"/>
                  <a:pt x="1292688" y="5502897"/>
                  <a:pt x="1293373" y="5497833"/>
                </a:cubicBezTo>
                <a:cubicBezTo>
                  <a:pt x="1288690" y="5483829"/>
                  <a:pt x="1272696" y="5459278"/>
                  <a:pt x="1260736" y="5429027"/>
                </a:cubicBezTo>
                <a:cubicBezTo>
                  <a:pt x="1238579" y="5396416"/>
                  <a:pt x="1238884" y="5351600"/>
                  <a:pt x="1221610" y="5316328"/>
                </a:cubicBezTo>
                <a:lnTo>
                  <a:pt x="1216099" y="5309330"/>
                </a:lnTo>
                <a:lnTo>
                  <a:pt x="1217278" y="5279477"/>
                </a:lnTo>
                <a:cubicBezTo>
                  <a:pt x="1221588" y="5274318"/>
                  <a:pt x="1222716" y="5266940"/>
                  <a:pt x="1218469" y="5260597"/>
                </a:cubicBezTo>
                <a:lnTo>
                  <a:pt x="1206220" y="5152555"/>
                </a:lnTo>
                <a:cubicBezTo>
                  <a:pt x="1205294" y="5116878"/>
                  <a:pt x="1196908" y="5101727"/>
                  <a:pt x="1212921" y="5046536"/>
                </a:cubicBezTo>
                <a:cubicBezTo>
                  <a:pt x="1234138" y="4987918"/>
                  <a:pt x="1204801" y="4903116"/>
                  <a:pt x="1212183" y="4837345"/>
                </a:cubicBezTo>
                <a:cubicBezTo>
                  <a:pt x="1183151" y="4802424"/>
                  <a:pt x="1209228" y="4821062"/>
                  <a:pt x="1202048" y="4784195"/>
                </a:cubicBezTo>
                <a:cubicBezTo>
                  <a:pt x="1202483" y="4760878"/>
                  <a:pt x="1202919" y="4737561"/>
                  <a:pt x="1203354" y="4714245"/>
                </a:cubicBezTo>
                <a:lnTo>
                  <a:pt x="1201502" y="4700836"/>
                </a:lnTo>
                <a:lnTo>
                  <a:pt x="1194919" y="4697224"/>
                </a:lnTo>
                <a:lnTo>
                  <a:pt x="1187792" y="4677162"/>
                </a:lnTo>
                <a:cubicBezTo>
                  <a:pt x="1186060" y="4669625"/>
                  <a:pt x="1185291" y="4661478"/>
                  <a:pt x="1186080" y="4652429"/>
                </a:cubicBezTo>
                <a:cubicBezTo>
                  <a:pt x="1199189" y="4622456"/>
                  <a:pt x="1167081" y="4571771"/>
                  <a:pt x="1184722" y="4534840"/>
                </a:cubicBezTo>
                <a:cubicBezTo>
                  <a:pt x="1182407" y="4499077"/>
                  <a:pt x="1175424" y="4460227"/>
                  <a:pt x="1172188" y="4437851"/>
                </a:cubicBezTo>
                <a:cubicBezTo>
                  <a:pt x="1161331" y="4428466"/>
                  <a:pt x="1178123" y="4398274"/>
                  <a:pt x="1165306" y="4400581"/>
                </a:cubicBezTo>
                <a:cubicBezTo>
                  <a:pt x="1171061" y="4389819"/>
                  <a:pt x="1173552" y="4346771"/>
                  <a:pt x="1168602" y="4335651"/>
                </a:cubicBezTo>
                <a:lnTo>
                  <a:pt x="1178384" y="4280215"/>
                </a:lnTo>
                <a:lnTo>
                  <a:pt x="1177294" y="4274660"/>
                </a:lnTo>
                <a:cubicBezTo>
                  <a:pt x="1177138" y="4268882"/>
                  <a:pt x="1177520" y="4251103"/>
                  <a:pt x="1177448" y="4245552"/>
                </a:cubicBezTo>
                <a:cubicBezTo>
                  <a:pt x="1177252" y="4244155"/>
                  <a:pt x="1177058" y="4242757"/>
                  <a:pt x="1176863" y="4241361"/>
                </a:cubicBezTo>
                <a:lnTo>
                  <a:pt x="1162386" y="4207167"/>
                </a:lnTo>
                <a:cubicBezTo>
                  <a:pt x="1162950" y="4202536"/>
                  <a:pt x="1174655" y="4199565"/>
                  <a:pt x="1174343" y="4192380"/>
                </a:cubicBezTo>
                <a:lnTo>
                  <a:pt x="1160516" y="4164062"/>
                </a:lnTo>
                <a:lnTo>
                  <a:pt x="1161365" y="4158623"/>
                </a:lnTo>
                <a:lnTo>
                  <a:pt x="1144878" y="4076261"/>
                </a:lnTo>
                <a:lnTo>
                  <a:pt x="1123687" y="4005692"/>
                </a:lnTo>
                <a:lnTo>
                  <a:pt x="1096720" y="3754257"/>
                </a:lnTo>
                <a:cubicBezTo>
                  <a:pt x="1083618" y="3639924"/>
                  <a:pt x="1064313" y="3636659"/>
                  <a:pt x="1047682" y="3517638"/>
                </a:cubicBezTo>
                <a:cubicBezTo>
                  <a:pt x="1048550" y="3477187"/>
                  <a:pt x="1049418" y="3436735"/>
                  <a:pt x="1050285" y="3396284"/>
                </a:cubicBezTo>
                <a:lnTo>
                  <a:pt x="1030166" y="3320814"/>
                </a:lnTo>
                <a:lnTo>
                  <a:pt x="1034128" y="3260443"/>
                </a:lnTo>
                <a:lnTo>
                  <a:pt x="1007751" y="3198916"/>
                </a:lnTo>
                <a:cubicBezTo>
                  <a:pt x="1003323" y="3193074"/>
                  <a:pt x="1001150" y="3187393"/>
                  <a:pt x="1000384" y="3181839"/>
                </a:cubicBezTo>
                <a:cubicBezTo>
                  <a:pt x="1000734" y="3176675"/>
                  <a:pt x="1001085" y="3171511"/>
                  <a:pt x="1001435" y="3166346"/>
                </a:cubicBezTo>
                <a:lnTo>
                  <a:pt x="968918" y="3112638"/>
                </a:lnTo>
                <a:cubicBezTo>
                  <a:pt x="957125" y="3092489"/>
                  <a:pt x="955617" y="3065232"/>
                  <a:pt x="934483" y="3031628"/>
                </a:cubicBezTo>
                <a:cubicBezTo>
                  <a:pt x="914631" y="2997037"/>
                  <a:pt x="908933" y="3005661"/>
                  <a:pt x="879229" y="2948196"/>
                </a:cubicBezTo>
                <a:cubicBezTo>
                  <a:pt x="850845" y="2897154"/>
                  <a:pt x="820829" y="2806798"/>
                  <a:pt x="798666" y="2761198"/>
                </a:cubicBezTo>
                <a:cubicBezTo>
                  <a:pt x="773970" y="2714562"/>
                  <a:pt x="758278" y="2715446"/>
                  <a:pt x="746962" y="2694939"/>
                </a:cubicBezTo>
                <a:lnTo>
                  <a:pt x="712796" y="2614779"/>
                </a:lnTo>
                <a:lnTo>
                  <a:pt x="697701" y="2600020"/>
                </a:lnTo>
                <a:cubicBezTo>
                  <a:pt x="697743" y="2598787"/>
                  <a:pt x="697784" y="2597555"/>
                  <a:pt x="697823" y="2596321"/>
                </a:cubicBezTo>
                <a:lnTo>
                  <a:pt x="679645" y="2572602"/>
                </a:lnTo>
                <a:lnTo>
                  <a:pt x="680789" y="2571831"/>
                </a:lnTo>
                <a:cubicBezTo>
                  <a:pt x="682946" y="2569560"/>
                  <a:pt x="683757" y="2566863"/>
                  <a:pt x="681771" y="2563200"/>
                </a:cubicBezTo>
                <a:cubicBezTo>
                  <a:pt x="705290" y="2562299"/>
                  <a:pt x="688388" y="2558438"/>
                  <a:pt x="680456" y="2547723"/>
                </a:cubicBezTo>
                <a:cubicBezTo>
                  <a:pt x="679482" y="2534148"/>
                  <a:pt x="677183" y="2493617"/>
                  <a:pt x="675922" y="2481749"/>
                </a:cubicBezTo>
                <a:lnTo>
                  <a:pt x="672894" y="2476509"/>
                </a:lnTo>
                <a:lnTo>
                  <a:pt x="673143" y="2476297"/>
                </a:lnTo>
                <a:cubicBezTo>
                  <a:pt x="673152" y="2474932"/>
                  <a:pt x="672405" y="2473126"/>
                  <a:pt x="670567" y="2470561"/>
                </a:cubicBezTo>
                <a:lnTo>
                  <a:pt x="667369" y="2466951"/>
                </a:lnTo>
                <a:lnTo>
                  <a:pt x="661495" y="2456785"/>
                </a:lnTo>
                <a:cubicBezTo>
                  <a:pt x="661510" y="2455387"/>
                  <a:pt x="661525" y="2453987"/>
                  <a:pt x="661540" y="2452588"/>
                </a:cubicBezTo>
                <a:lnTo>
                  <a:pt x="664540" y="2449913"/>
                </a:lnTo>
                <a:lnTo>
                  <a:pt x="663581" y="2449129"/>
                </a:lnTo>
                <a:cubicBezTo>
                  <a:pt x="653014" y="2444453"/>
                  <a:pt x="642406" y="2445872"/>
                  <a:pt x="663129" y="2426579"/>
                </a:cubicBezTo>
                <a:cubicBezTo>
                  <a:pt x="643271" y="2414167"/>
                  <a:pt x="657229" y="2404769"/>
                  <a:pt x="650205" y="2379928"/>
                </a:cubicBezTo>
                <a:cubicBezTo>
                  <a:pt x="634911" y="2374359"/>
                  <a:pt x="634260" y="2365346"/>
                  <a:pt x="638008" y="2354824"/>
                </a:cubicBezTo>
                <a:cubicBezTo>
                  <a:pt x="621083" y="2334576"/>
                  <a:pt x="620949" y="2310146"/>
                  <a:pt x="609851" y="2284299"/>
                </a:cubicBezTo>
                <a:lnTo>
                  <a:pt x="585585" y="2155739"/>
                </a:lnTo>
                <a:lnTo>
                  <a:pt x="581391" y="2152892"/>
                </a:lnTo>
                <a:cubicBezTo>
                  <a:pt x="578821" y="2150768"/>
                  <a:pt x="577525" y="2149149"/>
                  <a:pt x="577083" y="2147807"/>
                </a:cubicBezTo>
                <a:lnTo>
                  <a:pt x="577251" y="2147544"/>
                </a:lnTo>
                <a:lnTo>
                  <a:pt x="546845" y="2085601"/>
                </a:lnTo>
                <a:cubicBezTo>
                  <a:pt x="538270" y="2073917"/>
                  <a:pt x="486356" y="1955894"/>
                  <a:pt x="470837" y="1931362"/>
                </a:cubicBezTo>
                <a:lnTo>
                  <a:pt x="428154" y="1657167"/>
                </a:lnTo>
                <a:lnTo>
                  <a:pt x="392797" y="1510175"/>
                </a:lnTo>
                <a:cubicBezTo>
                  <a:pt x="380165" y="1504446"/>
                  <a:pt x="369910" y="1451095"/>
                  <a:pt x="372847" y="1440507"/>
                </a:cubicBezTo>
                <a:cubicBezTo>
                  <a:pt x="369015" y="1433783"/>
                  <a:pt x="338503" y="1376212"/>
                  <a:pt x="344479" y="1367690"/>
                </a:cubicBezTo>
                <a:cubicBezTo>
                  <a:pt x="332264" y="1342150"/>
                  <a:pt x="321736" y="1310521"/>
                  <a:pt x="299558" y="1287266"/>
                </a:cubicBezTo>
                <a:cubicBezTo>
                  <a:pt x="277380" y="1264010"/>
                  <a:pt x="259203" y="1269909"/>
                  <a:pt x="243216" y="1249403"/>
                </a:cubicBezTo>
                <a:cubicBezTo>
                  <a:pt x="227230" y="1228898"/>
                  <a:pt x="218454" y="1166841"/>
                  <a:pt x="203639" y="1164232"/>
                </a:cubicBezTo>
                <a:cubicBezTo>
                  <a:pt x="192352" y="1144923"/>
                  <a:pt x="198158" y="1133798"/>
                  <a:pt x="169195" y="1087898"/>
                </a:cubicBezTo>
                <a:cubicBezTo>
                  <a:pt x="139228" y="1002950"/>
                  <a:pt x="140891" y="969630"/>
                  <a:pt x="98775" y="910071"/>
                </a:cubicBezTo>
                <a:cubicBezTo>
                  <a:pt x="45025" y="831068"/>
                  <a:pt x="34038" y="817468"/>
                  <a:pt x="43820" y="712632"/>
                </a:cubicBezTo>
                <a:cubicBezTo>
                  <a:pt x="34816" y="659496"/>
                  <a:pt x="43273" y="613587"/>
                  <a:pt x="44748" y="591246"/>
                </a:cubicBezTo>
                <a:lnTo>
                  <a:pt x="36767" y="546725"/>
                </a:lnTo>
                <a:cubicBezTo>
                  <a:pt x="36093" y="528360"/>
                  <a:pt x="35418" y="509996"/>
                  <a:pt x="34744" y="491632"/>
                </a:cubicBezTo>
                <a:cubicBezTo>
                  <a:pt x="34670" y="458441"/>
                  <a:pt x="29296" y="473054"/>
                  <a:pt x="29222" y="439863"/>
                </a:cubicBezTo>
                <a:cubicBezTo>
                  <a:pt x="29152" y="439762"/>
                  <a:pt x="2578" y="397168"/>
                  <a:pt x="2507" y="397065"/>
                </a:cubicBezTo>
                <a:cubicBezTo>
                  <a:pt x="-7796" y="385479"/>
                  <a:pt x="17492" y="336832"/>
                  <a:pt x="9810" y="317232"/>
                </a:cubicBezTo>
                <a:lnTo>
                  <a:pt x="25323" y="268841"/>
                </a:lnTo>
                <a:cubicBezTo>
                  <a:pt x="20582" y="241406"/>
                  <a:pt x="55391" y="238509"/>
                  <a:pt x="50278" y="195107"/>
                </a:cubicBezTo>
                <a:cubicBezTo>
                  <a:pt x="49891" y="157638"/>
                  <a:pt x="41873" y="124837"/>
                  <a:pt x="47653" y="93413"/>
                </a:cubicBezTo>
                <a:cubicBezTo>
                  <a:pt x="41389" y="80245"/>
                  <a:pt x="38874" y="67990"/>
                  <a:pt x="48323" y="56668"/>
                </a:cubicBezTo>
                <a:cubicBezTo>
                  <a:pt x="46028" y="30349"/>
                  <a:pt x="37896" y="18658"/>
                  <a:pt x="38423" y="5323"/>
                </a:cubicBezTo>
                <a:lnTo>
                  <a:pt x="39875" y="1"/>
                </a:ln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E9D94E3-EB12-61E0-7C8A-F1DB841AAD9D}"/>
              </a:ext>
            </a:extLst>
          </p:cNvPr>
          <p:cNvSpPr txBox="1"/>
          <p:nvPr/>
        </p:nvSpPr>
        <p:spPr>
          <a:xfrm>
            <a:off x="661916" y="2852381"/>
            <a:ext cx="3161940" cy="26402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EDDY WALLY</a:t>
            </a:r>
          </a:p>
        </p:txBody>
      </p:sp>
    </p:spTree>
    <p:extLst>
      <p:ext uri="{BB962C8B-B14F-4D97-AF65-F5344CB8AC3E}">
        <p14:creationId xmlns:p14="http://schemas.microsoft.com/office/powerpoint/2010/main" val="353245232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D6C7C15-6F33-7E94-F19C-493DA31CF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276" y="2399471"/>
            <a:ext cx="7955448" cy="205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981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78</Words>
  <Application>Microsoft Office PowerPoint</Application>
  <PresentationFormat>Breedbeeld</PresentationFormat>
  <Paragraphs>58</Paragraphs>
  <Slides>106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106</vt:i4>
      </vt:variant>
    </vt:vector>
  </HeadingPairs>
  <TitlesOfParts>
    <vt:vector size="111" baseType="lpstr">
      <vt:lpstr>Meiryo</vt:lpstr>
      <vt:lpstr>Aptos</vt:lpstr>
      <vt:lpstr>Aptos Display</vt:lpstr>
      <vt:lpstr>Arial</vt:lpstr>
      <vt:lpstr>Kantoorthema</vt:lpstr>
      <vt:lpstr>Raad het plaatje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CDVtPark</dc:creator>
  <cp:lastModifiedBy>CDVtPark</cp:lastModifiedBy>
  <cp:revision>5</cp:revision>
  <dcterms:created xsi:type="dcterms:W3CDTF">2026-02-02T12:52:06Z</dcterms:created>
  <dcterms:modified xsi:type="dcterms:W3CDTF">2026-02-12T11:51:29Z</dcterms:modified>
</cp:coreProperties>
</file>