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88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42" Type="http://schemas.openxmlformats.org/officeDocument/2006/relationships/slide" Target="slides/slide37.xml"/><Relationship Id="rId86" Type="http://schemas.openxmlformats.org/officeDocument/2006/relationships/slide" Target="slides/slide81.xml"/><Relationship Id="rId41" Type="http://schemas.openxmlformats.org/officeDocument/2006/relationships/slide" Target="slides/slide36.xml"/><Relationship Id="rId85" Type="http://schemas.openxmlformats.org/officeDocument/2006/relationships/slide" Target="slides/slide80.xml"/><Relationship Id="rId44" Type="http://schemas.openxmlformats.org/officeDocument/2006/relationships/slide" Target="slides/slide39.xml"/><Relationship Id="rId88" Type="http://schemas.openxmlformats.org/officeDocument/2006/relationships/slide" Target="slides/slide83.xml"/><Relationship Id="rId43" Type="http://schemas.openxmlformats.org/officeDocument/2006/relationships/slide" Target="slides/slide38.xml"/><Relationship Id="rId87" Type="http://schemas.openxmlformats.org/officeDocument/2006/relationships/slide" Target="slides/slide8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schemas.openxmlformats.org/officeDocument/2006/relationships/slide" Target="slides/slide74.xml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11fe8667c5_0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11fe8667c5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11fe8667c5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11fe8667c5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11fe8667c5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211fe8667c5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11fe8667c5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11fe8667c5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11fe8667c5_0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11fe8667c5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11fe8667c5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11fe8667c5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11fe8667c5_0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11fe8667c5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11fe8667c5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11fe8667c5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11fe8667c5_0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11fe8667c5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11fe8667c5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11fe8667c5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11fe8667c5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11fe8667c5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11fe8667c5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11fe8667c5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11fe8667c5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11fe8667c5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11fe8667c5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11fe8667c5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11fe8667c5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11fe8667c5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11fe8667c5_0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11fe8667c5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11fe8667c5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11fe8667c5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11fe8667c5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211fe8667c5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11fe8667c5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11fe8667c5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11fe8667c5_0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11fe8667c5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11fe8667c5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11fe8667c5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11fe8667c5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11fe8667c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11fe8667c5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11fe8667c5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11fe8667c5_0_1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11fe8667c5_0_1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11fe8667c5_0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211fe8667c5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11fe8667c5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211fe8667c5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11fe8667c5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11fe8667c5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11fe8667c5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11fe8667c5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11fe8667c5_0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11fe8667c5_0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11fe8667c5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11fe8667c5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11fe8667c5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11fe8667c5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11fe8667c5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211fe8667c5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11fe8667c5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11fe8667c5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11fe8667c5_0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211fe8667c5_0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11fe8667c5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11fe8667c5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11fe8667c5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11fe8667c5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11fe8667c5_0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211fe8667c5_0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211fe8667c5_0_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211fe8667c5_0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11fe8667c5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211fe8667c5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11fe8667c5_0_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211fe8667c5_0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11fe8667c5_0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211fe8667c5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11fe8667c5_0_3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11fe8667c5_0_3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11fe8667c5_0_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211fe8667c5_0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11fe8667c5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11fe8667c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11fe8667c5_0_3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11fe8667c5_0_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11fe8667c5_0_3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211fe8667c5_0_3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211fe8667c5_0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211fe8667c5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11fe8667c5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211fe8667c5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11fe8667c5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211fe8667c5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11fe8667c5_0_3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211fe8667c5_0_3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211fe8667c5_0_3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211fe8667c5_0_3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211fe8667c5_0_3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211fe8667c5_0_3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211fe8667c5_0_3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211fe8667c5_0_3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11fe8667c5_0_3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211fe8667c5_0_3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11fe8667c5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11fe8667c5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11fe8667c5_0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211fe8667c5_0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211fe8667c5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211fe8667c5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11fe8667c5_0_4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211fe8667c5_0_4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11fe8667c5_0_4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211fe8667c5_0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11fe8667c5_0_4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211fe8667c5_0_4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211fe8667c5_0_4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Google Shape;420;g211fe8667c5_0_4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211fe8667c5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211fe8667c5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211fe8667c5_0_4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211fe8667c5_0_4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211fe8667c5_0_4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211fe8667c5_0_4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11fe8667c5_0_4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211fe8667c5_0_4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11fe8667c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11fe8667c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211fe8667c5_0_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211fe8667c5_0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211fe8667c5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211fe8667c5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211fe8667c5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211fe8667c5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11fe8667c5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211fe8667c5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11fe8667c5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211fe8667c5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211fe8667c5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211fe8667c5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g211fe8667c5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Google Shape;489;g211fe8667c5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11fe8667c5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211fe8667c5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11fe8667c5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211fe8667c5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211fe8667c5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211fe8667c5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11fe8667c5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11fe8667c5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211fe8667c5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211fe8667c5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211fe8667c5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211fe8667c5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211fe8667c5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211fe8667c5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211fe8667c5_0_4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211fe8667c5_0_4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211fe8667c5_0_4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211fe8667c5_0_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211fe8667c5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211fe8667c5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211fe8667c5_0_4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211fe8667c5_0_4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211fe8667c5_0_4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211fe8667c5_0_4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211fe8667c5_0_4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211fe8667c5_0_4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11fe8667c5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11fe8667c5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2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7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5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6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6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9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9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5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8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7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27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31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31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3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33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3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0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6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26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9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9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32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32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34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34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3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35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38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36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41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51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37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39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43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42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4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40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47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46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45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53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52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49.pn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50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4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9825" y="76200"/>
            <a:ext cx="6484340" cy="499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7175" y="125363"/>
            <a:ext cx="7109650" cy="48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2"/>
          <p:cNvSpPr/>
          <p:nvPr/>
        </p:nvSpPr>
        <p:spPr>
          <a:xfrm rot="-8403592">
            <a:off x="3520343" y="4191372"/>
            <a:ext cx="572442" cy="24256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7975" y="76200"/>
            <a:ext cx="6468058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7975" y="76200"/>
            <a:ext cx="6468058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4"/>
          <p:cNvSpPr/>
          <p:nvPr/>
        </p:nvSpPr>
        <p:spPr>
          <a:xfrm rot="8607711">
            <a:off x="2301123" y="912477"/>
            <a:ext cx="880815" cy="47784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838" y="95250"/>
            <a:ext cx="6410325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838" y="95250"/>
            <a:ext cx="6410325" cy="4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6"/>
          <p:cNvSpPr/>
          <p:nvPr/>
        </p:nvSpPr>
        <p:spPr>
          <a:xfrm rot="1735480">
            <a:off x="2208934" y="774888"/>
            <a:ext cx="899394" cy="374781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838" y="95250"/>
            <a:ext cx="6410325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6838" y="95250"/>
            <a:ext cx="6410325" cy="495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8"/>
          <p:cNvSpPr/>
          <p:nvPr/>
        </p:nvSpPr>
        <p:spPr>
          <a:xfrm rot="8457304">
            <a:off x="7126370" y="2610543"/>
            <a:ext cx="766752" cy="346385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100" y="76200"/>
            <a:ext cx="7491795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6100" y="76200"/>
            <a:ext cx="7491795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0"/>
          <p:cNvSpPr/>
          <p:nvPr/>
        </p:nvSpPr>
        <p:spPr>
          <a:xfrm rot="-8495732">
            <a:off x="5604932" y="1085434"/>
            <a:ext cx="956683" cy="311335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9825" y="76200"/>
            <a:ext cx="6484340" cy="4991101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4"/>
          <p:cNvSpPr/>
          <p:nvPr/>
        </p:nvSpPr>
        <p:spPr>
          <a:xfrm rot="5400000">
            <a:off x="5647750" y="72440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/>
          <p:nvPr/>
        </p:nvSpPr>
        <p:spPr>
          <a:xfrm rot="5400000">
            <a:off x="5732825" y="245055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2"/>
          <p:cNvSpPr/>
          <p:nvPr/>
        </p:nvSpPr>
        <p:spPr>
          <a:xfrm rot="7549853">
            <a:off x="4415683" y="2831578"/>
            <a:ext cx="572434" cy="24238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4"/>
          <p:cNvSpPr/>
          <p:nvPr/>
        </p:nvSpPr>
        <p:spPr>
          <a:xfrm rot="7366670">
            <a:off x="6289843" y="2104929"/>
            <a:ext cx="872765" cy="57177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6"/>
          <p:cNvSpPr/>
          <p:nvPr/>
        </p:nvSpPr>
        <p:spPr>
          <a:xfrm rot="7710088">
            <a:off x="6712058" y="694976"/>
            <a:ext cx="745982" cy="396042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6450" y="76200"/>
            <a:ext cx="4991101" cy="499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6450" y="76200"/>
            <a:ext cx="4991101" cy="499110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8"/>
          <p:cNvSpPr/>
          <p:nvPr/>
        </p:nvSpPr>
        <p:spPr>
          <a:xfrm rot="5400000">
            <a:off x="4994725" y="1387625"/>
            <a:ext cx="851700" cy="387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0"/>
          <p:cNvSpPr/>
          <p:nvPr/>
        </p:nvSpPr>
        <p:spPr>
          <a:xfrm rot="5400000">
            <a:off x="4523850" y="2114325"/>
            <a:ext cx="844200" cy="3399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6025" y="-84225"/>
            <a:ext cx="5311950" cy="531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463" y="76200"/>
            <a:ext cx="6471078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6025" y="-84225"/>
            <a:ext cx="5311950" cy="531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42"/>
          <p:cNvSpPr/>
          <p:nvPr/>
        </p:nvSpPr>
        <p:spPr>
          <a:xfrm rot="2827454">
            <a:off x="1817039" y="1363980"/>
            <a:ext cx="572301" cy="24241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42"/>
          <p:cNvSpPr/>
          <p:nvPr/>
        </p:nvSpPr>
        <p:spPr>
          <a:xfrm rot="-10106914">
            <a:off x="3464203" y="3717699"/>
            <a:ext cx="572292" cy="24252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42"/>
          <p:cNvSpPr/>
          <p:nvPr/>
        </p:nvSpPr>
        <p:spPr>
          <a:xfrm rot="2043886">
            <a:off x="4397311" y="4516540"/>
            <a:ext cx="572546" cy="242383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4050" y="-76200"/>
            <a:ext cx="5295900" cy="529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4050" y="-76200"/>
            <a:ext cx="5295900" cy="52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44"/>
          <p:cNvSpPr/>
          <p:nvPr/>
        </p:nvSpPr>
        <p:spPr>
          <a:xfrm rot="2700000">
            <a:off x="4395586" y="51147"/>
            <a:ext cx="572332" cy="242255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44"/>
          <p:cNvSpPr/>
          <p:nvPr/>
        </p:nvSpPr>
        <p:spPr>
          <a:xfrm rot="10342773">
            <a:off x="3807870" y="1563448"/>
            <a:ext cx="572355" cy="242435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44"/>
          <p:cNvSpPr/>
          <p:nvPr/>
        </p:nvSpPr>
        <p:spPr>
          <a:xfrm rot="5400000">
            <a:off x="4256000" y="255742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6"/>
          <p:cNvSpPr/>
          <p:nvPr/>
        </p:nvSpPr>
        <p:spPr>
          <a:xfrm rot="5400000">
            <a:off x="2530675" y="224592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46"/>
          <p:cNvSpPr/>
          <p:nvPr/>
        </p:nvSpPr>
        <p:spPr>
          <a:xfrm rot="5400000">
            <a:off x="6150225" y="253970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46"/>
          <p:cNvSpPr/>
          <p:nvPr/>
        </p:nvSpPr>
        <p:spPr>
          <a:xfrm rot="5400000">
            <a:off x="4693600" y="146007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425" y="0"/>
            <a:ext cx="481914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425" y="0"/>
            <a:ext cx="481914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48"/>
          <p:cNvSpPr/>
          <p:nvPr/>
        </p:nvSpPr>
        <p:spPr>
          <a:xfrm rot="5400000">
            <a:off x="2874025" y="365297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48"/>
          <p:cNvSpPr/>
          <p:nvPr/>
        </p:nvSpPr>
        <p:spPr>
          <a:xfrm rot="5400000">
            <a:off x="4547950" y="216435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48"/>
          <p:cNvSpPr/>
          <p:nvPr/>
        </p:nvSpPr>
        <p:spPr>
          <a:xfrm rot="5400000">
            <a:off x="5400500" y="229487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2775" y="-51575"/>
            <a:ext cx="4798450" cy="5246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2775" y="-51575"/>
            <a:ext cx="4798450" cy="5246651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50"/>
          <p:cNvSpPr/>
          <p:nvPr/>
        </p:nvSpPr>
        <p:spPr>
          <a:xfrm rot="5400000">
            <a:off x="4812950" y="273675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50"/>
          <p:cNvSpPr/>
          <p:nvPr/>
        </p:nvSpPr>
        <p:spPr>
          <a:xfrm rot="5400000">
            <a:off x="5577975" y="24397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50"/>
          <p:cNvSpPr/>
          <p:nvPr/>
        </p:nvSpPr>
        <p:spPr>
          <a:xfrm rot="1603903">
            <a:off x="1573621" y="1208059"/>
            <a:ext cx="1199164" cy="806464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725" y="76200"/>
            <a:ext cx="7124543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463" y="76200"/>
            <a:ext cx="6471078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6"/>
          <p:cNvSpPr/>
          <p:nvPr/>
        </p:nvSpPr>
        <p:spPr>
          <a:xfrm rot="-3850426">
            <a:off x="2113272" y="1108255"/>
            <a:ext cx="572257" cy="24232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725" y="76200"/>
            <a:ext cx="7124543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52"/>
          <p:cNvSpPr/>
          <p:nvPr/>
        </p:nvSpPr>
        <p:spPr>
          <a:xfrm rot="5400000">
            <a:off x="5290925" y="306052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88" y="-76200"/>
            <a:ext cx="7559618" cy="529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88" y="-76200"/>
            <a:ext cx="7559618" cy="52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54"/>
          <p:cNvSpPr/>
          <p:nvPr/>
        </p:nvSpPr>
        <p:spPr>
          <a:xfrm rot="5400000">
            <a:off x="2786500" y="130337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54"/>
          <p:cNvSpPr/>
          <p:nvPr/>
        </p:nvSpPr>
        <p:spPr>
          <a:xfrm rot="5400000">
            <a:off x="6446475" y="258682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725" y="76200"/>
            <a:ext cx="7124543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725" y="76200"/>
            <a:ext cx="7124543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56"/>
          <p:cNvSpPr/>
          <p:nvPr/>
        </p:nvSpPr>
        <p:spPr>
          <a:xfrm rot="5400000">
            <a:off x="3644875" y="2461375"/>
            <a:ext cx="1067100" cy="474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725" y="76200"/>
            <a:ext cx="7124543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725" y="76200"/>
            <a:ext cx="7124543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58"/>
          <p:cNvSpPr/>
          <p:nvPr/>
        </p:nvSpPr>
        <p:spPr>
          <a:xfrm rot="5400000">
            <a:off x="5068775" y="85905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4725" y="152400"/>
            <a:ext cx="690700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4725" y="152400"/>
            <a:ext cx="6907007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60"/>
          <p:cNvSpPr/>
          <p:nvPr/>
        </p:nvSpPr>
        <p:spPr>
          <a:xfrm rot="5400000">
            <a:off x="5620825" y="1202375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688" y="152400"/>
            <a:ext cx="6866614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6375" y="180975"/>
            <a:ext cx="6191250" cy="478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688" y="152400"/>
            <a:ext cx="6866614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62"/>
          <p:cNvSpPr/>
          <p:nvPr/>
        </p:nvSpPr>
        <p:spPr>
          <a:xfrm rot="5400000">
            <a:off x="5405400" y="341730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Google Shape;346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64"/>
          <p:cNvSpPr/>
          <p:nvPr/>
        </p:nvSpPr>
        <p:spPr>
          <a:xfrm rot="-3400882">
            <a:off x="5068533" y="1578190"/>
            <a:ext cx="975433" cy="45747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86050"/>
            <a:ext cx="685325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86050"/>
            <a:ext cx="685325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66"/>
          <p:cNvSpPr/>
          <p:nvPr/>
        </p:nvSpPr>
        <p:spPr>
          <a:xfrm rot="-727715">
            <a:off x="5120584" y="1275319"/>
            <a:ext cx="1029479" cy="422893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Google Shape;363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68"/>
          <p:cNvSpPr/>
          <p:nvPr/>
        </p:nvSpPr>
        <p:spPr>
          <a:xfrm rot="5400000">
            <a:off x="2382600" y="1266425"/>
            <a:ext cx="730500" cy="508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70"/>
          <p:cNvSpPr/>
          <p:nvPr/>
        </p:nvSpPr>
        <p:spPr>
          <a:xfrm rot="5400000">
            <a:off x="6260400" y="2979700"/>
            <a:ext cx="572400" cy="24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6375" y="180975"/>
            <a:ext cx="6191250" cy="478155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8"/>
          <p:cNvSpPr/>
          <p:nvPr/>
        </p:nvSpPr>
        <p:spPr>
          <a:xfrm rot="10130403">
            <a:off x="7082069" y="2099402"/>
            <a:ext cx="1033849" cy="337243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5375" y="152400"/>
            <a:ext cx="685325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72"/>
          <p:cNvSpPr/>
          <p:nvPr/>
        </p:nvSpPr>
        <p:spPr>
          <a:xfrm rot="5400000">
            <a:off x="1820425" y="3861925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74"/>
          <p:cNvSpPr/>
          <p:nvPr/>
        </p:nvSpPr>
        <p:spPr>
          <a:xfrm rot="-2942338">
            <a:off x="2049330" y="1155425"/>
            <a:ext cx="798114" cy="39363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74"/>
          <p:cNvSpPr/>
          <p:nvPr/>
        </p:nvSpPr>
        <p:spPr>
          <a:xfrm rot="5400000">
            <a:off x="2262825" y="237495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74"/>
          <p:cNvSpPr/>
          <p:nvPr/>
        </p:nvSpPr>
        <p:spPr>
          <a:xfrm rot="-2700000">
            <a:off x="4205535" y="753418"/>
            <a:ext cx="798041" cy="393717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Google Shape;409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76"/>
          <p:cNvSpPr/>
          <p:nvPr/>
        </p:nvSpPr>
        <p:spPr>
          <a:xfrm rot="5400000">
            <a:off x="2109900" y="1101675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76"/>
          <p:cNvSpPr/>
          <p:nvPr/>
        </p:nvSpPr>
        <p:spPr>
          <a:xfrm rot="9829608">
            <a:off x="5527343" y="836608"/>
            <a:ext cx="798085" cy="393624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76"/>
          <p:cNvSpPr/>
          <p:nvPr/>
        </p:nvSpPr>
        <p:spPr>
          <a:xfrm rot="5400000">
            <a:off x="4717175" y="3002025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Google Shape;422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78"/>
          <p:cNvSpPr/>
          <p:nvPr/>
        </p:nvSpPr>
        <p:spPr>
          <a:xfrm rot="5400000">
            <a:off x="3611225" y="76505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78"/>
          <p:cNvSpPr/>
          <p:nvPr/>
        </p:nvSpPr>
        <p:spPr>
          <a:xfrm rot="5400000">
            <a:off x="2322900" y="735675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78"/>
          <p:cNvSpPr/>
          <p:nvPr/>
        </p:nvSpPr>
        <p:spPr>
          <a:xfrm rot="5400000">
            <a:off x="2576300" y="299530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78"/>
          <p:cNvSpPr/>
          <p:nvPr/>
        </p:nvSpPr>
        <p:spPr>
          <a:xfrm rot="5400000">
            <a:off x="3502900" y="259565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78"/>
          <p:cNvSpPr/>
          <p:nvPr/>
        </p:nvSpPr>
        <p:spPr>
          <a:xfrm rot="5400000">
            <a:off x="6314575" y="259565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p78"/>
          <p:cNvSpPr/>
          <p:nvPr/>
        </p:nvSpPr>
        <p:spPr>
          <a:xfrm rot="5400000">
            <a:off x="5066650" y="93460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8" name="Google Shape;438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80"/>
          <p:cNvSpPr/>
          <p:nvPr/>
        </p:nvSpPr>
        <p:spPr>
          <a:xfrm rot="5400000">
            <a:off x="2688900" y="2845325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80"/>
          <p:cNvSpPr/>
          <p:nvPr/>
        </p:nvSpPr>
        <p:spPr>
          <a:xfrm rot="225061">
            <a:off x="1992979" y="823231"/>
            <a:ext cx="797909" cy="393547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80"/>
          <p:cNvSpPr/>
          <p:nvPr/>
        </p:nvSpPr>
        <p:spPr>
          <a:xfrm rot="5400000">
            <a:off x="4173000" y="24850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80"/>
          <p:cNvSpPr/>
          <p:nvPr/>
        </p:nvSpPr>
        <p:spPr>
          <a:xfrm rot="5400000">
            <a:off x="4223250" y="1680075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80"/>
          <p:cNvSpPr/>
          <p:nvPr/>
        </p:nvSpPr>
        <p:spPr>
          <a:xfrm rot="7476234">
            <a:off x="6024889" y="823197"/>
            <a:ext cx="798204" cy="393609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7800" y="161925"/>
            <a:ext cx="6248400" cy="481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Google Shape;458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152400"/>
            <a:ext cx="48386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82"/>
          <p:cNvSpPr/>
          <p:nvPr/>
        </p:nvSpPr>
        <p:spPr>
          <a:xfrm rot="5400000">
            <a:off x="4369800" y="55635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82"/>
          <p:cNvSpPr/>
          <p:nvPr/>
        </p:nvSpPr>
        <p:spPr>
          <a:xfrm rot="-7756728">
            <a:off x="5796829" y="1152950"/>
            <a:ext cx="797985" cy="393768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82"/>
          <p:cNvSpPr/>
          <p:nvPr/>
        </p:nvSpPr>
        <p:spPr>
          <a:xfrm rot="5400000">
            <a:off x="2131950" y="3581000"/>
            <a:ext cx="798000" cy="3936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Google Shape;466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5638" y="0"/>
            <a:ext cx="429273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Google Shape;471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5525" y="0"/>
            <a:ext cx="429295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7025" y="0"/>
            <a:ext cx="5149945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6963" y="0"/>
            <a:ext cx="515006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" name="Google Shape;486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00" y="76200"/>
            <a:ext cx="4997409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7000" y="0"/>
            <a:ext cx="514999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Google Shape;496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6963" y="0"/>
            <a:ext cx="515007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13" y="76200"/>
            <a:ext cx="4997386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Google Shape;506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00" y="76200"/>
            <a:ext cx="4997403" cy="499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7800" y="161925"/>
            <a:ext cx="6248400" cy="48196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0"/>
          <p:cNvSpPr/>
          <p:nvPr/>
        </p:nvSpPr>
        <p:spPr>
          <a:xfrm rot="2440345">
            <a:off x="2104491" y="1496350"/>
            <a:ext cx="969875" cy="415498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Google Shape;511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288" y="76200"/>
            <a:ext cx="4997425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Google Shape;516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7025" y="0"/>
            <a:ext cx="5149945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1" name="Google Shape;521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7050" y="0"/>
            <a:ext cx="514990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Google Shape;526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2625" y="-61375"/>
            <a:ext cx="5272924" cy="5266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Google Shape;531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263" y="76200"/>
            <a:ext cx="4997484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" name="Google Shape;536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00" y="76200"/>
            <a:ext cx="4997409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" name="Google Shape;541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50" y="76200"/>
            <a:ext cx="4997301" cy="499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Google Shape;546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50" y="76200"/>
            <a:ext cx="4997307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Google Shape;551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363" y="76200"/>
            <a:ext cx="4997284" cy="499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7175" y="125363"/>
            <a:ext cx="7109650" cy="489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