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0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97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101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99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98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53.xml"/>
  <Override ContentType="application/vnd.openxmlformats-officedocument.presentationml.slide+xml" PartName="/ppt/slides/slide96.xml"/>
  <Override ContentType="application/vnd.openxmlformats-officedocument.presentationml.slide+xml" PartName="/ppt/slides/slide48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2.xml"/>
  <Override ContentType="application/vnd.openxmlformats-officedocument.presentationml.slide+xml" PartName="/ppt/slides/slide98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76.xml"/>
  <Override ContentType="application/vnd.openxmlformats-officedocument.presentationml.slide+xml" PartName="/ppt/slides/slide63.xml"/>
  <Override ContentType="application/vnd.openxmlformats-officedocument.presentationml.slide+xml" PartName="/ppt/slides/slide93.xml"/>
  <Override ContentType="application/vnd.openxmlformats-officedocument.presentationml.slide+xml" PartName="/ppt/slides/slide101.xml"/>
  <Override ContentType="application/vnd.openxmlformats-officedocument.presentationml.slide+xml" PartName="/ppt/slides/slide80.xml"/>
  <Override ContentType="application/vnd.openxmlformats-officedocument.presentationml.slide+xml" PartName="/ppt/slides/slide61.xml"/>
  <Override ContentType="application/vnd.openxmlformats-officedocument.presentationml.slide+xml" PartName="/ppt/slides/slide91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9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42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97.xml"/>
  <Override ContentType="application/vnd.openxmlformats-officedocument.presentationml.slide+xml" PartName="/ppt/slides/slide11.xml"/>
  <Override ContentType="application/vnd.openxmlformats-officedocument.presentationml.slide+xml" PartName="/ppt/slides/slide6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79.xml"/>
  <Override ContentType="application/vnd.openxmlformats-officedocument.presentationml.slide+xml" PartName="/ppt/slides/slide49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99.xml"/>
  <Override ContentType="application/vnd.openxmlformats-officedocument.presentationml.slide+xml" PartName="/ppt/slides/slide3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47.xml"/>
  <Override ContentType="application/vnd.openxmlformats-officedocument.presentationml.slide+xml" PartName="/ppt/slides/slide21.xml"/>
  <Override ContentType="application/vnd.openxmlformats-officedocument.presentationml.slide+xml" PartName="/ppt/slides/slide100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88.xml"/>
  <Override ContentType="application/vnd.openxmlformats-officedocument.presentationml.slide+xml" PartName="/ppt/slides/slide9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06" Type="http://schemas.openxmlformats.org/officeDocument/2006/relationships/slide" Target="slides/slide101.xml"/><Relationship Id="rId105" Type="http://schemas.openxmlformats.org/officeDocument/2006/relationships/slide" Target="slides/slide100.xml"/><Relationship Id="rId104" Type="http://schemas.openxmlformats.org/officeDocument/2006/relationships/slide" Target="slides/slide99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103" Type="http://schemas.openxmlformats.org/officeDocument/2006/relationships/slide" Target="slides/slide98.xml"/><Relationship Id="rId102" Type="http://schemas.openxmlformats.org/officeDocument/2006/relationships/slide" Target="slides/slide97.xml"/><Relationship Id="rId101" Type="http://schemas.openxmlformats.org/officeDocument/2006/relationships/slide" Target="slides/slide96.xml"/><Relationship Id="rId100" Type="http://schemas.openxmlformats.org/officeDocument/2006/relationships/slide" Target="slides/slide95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95" Type="http://schemas.openxmlformats.org/officeDocument/2006/relationships/slide" Target="slides/slide90.xml"/><Relationship Id="rId94" Type="http://schemas.openxmlformats.org/officeDocument/2006/relationships/slide" Target="slides/slide89.xml"/><Relationship Id="rId97" Type="http://schemas.openxmlformats.org/officeDocument/2006/relationships/slide" Target="slides/slide92.xml"/><Relationship Id="rId96" Type="http://schemas.openxmlformats.org/officeDocument/2006/relationships/slide" Target="slides/slide91.xml"/><Relationship Id="rId11" Type="http://schemas.openxmlformats.org/officeDocument/2006/relationships/slide" Target="slides/slide6.xml"/><Relationship Id="rId99" Type="http://schemas.openxmlformats.org/officeDocument/2006/relationships/slide" Target="slides/slide94.xml"/><Relationship Id="rId10" Type="http://schemas.openxmlformats.org/officeDocument/2006/relationships/slide" Target="slides/slide5.xml"/><Relationship Id="rId98" Type="http://schemas.openxmlformats.org/officeDocument/2006/relationships/slide" Target="slides/slide93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8" Type="http://schemas.openxmlformats.org/officeDocument/2006/relationships/slide" Target="slides/slide83.xml"/><Relationship Id="rId87" Type="http://schemas.openxmlformats.org/officeDocument/2006/relationships/slide" Target="slides/slide82.xml"/><Relationship Id="rId89" Type="http://schemas.openxmlformats.org/officeDocument/2006/relationships/slide" Target="slides/slide84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69" Type="http://schemas.openxmlformats.org/officeDocument/2006/relationships/slide" Target="slides/slide6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9" Type="http://schemas.openxmlformats.org/officeDocument/2006/relationships/slide" Target="slides/slide54.xml"/><Relationship Id="rId58" Type="http://schemas.openxmlformats.org/officeDocument/2006/relationships/slide" Target="slides/slide5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d47384c934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d47384c934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g30ce8fee08a_0_3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7" name="Google Shape;547;g30ce8fee08a_0_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DIERENARTS </a:t>
            </a:r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30ce8fee08a_0_3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2" name="Google Shape;552;g30ce8fee08a_0_3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JUWELIER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d47384c934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d47384c934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d47384c934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d47384c934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d47384c934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d47384c934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d47384c93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d47384c93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d47384c934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d47384c934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d47384c934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d47384c934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d47384c934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d47384c934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d47384c934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2d47384c934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d47384c934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d47384c934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0ce8fee08a_0_3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30ce8fee08a_0_3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d47384c934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d47384c934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d47384c934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d47384c934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d47384c934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d47384c934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d47384c934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d47384c934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2d47384c934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2d47384c934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d47384c934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2d47384c934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d47384c934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2d47384c934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d47384c934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2d47384c934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d47384c934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2d47384c934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d47384c934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2d47384c934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0ce8fee08a_0_3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0ce8fee08a_0_3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d47384c934_0_1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2d47384c934_0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0ce8fee08a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30ce8fee08a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0ce8fee08a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30ce8fee08a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0ce8fee08a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0ce8fee08a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0ce8fee08a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0ce8fee08a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0ce8fee08a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30ce8fee08a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0ce8fee08a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0ce8fee08a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0ce8fee08a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30ce8fee08a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0ce8fee08a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30ce8fee08a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0ce8fee08a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30ce8fee08a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0ce8fee08a_0_3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0ce8fee08a_0_3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0ce8fee08a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30ce8fee08a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0ce8fee08a_0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30ce8fee08a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0ce8fee08a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30ce8fee08a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0ce8fee08a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30ce8fee08a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0ce8fee08a_0_1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0ce8fee08a_0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0ce8fee08a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30ce8fee08a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0ce8fee08a_0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30ce8fee08a_0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0ce8fee08a_0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30ce8fee08a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0ce8fee08a_0_2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30ce8fee08a_0_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0ce8fee08a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30ce8fee08a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0ce8fee08a_0_3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0ce8fee08a_0_3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0ce8fee08a_0_2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30ce8fee08a_0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30ce8fee08a_0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30ce8fee08a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0ce8fee08a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30ce8fee08a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0ce8fee08a_0_2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30ce8fee08a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0ce8fee08a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30ce8fee08a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0ce8fee08a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30ce8fee08a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0ce8fee08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30ce8fee08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0ce8fee08a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30ce8fee08a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0ce8fee08a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0ce8fee08a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0ce8fee08a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30ce8fee08a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d47384c934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d47384c934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30ce8fee08a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30ce8fee08a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30ce8fee08a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30ce8fee08a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0ce8fee08a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0ce8fee08a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0ce8fee08a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0ce8fee08a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2d47384c934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2d47384c934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30ce8fee08a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30ce8fee08a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0ce8fee08a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0ce8fee08a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30ce8fee08a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30ce8fee08a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0ce8fee08a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30ce8fee08a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30ce8fee08a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30ce8fee08a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d47384c934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d47384c934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30ce8fee08a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30ce8fee08a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30ce8fee08a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30ce8fee08a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30ce8fee08a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30ce8fee08a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30ce8fee08a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30ce8fee08a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2d47384c934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2d47384c934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0ce8fee08a_0_2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30ce8fee08a_0_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30ce8fee08a_0_2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Google Shape;427;g30ce8fee08a_0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30ce8fee08a_0_2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30ce8fee08a_0_2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30ce8fee08a_0_2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30ce8fee08a_0_2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30ce8fee08a_0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" name="Google Shape;442;g30ce8fee08a_0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d47384c934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d47384c934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30ce8fee08a_0_2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30ce8fee08a_0_2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30ce8fee08a_0_2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30ce8fee08a_0_2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30ce8fee08a_0_2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30ce8fee08a_0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0ce8fee08a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30ce8fee08a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30ce8fee08a_0_2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Google Shape;467;g30ce8fee08a_0_2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30ce8fee08a_0_2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30ce8fee08a_0_2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30ce8fee08a_0_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30ce8fee08a_0_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30ce8fee08a_0_2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30ce8fee08a_0_2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30ce8fee08a_0_2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7" name="Google Shape;487;g30ce8fee08a_0_2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g30ce8fee08a_0_3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2" name="Google Shape;492;g30ce8fee08a_0_3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d47384c934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d47384c934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30ce8fee08a_0_3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Google Shape;497;g30ce8fee08a_0_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30ce8fee08a_0_3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Google Shape;502;g30ce8fee08a_0_3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30ce8fee08a_0_3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30ce8fee08a_0_3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OPTICIEN</a:t>
            </a:r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30ce8fee08a_0_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30ce8fee08a_0_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CHEMICUS</a:t>
            </a:r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30ce8fee08a_0_3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30ce8fee08a_0_3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COMPONIST</a:t>
            </a:r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30ce8fee08a_0_3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30ce8fee08a_0_3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SCHOENMAKER</a:t>
            </a:r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30ce8fee08a_0_3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30ce8fee08a_0_3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NOTARIS</a:t>
            </a:r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30ce8fee08a_0_3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30ce8fee08a_0_3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LOODGIETER</a:t>
            </a:r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30ce8fee08a_0_3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7" name="Google Shape;537;g30ce8fee08a_0_3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BRANDWEERMAN</a:t>
            </a:r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0ce8fee08a_0_3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0ce8fee08a_0_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MUZIKANT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0.xml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1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6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8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8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2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2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9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9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7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5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2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2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2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2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38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41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47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3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46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46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39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67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49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54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45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65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5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53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56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50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48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55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52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59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51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5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60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68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61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63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66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62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64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1.xml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2.xml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3.xml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5.xml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6.xml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7.xml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8.xml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9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0.xml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1.xml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2.xml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3.xml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4.xml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5.xml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6.xml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7.xml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8.xml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Wat is het?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9463" y="-70787"/>
            <a:ext cx="5285075" cy="528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112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ERANDITSER</a:t>
            </a:r>
            <a:endParaRPr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113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ERUWEILJ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7075" y="26613"/>
            <a:ext cx="6489850" cy="5090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1625" y="785138"/>
            <a:ext cx="6380750" cy="3573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938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13" y="0"/>
            <a:ext cx="685798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875" y="762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1750" y="762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975" y="155100"/>
            <a:ext cx="8582050" cy="483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875" y="762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Waarom?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063" y="76200"/>
            <a:ext cx="8671887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1750" y="762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875" y="762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6224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type="ctrTitle"/>
          </p:nvPr>
        </p:nvSpPr>
        <p:spPr>
          <a:xfrm>
            <a:off x="311700" y="744575"/>
            <a:ext cx="8520600" cy="330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3600"/>
              <a:t>Herkenning is een vorm van geheugen of herstel. Dit herstel of geheugen wordt gevormd door de toegang tot informatie die is opgeslagen in ons geheugen.</a:t>
            </a:r>
            <a:endParaRPr sz="36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2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Nog meer zaken maar zonder mooie achtergrond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300" y="152400"/>
            <a:ext cx="7269408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361950"/>
            <a:ext cx="8839204" cy="44196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45"/>
          <p:cNvPicPr preferRelativeResize="0"/>
          <p:nvPr/>
        </p:nvPicPr>
        <p:blipFill rotWithShape="1">
          <a:blip r:embed="rId3">
            <a:alphaModFix/>
          </a:blip>
          <a:srcRect b="0" l="26626" r="27921" t="71664"/>
          <a:stretch/>
        </p:blipFill>
        <p:spPr>
          <a:xfrm>
            <a:off x="2261063" y="1611300"/>
            <a:ext cx="4621877" cy="19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2975" y="152400"/>
            <a:ext cx="7258053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47"/>
          <p:cNvPicPr preferRelativeResize="0"/>
          <p:nvPr/>
        </p:nvPicPr>
        <p:blipFill rotWithShape="1">
          <a:blip r:embed="rId3">
            <a:alphaModFix/>
          </a:blip>
          <a:srcRect b="26869" l="50656" r="0" t="36192"/>
          <a:stretch/>
        </p:blipFill>
        <p:spPr>
          <a:xfrm>
            <a:off x="3108762" y="1201788"/>
            <a:ext cx="2926475" cy="273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4350" y="219075"/>
            <a:ext cx="3762375" cy="470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49"/>
          <p:cNvPicPr preferRelativeResize="0"/>
          <p:nvPr/>
        </p:nvPicPr>
        <p:blipFill rotWithShape="1">
          <a:blip r:embed="rId3">
            <a:alphaModFix/>
          </a:blip>
          <a:srcRect b="64990" l="14283" r="19922" t="17048"/>
          <a:stretch/>
        </p:blipFill>
        <p:spPr>
          <a:xfrm>
            <a:off x="1651613" y="1774538"/>
            <a:ext cx="5840768" cy="159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70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51"/>
          <p:cNvSpPr txBox="1"/>
          <p:nvPr>
            <p:ph type="ctrTitle"/>
          </p:nvPr>
        </p:nvSpPr>
        <p:spPr>
          <a:xfrm>
            <a:off x="347183" y="10133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Sportvoorwerpen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400800"/>
            <a:ext cx="8839201" cy="4341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7350" y="628650"/>
            <a:ext cx="5829300" cy="388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0513" y="152400"/>
            <a:ext cx="6722972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54"/>
          <p:cNvPicPr preferRelativeResize="0"/>
          <p:nvPr/>
        </p:nvPicPr>
        <p:blipFill rotWithShape="1">
          <a:blip r:embed="rId3">
            <a:alphaModFix/>
          </a:blip>
          <a:srcRect b="9525" l="42278" r="38249" t="67257"/>
          <a:stretch/>
        </p:blipFill>
        <p:spPr>
          <a:xfrm>
            <a:off x="2858725" y="1273387"/>
            <a:ext cx="3426550" cy="259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7350" y="719138"/>
            <a:ext cx="5829300" cy="370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56"/>
          <p:cNvPicPr preferRelativeResize="0"/>
          <p:nvPr/>
        </p:nvPicPr>
        <p:blipFill rotWithShape="1">
          <a:blip r:embed="rId3">
            <a:alphaModFix/>
          </a:blip>
          <a:srcRect b="36581" l="14828" r="29822" t="24563"/>
          <a:stretch/>
        </p:blipFill>
        <p:spPr>
          <a:xfrm>
            <a:off x="3232912" y="1631738"/>
            <a:ext cx="2678175" cy="1880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7350" y="628650"/>
            <a:ext cx="5829300" cy="388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596425"/>
            <a:ext cx="8839202" cy="3950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70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17850" y="722250"/>
            <a:ext cx="5508300" cy="369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/>
          <p:nvPr>
            <p:ph type="ctrTitle"/>
          </p:nvPr>
        </p:nvSpPr>
        <p:spPr>
          <a:xfrm>
            <a:off x="311700" y="744575"/>
            <a:ext cx="8520600" cy="330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 sz="3600"/>
              <a:t>Geheugentraining is van vitaal belang omdat het de mogelijkheid biedt om de cognitieve functies te stimuleren en te behouden.</a:t>
            </a:r>
            <a:endParaRPr sz="36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Google Shape;299;p62"/>
          <p:cNvPicPr preferRelativeResize="0"/>
          <p:nvPr/>
        </p:nvPicPr>
        <p:blipFill rotWithShape="1">
          <a:blip r:embed="rId3">
            <a:alphaModFix/>
          </a:blip>
          <a:srcRect b="20952" l="52103" r="12981" t="25240"/>
          <a:stretch/>
        </p:blipFill>
        <p:spPr>
          <a:xfrm>
            <a:off x="2754525" y="662002"/>
            <a:ext cx="3634950" cy="3819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Google Shape;304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3625" y="152400"/>
            <a:ext cx="709676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64"/>
          <p:cNvSpPr txBox="1"/>
          <p:nvPr>
            <p:ph type="ctrTitle"/>
          </p:nvPr>
        </p:nvSpPr>
        <p:spPr>
          <a:xfrm>
            <a:off x="311708" y="25717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Geef mij het land waar deze staan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Of de naam van het “monument”</a:t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65"/>
          <p:cNvPicPr preferRelativeResize="0"/>
          <p:nvPr/>
        </p:nvPicPr>
        <p:blipFill rotWithShape="1">
          <a:blip r:embed="rId3">
            <a:alphaModFix/>
          </a:blip>
          <a:srcRect b="25506" l="66262" r="12726" t="8312"/>
          <a:stretch/>
        </p:blipFill>
        <p:spPr>
          <a:xfrm>
            <a:off x="3596513" y="523250"/>
            <a:ext cx="1950975" cy="409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66"/>
          <p:cNvPicPr preferRelativeResize="0"/>
          <p:nvPr/>
        </p:nvPicPr>
        <p:blipFill rotWithShape="1">
          <a:blip r:embed="rId3">
            <a:alphaModFix/>
          </a:blip>
          <a:srcRect b="0" l="10111" r="33208" t="59384"/>
          <a:stretch/>
        </p:blipFill>
        <p:spPr>
          <a:xfrm>
            <a:off x="1202638" y="1213550"/>
            <a:ext cx="6738726" cy="27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67"/>
          <p:cNvPicPr preferRelativeResize="0"/>
          <p:nvPr/>
        </p:nvPicPr>
        <p:blipFill rotWithShape="1">
          <a:blip r:embed="rId3">
            <a:alphaModFix/>
          </a:blip>
          <a:srcRect b="40982" l="28222" r="28130" t="25661"/>
          <a:stretch/>
        </p:blipFill>
        <p:spPr>
          <a:xfrm>
            <a:off x="1773963" y="1259263"/>
            <a:ext cx="5596073" cy="262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68"/>
          <p:cNvPicPr preferRelativeResize="0"/>
          <p:nvPr/>
        </p:nvPicPr>
        <p:blipFill rotWithShape="1">
          <a:blip r:embed="rId3">
            <a:alphaModFix/>
          </a:blip>
          <a:srcRect b="0" l="12682" r="34560" t="38905"/>
          <a:stretch/>
        </p:blipFill>
        <p:spPr>
          <a:xfrm>
            <a:off x="2503703" y="982250"/>
            <a:ext cx="4136600" cy="317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69"/>
          <p:cNvPicPr preferRelativeResize="0"/>
          <p:nvPr/>
        </p:nvPicPr>
        <p:blipFill rotWithShape="1">
          <a:blip r:embed="rId3">
            <a:alphaModFix/>
          </a:blip>
          <a:srcRect b="49581" l="39622" r="23952" t="19067"/>
          <a:stretch/>
        </p:blipFill>
        <p:spPr>
          <a:xfrm>
            <a:off x="2206250" y="1299175"/>
            <a:ext cx="4731500" cy="254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70"/>
          <p:cNvPicPr preferRelativeResize="0"/>
          <p:nvPr/>
        </p:nvPicPr>
        <p:blipFill rotWithShape="1">
          <a:blip r:embed="rId3">
            <a:alphaModFix/>
          </a:blip>
          <a:srcRect b="0" l="38355" r="0" t="43990"/>
          <a:stretch/>
        </p:blipFill>
        <p:spPr>
          <a:xfrm>
            <a:off x="2740725" y="668050"/>
            <a:ext cx="3662550" cy="3807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Google Shape;344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9288" y="795438"/>
            <a:ext cx="6285424" cy="3552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72"/>
          <p:cNvPicPr preferRelativeResize="0"/>
          <p:nvPr/>
        </p:nvPicPr>
        <p:blipFill rotWithShape="1">
          <a:blip r:embed="rId3">
            <a:alphaModFix/>
          </a:blip>
          <a:srcRect b="0" l="24370" r="31584" t="63271"/>
          <a:stretch/>
        </p:blipFill>
        <p:spPr>
          <a:xfrm>
            <a:off x="1274250" y="1402975"/>
            <a:ext cx="6595499" cy="2337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4500" y="428625"/>
            <a:ext cx="5715000" cy="428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p74"/>
          <p:cNvPicPr preferRelativeResize="0"/>
          <p:nvPr/>
        </p:nvPicPr>
        <p:blipFill rotWithShape="1">
          <a:blip r:embed="rId3">
            <a:alphaModFix/>
          </a:blip>
          <a:srcRect b="0" l="0" r="40076" t="60541"/>
          <a:stretch/>
        </p:blipFill>
        <p:spPr>
          <a:xfrm>
            <a:off x="2472325" y="728350"/>
            <a:ext cx="4199351" cy="3686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75"/>
          <p:cNvPicPr preferRelativeResize="0"/>
          <p:nvPr/>
        </p:nvPicPr>
        <p:blipFill rotWithShape="1">
          <a:blip r:embed="rId3">
            <a:alphaModFix/>
          </a:blip>
          <a:srcRect b="0" l="14022" r="26054" t="53570"/>
          <a:stretch/>
        </p:blipFill>
        <p:spPr>
          <a:xfrm>
            <a:off x="1348387" y="907638"/>
            <a:ext cx="6447226" cy="332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7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Raad dessert</a:t>
            </a: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Google Shape;374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0250" y="801761"/>
            <a:ext cx="5283500" cy="3539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Google Shape;379;p78"/>
          <p:cNvPicPr preferRelativeResize="0"/>
          <p:nvPr/>
        </p:nvPicPr>
        <p:blipFill rotWithShape="1">
          <a:blip r:embed="rId3">
            <a:alphaModFix/>
          </a:blip>
          <a:srcRect b="19801" l="17303" r="24042" t="40723"/>
          <a:stretch/>
        </p:blipFill>
        <p:spPr>
          <a:xfrm>
            <a:off x="2305638" y="1427775"/>
            <a:ext cx="4532725" cy="228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Google Shape;384;p79"/>
          <p:cNvPicPr preferRelativeResize="0"/>
          <p:nvPr/>
        </p:nvPicPr>
        <p:blipFill rotWithShape="1">
          <a:blip r:embed="rId3">
            <a:alphaModFix/>
          </a:blip>
          <a:srcRect b="34495" l="0" r="55068" t="45084"/>
          <a:stretch/>
        </p:blipFill>
        <p:spPr>
          <a:xfrm>
            <a:off x="1650338" y="1517538"/>
            <a:ext cx="5843325" cy="210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Google Shape;389;p80"/>
          <p:cNvPicPr preferRelativeResize="0"/>
          <p:nvPr/>
        </p:nvPicPr>
        <p:blipFill rotWithShape="1">
          <a:blip r:embed="rId3">
            <a:alphaModFix/>
          </a:blip>
          <a:srcRect b="14772" l="7926" r="43475" t="30796"/>
          <a:stretch/>
        </p:blipFill>
        <p:spPr>
          <a:xfrm>
            <a:off x="2807250" y="1254838"/>
            <a:ext cx="3529500" cy="263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p81"/>
          <p:cNvPicPr preferRelativeResize="0"/>
          <p:nvPr/>
        </p:nvPicPr>
        <p:blipFill rotWithShape="1">
          <a:blip r:embed="rId3">
            <a:alphaModFix/>
          </a:blip>
          <a:srcRect b="31817" l="46209" r="12205" t="48389"/>
          <a:stretch/>
        </p:blipFill>
        <p:spPr>
          <a:xfrm>
            <a:off x="1057950" y="1458800"/>
            <a:ext cx="7028100" cy="222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1025" y="131100"/>
            <a:ext cx="7321950" cy="488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6813" y="994963"/>
            <a:ext cx="4730376" cy="3153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" name="Google Shape;404;p83"/>
          <p:cNvPicPr preferRelativeResize="0"/>
          <p:nvPr/>
        </p:nvPicPr>
        <p:blipFill rotWithShape="1">
          <a:blip r:embed="rId3">
            <a:alphaModFix/>
          </a:blip>
          <a:srcRect b="33101" l="19557" r="30651" t="33175"/>
          <a:stretch/>
        </p:blipFill>
        <p:spPr>
          <a:xfrm>
            <a:off x="1991388" y="1054713"/>
            <a:ext cx="5161226" cy="30340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Google Shape;409;p84"/>
          <p:cNvPicPr preferRelativeResize="0"/>
          <p:nvPr/>
        </p:nvPicPr>
        <p:blipFill rotWithShape="1">
          <a:blip r:embed="rId3">
            <a:alphaModFix/>
          </a:blip>
          <a:srcRect b="25636" l="12795" r="15801" t="18764"/>
          <a:stretch/>
        </p:blipFill>
        <p:spPr>
          <a:xfrm>
            <a:off x="2303663" y="1117375"/>
            <a:ext cx="4536675" cy="290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Google Shape;414;p85"/>
          <p:cNvPicPr preferRelativeResize="0"/>
          <p:nvPr/>
        </p:nvPicPr>
        <p:blipFill rotWithShape="1">
          <a:blip r:embed="rId3">
            <a:alphaModFix/>
          </a:blip>
          <a:srcRect b="22191" l="34611" r="27499" t="45837"/>
          <a:stretch/>
        </p:blipFill>
        <p:spPr>
          <a:xfrm>
            <a:off x="2276863" y="1485412"/>
            <a:ext cx="4590275" cy="217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Google Shape;419;p86"/>
          <p:cNvPicPr preferRelativeResize="0"/>
          <p:nvPr/>
        </p:nvPicPr>
        <p:blipFill rotWithShape="1">
          <a:blip r:embed="rId3">
            <a:alphaModFix/>
          </a:blip>
          <a:srcRect b="13042" l="8433" r="36913" t="8005"/>
          <a:stretch/>
        </p:blipFill>
        <p:spPr>
          <a:xfrm>
            <a:off x="2370900" y="451900"/>
            <a:ext cx="4402201" cy="423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Google Shape;424;p87"/>
          <p:cNvPicPr preferRelativeResize="0"/>
          <p:nvPr/>
        </p:nvPicPr>
        <p:blipFill rotWithShape="1">
          <a:blip r:embed="rId3">
            <a:alphaModFix/>
          </a:blip>
          <a:srcRect b="0" l="51133" r="0" t="73174"/>
          <a:stretch/>
        </p:blipFill>
        <p:spPr>
          <a:xfrm>
            <a:off x="1601100" y="1484500"/>
            <a:ext cx="5941799" cy="217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" name="Google Shape;429;p88"/>
          <p:cNvPicPr preferRelativeResize="0"/>
          <p:nvPr/>
        </p:nvPicPr>
        <p:blipFill rotWithShape="1">
          <a:blip r:embed="rId3">
            <a:alphaModFix/>
          </a:blip>
          <a:srcRect b="0" l="0" r="31309" t="32890"/>
          <a:stretch/>
        </p:blipFill>
        <p:spPr>
          <a:xfrm>
            <a:off x="1552363" y="410812"/>
            <a:ext cx="6039276" cy="432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89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Wat is het woord dat we zoeken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(eten)</a:t>
            </a:r>
            <a:endParaRPr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90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REHAV</a:t>
            </a:r>
            <a:endParaRPr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91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OERGUCTET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9463" y="-70787"/>
            <a:ext cx="5285075" cy="528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92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MONEPOP</a:t>
            </a:r>
            <a:endParaRPr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93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ORIKBASO</a:t>
            </a:r>
            <a:endParaRPr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94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LENDAMENA</a:t>
            </a:r>
            <a:endParaRPr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95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EZOLNAHOT</a:t>
            </a:r>
            <a:endParaRPr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96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GESPARES</a:t>
            </a:r>
            <a:endParaRPr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97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OODVACA</a:t>
            </a:r>
            <a:endParaRPr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98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SIRAJD</a:t>
            </a:r>
            <a:endParaRPr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99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NAARELGE  </a:t>
            </a:r>
            <a:endParaRPr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100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FTEKER </a:t>
            </a:r>
            <a:endParaRPr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101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METARWELEON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2163" y="118525"/>
            <a:ext cx="7359675" cy="4906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102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PIGHAMNOCN</a:t>
            </a:r>
            <a:endParaRPr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103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Beroepen door elkaar</a:t>
            </a:r>
            <a:endParaRPr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104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ICITENPO</a:t>
            </a:r>
            <a:endParaRPr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105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MECHIUCS</a:t>
            </a:r>
            <a:endParaRPr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106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MINOSPTOC</a:t>
            </a:r>
            <a:endParaRPr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107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KEMONSCHARE</a:t>
            </a:r>
            <a:endParaRPr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108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 SOTANIR</a:t>
            </a:r>
            <a:endParaRPr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109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 GIOLODETER</a:t>
            </a:r>
            <a:endParaRPr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110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 REWENRMADBAN</a:t>
            </a:r>
            <a:endParaRPr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111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KUNIZAMT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