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5600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97133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2016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894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289039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4653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480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41548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214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50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2/10/2026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053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52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85689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8387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365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00402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712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83498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BC638E3-1D13-4D2D-8B49-055B042504E4}" type="datetimeFigureOut">
              <a:rPr lang="nl-BE" smtClean="0"/>
              <a:t>10/02/2026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44180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7618592-FD39-4FF1-BA60-0CAA29AF59A3}"/>
              </a:ext>
            </a:extLst>
          </p:cNvPr>
          <p:cNvSpPr txBox="1"/>
          <p:nvPr/>
        </p:nvSpPr>
        <p:spPr>
          <a:xfrm>
            <a:off x="3246539" y="1132514"/>
            <a:ext cx="7139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   Wie ben ik ?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FECDC01-128D-4DEC-A035-7CE95BC46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5" y="2873857"/>
            <a:ext cx="2682108" cy="2578987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D9789F30-993B-4F2B-8029-B20114BD3C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264" y="2873857"/>
            <a:ext cx="4994245" cy="266201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46D4F1F-3388-4221-9BF5-C2298786D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3258" y="2873857"/>
            <a:ext cx="2394357" cy="266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61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4431D5F1-D16E-45BD-BAD7-5928A6F51F0D}"/>
              </a:ext>
            </a:extLst>
          </p:cNvPr>
          <p:cNvSpPr txBox="1"/>
          <p:nvPr/>
        </p:nvSpPr>
        <p:spPr>
          <a:xfrm>
            <a:off x="3028426" y="1149292"/>
            <a:ext cx="66608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000" dirty="0"/>
              <a:t>Personage 4 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91CDFA83-A90F-4AAD-8E21-EA57E39CCA3D}"/>
              </a:ext>
            </a:extLst>
          </p:cNvPr>
          <p:cNvSpPr txBox="1"/>
          <p:nvPr/>
        </p:nvSpPr>
        <p:spPr>
          <a:xfrm>
            <a:off x="2835479" y="2877424"/>
            <a:ext cx="75417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sinds 2004 voorzitter van de NVA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sinds 2013 burgemeester van Antwerpen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Mijn geboorte plaats is :  Mortsel, België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r>
              <a:rPr lang="nl-BE" dirty="0">
                <a:sym typeface="Wingdings" panose="05000000000000000000" pitchFamily="2" charset="2"/>
              </a:rPr>
              <a:t> Ik ben de eerste minister van </a:t>
            </a:r>
            <a:r>
              <a:rPr lang="nl-BE" dirty="0" err="1">
                <a:sym typeface="Wingdings" panose="05000000000000000000" pitchFamily="2" charset="2"/>
              </a:rPr>
              <a:t>belgie</a:t>
            </a:r>
            <a:r>
              <a:rPr lang="nl-BE" dirty="0">
                <a:sym typeface="Wingdings" panose="05000000000000000000" pitchFamily="2" charset="2"/>
              </a:rPr>
              <a:t> </a:t>
            </a:r>
            <a:endParaRPr lang="nl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69E8DEF-51D0-416F-BFA7-F35FD0E01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60" y="4806892"/>
            <a:ext cx="2060878" cy="140514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F2EC760-71E1-4F58-8CCF-74452E4C7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0281" y="4384750"/>
            <a:ext cx="2761642" cy="182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62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A913EAF-6179-4519-9126-71057754F2CF}"/>
              </a:ext>
            </a:extLst>
          </p:cNvPr>
          <p:cNvSpPr txBox="1"/>
          <p:nvPr/>
        </p:nvSpPr>
        <p:spPr>
          <a:xfrm>
            <a:off x="3313651" y="973123"/>
            <a:ext cx="6585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Ik ben Bart de wever </a:t>
            </a:r>
          </a:p>
        </p:txBody>
      </p:sp>
      <p:pic>
        <p:nvPicPr>
          <p:cNvPr id="1026" name="Picture 2" descr="Homepagina | Bart De Wever">
            <a:extLst>
              <a:ext uri="{FF2B5EF4-FFF2-40B4-BE49-F238E27FC236}">
                <a16:creationId xmlns:a16="http://schemas.microsoft.com/office/drawing/2014/main" id="{86084100-ABBD-4FC5-A0A4-9B9F00EBD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822" y="2263265"/>
            <a:ext cx="4011599" cy="298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649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17804C76-2DA0-45BF-9FBA-63E6A9F77E10}"/>
              </a:ext>
            </a:extLst>
          </p:cNvPr>
          <p:cNvSpPr txBox="1"/>
          <p:nvPr/>
        </p:nvSpPr>
        <p:spPr>
          <a:xfrm>
            <a:off x="2961314" y="1904301"/>
            <a:ext cx="75500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9600" dirty="0"/>
              <a:t>Zangers</a:t>
            </a:r>
            <a:r>
              <a:rPr lang="nl-BE" dirty="0"/>
              <a:t>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893D5EE-30B1-4830-B436-02865C84F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195" y="3429000"/>
            <a:ext cx="2759886" cy="275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939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7F26BFB-674B-4582-ABF3-8305A49FA8EA}"/>
              </a:ext>
            </a:extLst>
          </p:cNvPr>
          <p:cNvSpPr txBox="1"/>
          <p:nvPr/>
        </p:nvSpPr>
        <p:spPr>
          <a:xfrm>
            <a:off x="4269996" y="1224793"/>
            <a:ext cx="7180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Personage 1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52077BF2-B3F0-4FE2-9EA1-AA0BE26F30A9}"/>
              </a:ext>
            </a:extLst>
          </p:cNvPr>
          <p:cNvSpPr txBox="1"/>
          <p:nvPr/>
        </p:nvSpPr>
        <p:spPr>
          <a:xfrm>
            <a:off x="3129094" y="2726422"/>
            <a:ext cx="70635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Bekende liedjes van mij : </a:t>
            </a:r>
            <a:r>
              <a:rPr lang="nl-BE" dirty="0" err="1"/>
              <a:t>Chérie</a:t>
            </a:r>
            <a:r>
              <a:rPr lang="nl-BE" dirty="0"/>
              <a:t> , Ik spring uit een </a:t>
            </a:r>
            <a:r>
              <a:rPr lang="nl-BE" dirty="0" err="1"/>
              <a:t>vliegmachien</a:t>
            </a:r>
            <a:r>
              <a:rPr lang="nl-BE" dirty="0"/>
              <a:t> , goeie  morgen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Mijn dochter heet  Wendy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r>
              <a:rPr lang="nl-BE" dirty="0">
                <a:sym typeface="Wingdings" panose="05000000000000000000" pitchFamily="2" charset="2"/>
              </a:rPr>
              <a:t> Ik ben een Belgische zanger en acteur </a:t>
            </a:r>
            <a:endParaRPr lang="nl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F08CF98-617E-4E3E-8234-65A93BD8A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398" y="4219744"/>
            <a:ext cx="1933837" cy="198406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9E7B800-9637-41C8-9DD5-A98217036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2782" y="4219744"/>
            <a:ext cx="2097247" cy="209724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CF31931-4E27-4A16-AA58-30E981F752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3647" y="4501167"/>
            <a:ext cx="1324706" cy="18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1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8EB2678-9526-421A-A116-F20BCFD64453}"/>
              </a:ext>
            </a:extLst>
          </p:cNvPr>
          <p:cNvSpPr txBox="1"/>
          <p:nvPr/>
        </p:nvSpPr>
        <p:spPr>
          <a:xfrm>
            <a:off x="3691156" y="1241570"/>
            <a:ext cx="61491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000" dirty="0"/>
              <a:t>Ik ben Eddy Wally 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8A4DC12-10EB-4839-9759-9AE5CBBA8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4630" y="2325343"/>
            <a:ext cx="2491531" cy="350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476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6B970911-D6DE-48CF-8694-0525B4D0A771}"/>
              </a:ext>
            </a:extLst>
          </p:cNvPr>
          <p:cNvSpPr txBox="1"/>
          <p:nvPr/>
        </p:nvSpPr>
        <p:spPr>
          <a:xfrm>
            <a:off x="3422708" y="1208015"/>
            <a:ext cx="65937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000" dirty="0"/>
              <a:t>Personage 2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5563DC63-6045-4243-BCA5-C686C8392FCF}"/>
              </a:ext>
            </a:extLst>
          </p:cNvPr>
          <p:cNvSpPr txBox="1"/>
          <p:nvPr/>
        </p:nvSpPr>
        <p:spPr>
          <a:xfrm>
            <a:off x="2449585" y="2793534"/>
            <a:ext cx="8053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een Nederlandse zanger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In de jaren 90 was ik heel populair in België en </a:t>
            </a:r>
            <a:r>
              <a:rPr lang="nl-BE" dirty="0" err="1">
                <a:sym typeface="Wingdings" panose="05000000000000000000" pitchFamily="2" charset="2"/>
              </a:rPr>
              <a:t>nederland</a:t>
            </a:r>
            <a:r>
              <a:rPr lang="nl-BE" dirty="0">
                <a:sym typeface="Wingdings" panose="05000000000000000000" pitchFamily="2" charset="2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 ik ben presentator van verschillende programma’s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zing het nummer : heb je even voor mij  </a:t>
            </a:r>
            <a:endParaRPr lang="nl-BE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7707E79-4190-43DE-8E37-C39B95838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3084" y="4303551"/>
            <a:ext cx="1998415" cy="199841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EBAA485-DB28-4DF3-8B0D-2822C5E75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142" y="4496499"/>
            <a:ext cx="2140817" cy="151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6334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FDD159C8-D448-4F94-9F92-90173A865765}"/>
              </a:ext>
            </a:extLst>
          </p:cNvPr>
          <p:cNvSpPr txBox="1"/>
          <p:nvPr/>
        </p:nvSpPr>
        <p:spPr>
          <a:xfrm>
            <a:off x="2768367" y="922789"/>
            <a:ext cx="597296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600" dirty="0"/>
              <a:t>Ik ben Frans bouwer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9C2A640-3AB7-4318-9408-EC1DAFADF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516" y="2516467"/>
            <a:ext cx="5014867" cy="334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78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AFAF427-1D4B-4F1A-B700-876FCABB8ED7}"/>
              </a:ext>
            </a:extLst>
          </p:cNvPr>
          <p:cNvSpPr txBox="1"/>
          <p:nvPr/>
        </p:nvSpPr>
        <p:spPr>
          <a:xfrm>
            <a:off x="2902591" y="1157681"/>
            <a:ext cx="71054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Personage 3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8EB543EE-9202-431C-BAEE-DF19323BC9E9}"/>
              </a:ext>
            </a:extLst>
          </p:cNvPr>
          <p:cNvSpPr txBox="1"/>
          <p:nvPr/>
        </p:nvSpPr>
        <p:spPr>
          <a:xfrm>
            <a:off x="2843868" y="2751589"/>
            <a:ext cx="59981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een zanger , en </a:t>
            </a:r>
            <a:r>
              <a:rPr lang="nl-BE" dirty="0"/>
              <a:t>songwriter ,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Mijn muziek : reggae, ska en </a:t>
            </a:r>
            <a:r>
              <a:rPr lang="nl-BE" dirty="0" err="1"/>
              <a:t>rocksteady</a:t>
            </a:r>
            <a:r>
              <a:rPr lang="nl-BE" dirty="0"/>
              <a:t>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Liedje van mij : </a:t>
            </a:r>
            <a:r>
              <a:rPr lang="nl-BE" dirty="0" err="1"/>
              <a:t>don't</a:t>
            </a:r>
            <a:r>
              <a:rPr lang="nl-BE" dirty="0"/>
              <a:t> </a:t>
            </a:r>
            <a:r>
              <a:rPr lang="nl-BE" dirty="0" err="1"/>
              <a:t>worry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happy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0F1D689-2F5F-445F-A8A7-0BDCED969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41" y="4758341"/>
            <a:ext cx="2420535" cy="161369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EF70B68-7304-4983-AB1A-5521F94594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5394" y="4240568"/>
            <a:ext cx="2044954" cy="204495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BD3428A-CB48-4EC5-A17B-950E1F7EC4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9861" y="4758341"/>
            <a:ext cx="2305467" cy="1439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69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449613A-7AA6-49CA-9202-0CB04EC4748D}"/>
              </a:ext>
            </a:extLst>
          </p:cNvPr>
          <p:cNvSpPr txBox="1"/>
          <p:nvPr/>
        </p:nvSpPr>
        <p:spPr>
          <a:xfrm>
            <a:off x="3473042" y="1283516"/>
            <a:ext cx="642596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800" dirty="0"/>
              <a:t>Ik ben Bob </a:t>
            </a:r>
            <a:r>
              <a:rPr lang="nl-BE" sz="8800" dirty="0" err="1"/>
              <a:t>Marley</a:t>
            </a:r>
            <a:r>
              <a:rPr lang="nl-BE" sz="8800" dirty="0"/>
              <a:t>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98D42E3-4ECE-4913-946E-CF8F22ED6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569" y="3042163"/>
            <a:ext cx="2048817" cy="280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086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E7AD1DA-3E40-4527-8814-987A95B62F9D}"/>
              </a:ext>
            </a:extLst>
          </p:cNvPr>
          <p:cNvSpPr txBox="1"/>
          <p:nvPr/>
        </p:nvSpPr>
        <p:spPr>
          <a:xfrm>
            <a:off x="2930554" y="1082180"/>
            <a:ext cx="76088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7200" dirty="0"/>
              <a:t>Personage 4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B5F837CB-DF40-45A3-9A85-28006E2FF6D0}"/>
              </a:ext>
            </a:extLst>
          </p:cNvPr>
          <p:cNvSpPr txBox="1"/>
          <p:nvPr/>
        </p:nvSpPr>
        <p:spPr>
          <a:xfrm>
            <a:off x="3000463" y="2902591"/>
            <a:ext cx="74494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dans graag de  </a:t>
            </a:r>
            <a:r>
              <a:rPr lang="nl-BE" b="1" i="0" dirty="0" err="1">
                <a:solidFill>
                  <a:srgbClr val="001D35"/>
                </a:solidFill>
                <a:effectLst/>
                <a:latin typeface="Google Sans"/>
              </a:rPr>
              <a:t>moonwalk</a:t>
            </a:r>
            <a:endParaRPr lang="nl-BE" b="1" i="0" dirty="0">
              <a:solidFill>
                <a:srgbClr val="001D35"/>
              </a:solidFill>
              <a:effectLst/>
              <a:latin typeface="Google Sans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b="1" dirty="0">
              <a:solidFill>
                <a:srgbClr val="001D35"/>
              </a:solidFill>
              <a:latin typeface="Google Sans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b="1" i="0" dirty="0">
              <a:solidFill>
                <a:srgbClr val="001D35"/>
              </a:solidFill>
              <a:effectLst/>
              <a:latin typeface="Google Sans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b="0" dirty="0">
                <a:solidFill>
                  <a:srgbClr val="001D35"/>
                </a:solidFill>
                <a:latin typeface="Google Sans"/>
              </a:rPr>
              <a:t>Ik </a:t>
            </a:r>
            <a:r>
              <a:rPr lang="nl-BE" dirty="0">
                <a:solidFill>
                  <a:srgbClr val="001D35"/>
                </a:solidFill>
                <a:latin typeface="Google Sans"/>
              </a:rPr>
              <a:t>ben geboren in de </a:t>
            </a:r>
            <a:r>
              <a:rPr lang="nl-BE" dirty="0" err="1">
                <a:solidFill>
                  <a:srgbClr val="001D35"/>
                </a:solidFill>
                <a:latin typeface="Google Sans"/>
              </a:rPr>
              <a:t>Usa</a:t>
            </a:r>
            <a:r>
              <a:rPr lang="nl-BE" dirty="0">
                <a:solidFill>
                  <a:srgbClr val="001D35"/>
                </a:solidFill>
                <a:latin typeface="Google Sans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b="0" i="0" dirty="0">
              <a:solidFill>
                <a:srgbClr val="001D35"/>
              </a:solidFill>
              <a:effectLst/>
              <a:latin typeface="Google Sans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olidFill>
                <a:srgbClr val="001D35"/>
              </a:solidFill>
              <a:latin typeface="Google Sans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b="0" i="0" dirty="0">
                <a:solidFill>
                  <a:srgbClr val="001D35"/>
                </a:solidFill>
                <a:effectLst/>
                <a:latin typeface="Google Sans"/>
              </a:rPr>
              <a:t>Ik heb overleden aan medicijnvergiftiging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olidFill>
                <a:srgbClr val="001D35"/>
              </a:solidFill>
              <a:latin typeface="Google Sans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b="0" i="0" dirty="0">
                <a:solidFill>
                  <a:srgbClr val="001D35"/>
                </a:solidFill>
                <a:effectLst/>
                <a:latin typeface="Google Sans"/>
              </a:rPr>
              <a:t>Ik heb een speciale neus    </a:t>
            </a:r>
            <a:endParaRPr lang="nl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9E1DA1A-7C35-46BC-84E5-665D2B41E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3215" y="4692059"/>
            <a:ext cx="3022832" cy="159171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A75CD28-9B2C-4A36-9A99-5170F70120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858" y="4544667"/>
            <a:ext cx="2354510" cy="176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02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F779EC9A-9A24-4AE2-8130-53B2C3EE9688}"/>
              </a:ext>
            </a:extLst>
          </p:cNvPr>
          <p:cNvSpPr txBox="1"/>
          <p:nvPr/>
        </p:nvSpPr>
        <p:spPr>
          <a:xfrm>
            <a:off x="3766657" y="1057013"/>
            <a:ext cx="61742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Personage foto 1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28C16C5D-DCB5-423D-A457-F65AD27C504E}"/>
              </a:ext>
            </a:extLst>
          </p:cNvPr>
          <p:cNvSpPr txBox="1"/>
          <p:nvPr/>
        </p:nvSpPr>
        <p:spPr>
          <a:xfrm>
            <a:off x="3070371" y="2558642"/>
            <a:ext cx="76004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woon in het witte huis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heb meegespeeld in de film Home </a:t>
            </a:r>
            <a:r>
              <a:rPr lang="nl-BE" dirty="0" err="1">
                <a:sym typeface="Wingdings" panose="05000000000000000000" pitchFamily="2" charset="2"/>
              </a:rPr>
              <a:t>Alone</a:t>
            </a:r>
            <a:r>
              <a:rPr lang="nl-BE" dirty="0">
                <a:sym typeface="Wingdings" panose="05000000000000000000" pitchFamily="2" charset="2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Mijn nationaliteit is Amerikaans  </a:t>
            </a:r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5F17E80-B8C8-4ACF-98AA-9D3EEB47F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714" y="4897598"/>
            <a:ext cx="2381250" cy="12573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420501F-3F51-4561-AEB0-1CCC7C1D4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830" y="4737344"/>
            <a:ext cx="2989276" cy="157780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3E82614-4D34-4A8B-8943-0935B67865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7439" y="4737343"/>
            <a:ext cx="2393658" cy="159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887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93D23C94-2860-43A1-93C0-62C2B16E737A}"/>
              </a:ext>
            </a:extLst>
          </p:cNvPr>
          <p:cNvSpPr txBox="1"/>
          <p:nvPr/>
        </p:nvSpPr>
        <p:spPr>
          <a:xfrm>
            <a:off x="3003259" y="1384183"/>
            <a:ext cx="79108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7200" dirty="0"/>
              <a:t>Ik ben Michael Jackson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DF04200-9FD0-417A-8C90-E5D6A1342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02" y="3221372"/>
            <a:ext cx="1999218" cy="2952178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DDFDF5AC-8823-4D62-9DCE-829F9F621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4564" y="3903395"/>
            <a:ext cx="4003102" cy="240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4024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232F8671-4F09-42BA-B9C0-4857B7914A2F}"/>
              </a:ext>
            </a:extLst>
          </p:cNvPr>
          <p:cNvSpPr txBox="1"/>
          <p:nvPr/>
        </p:nvSpPr>
        <p:spPr>
          <a:xfrm>
            <a:off x="3414319" y="964734"/>
            <a:ext cx="6224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7200" dirty="0"/>
              <a:t>Personage 5 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3188BE6-7012-49C8-A653-762C8B0875B6}"/>
              </a:ext>
            </a:extLst>
          </p:cNvPr>
          <p:cNvSpPr txBox="1"/>
          <p:nvPr/>
        </p:nvSpPr>
        <p:spPr>
          <a:xfrm>
            <a:off x="3103927" y="2290194"/>
            <a:ext cx="72313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Wij waren actief in Liverpool en Engeland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Wij hebben meer dan </a:t>
            </a:r>
            <a:r>
              <a:rPr lang="nl-BE" dirty="0"/>
              <a:t>  </a:t>
            </a:r>
            <a:r>
              <a:rPr lang="nl-BE" b="1" dirty="0"/>
              <a:t>600 miljoen platen verkocht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b="1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b="1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 wij schreven het liedje : </a:t>
            </a:r>
            <a:r>
              <a:rPr lang="nl-BE" b="1" i="0" dirty="0" err="1">
                <a:solidFill>
                  <a:srgbClr val="0F0F0F"/>
                </a:solidFill>
                <a:effectLst/>
                <a:latin typeface="Roboto" panose="020B0604020202020204" pitchFamily="2" charset="0"/>
              </a:rPr>
              <a:t>Think</a:t>
            </a:r>
            <a:r>
              <a:rPr lang="nl-BE" b="1" i="0" dirty="0">
                <a:solidFill>
                  <a:srgbClr val="0F0F0F"/>
                </a:solidFill>
                <a:effectLst/>
                <a:latin typeface="Roboto" panose="020B0604020202020204" pitchFamily="2" charset="0"/>
              </a:rPr>
              <a:t> For </a:t>
            </a:r>
            <a:r>
              <a:rPr lang="nl-BE" b="1" i="0" dirty="0" err="1">
                <a:solidFill>
                  <a:srgbClr val="0F0F0F"/>
                </a:solidFill>
                <a:effectLst/>
                <a:latin typeface="Roboto" panose="020B0604020202020204" pitchFamily="2" charset="0"/>
              </a:rPr>
              <a:t>Yourself</a:t>
            </a:r>
            <a:r>
              <a:rPr lang="nl-BE" b="1" i="0" dirty="0">
                <a:solidFill>
                  <a:srgbClr val="0F0F0F"/>
                </a:solidFill>
                <a:effectLst/>
                <a:latin typeface="Roboto" panose="020B0604020202020204" pitchFamily="2" charset="0"/>
              </a:rPr>
              <a:t> 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77332CF-6F67-4AB9-A1A7-DA48B9579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270" y="4270085"/>
            <a:ext cx="3141035" cy="202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254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89D63E0-8CEB-460B-AF4A-9F1B43AA846D}"/>
              </a:ext>
            </a:extLst>
          </p:cNvPr>
          <p:cNvSpPr txBox="1"/>
          <p:nvPr/>
        </p:nvSpPr>
        <p:spPr>
          <a:xfrm>
            <a:off x="4018327" y="981512"/>
            <a:ext cx="5553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Wij zijn The Beatles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5889901-4E03-471C-A80D-F6B9661EE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317" y="2238454"/>
            <a:ext cx="4897008" cy="355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3019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5098393-8424-4FD3-A000-E0D259ED7400}"/>
              </a:ext>
            </a:extLst>
          </p:cNvPr>
          <p:cNvSpPr txBox="1"/>
          <p:nvPr/>
        </p:nvSpPr>
        <p:spPr>
          <a:xfrm>
            <a:off x="3137483" y="1006679"/>
            <a:ext cx="67783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9600" dirty="0"/>
              <a:t>Groenten en fruit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7D267B5-A8B9-49CE-BBE4-A5A998B77E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23" y="3332526"/>
            <a:ext cx="4872606" cy="274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7134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4364C0B-8DFD-41C6-8C3B-BBC56D41483C}"/>
              </a:ext>
            </a:extLst>
          </p:cNvPr>
          <p:cNvSpPr txBox="1"/>
          <p:nvPr/>
        </p:nvSpPr>
        <p:spPr>
          <a:xfrm>
            <a:off x="2072081" y="1048624"/>
            <a:ext cx="85735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600" dirty="0"/>
              <a:t>Fruitsoort of groentesoort 1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D976E51-0390-40CC-AED2-74C1EB16F540}"/>
              </a:ext>
            </a:extLst>
          </p:cNvPr>
          <p:cNvSpPr txBox="1"/>
          <p:nvPr/>
        </p:nvSpPr>
        <p:spPr>
          <a:xfrm>
            <a:off x="2432807" y="3816991"/>
            <a:ext cx="82128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rond en rood soms groen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afkomstig uit centraal – Azië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heb een zoete soms zure smaak  </a:t>
            </a:r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05EA55C-2CB0-4568-A954-D5958A330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551" y="3084706"/>
            <a:ext cx="2708460" cy="311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4923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2644318F-4C4E-4377-A403-6C0DEF375D55}"/>
              </a:ext>
            </a:extLst>
          </p:cNvPr>
          <p:cNvSpPr txBox="1"/>
          <p:nvPr/>
        </p:nvSpPr>
        <p:spPr>
          <a:xfrm>
            <a:off x="2424418" y="1006679"/>
            <a:ext cx="83218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800" dirty="0"/>
              <a:t>Ik ben een appel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24B1F7C-830D-461B-88C3-C8A0E57FC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253" y="2369339"/>
            <a:ext cx="4331989" cy="381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7039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CDC1695-6302-4CF9-B097-DA844C45022B}"/>
              </a:ext>
            </a:extLst>
          </p:cNvPr>
          <p:cNvSpPr txBox="1"/>
          <p:nvPr/>
        </p:nvSpPr>
        <p:spPr>
          <a:xfrm>
            <a:off x="2751589" y="1098958"/>
            <a:ext cx="613235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Fruit en groenten soort 2 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C79F2FC-9A47-4D43-A0D9-5EBB870EFEA8}"/>
              </a:ext>
            </a:extLst>
          </p:cNvPr>
          <p:cNvSpPr txBox="1"/>
          <p:nvPr/>
        </p:nvSpPr>
        <p:spPr>
          <a:xfrm>
            <a:off x="2139193" y="3271706"/>
            <a:ext cx="92278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geel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Mijn vorm ik krom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groei het best in de volle zon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afkomstig uit </a:t>
            </a:r>
            <a:r>
              <a:rPr lang="nl-BE" dirty="0"/>
              <a:t>Papoea-Nieuw-Guinea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9891D8B-ABB3-4584-BCB2-52DFE8669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232" y="2877423"/>
            <a:ext cx="3502404" cy="350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445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BF4D216-24CF-4663-86FC-271580783C7F}"/>
              </a:ext>
            </a:extLst>
          </p:cNvPr>
          <p:cNvSpPr txBox="1"/>
          <p:nvPr/>
        </p:nvSpPr>
        <p:spPr>
          <a:xfrm>
            <a:off x="2902591" y="1115736"/>
            <a:ext cx="69796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600" dirty="0"/>
              <a:t>Ik ben een banaan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9A8BFCC-D9FA-436C-B08C-350E1FF9D7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378" y="2447209"/>
            <a:ext cx="4207952" cy="336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18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B4954212-CE2C-4DD5-ADCE-B6817DC69996}"/>
              </a:ext>
            </a:extLst>
          </p:cNvPr>
          <p:cNvSpPr txBox="1"/>
          <p:nvPr/>
        </p:nvSpPr>
        <p:spPr>
          <a:xfrm>
            <a:off x="2994870" y="1040235"/>
            <a:ext cx="66860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Fruit en groentesoort 3 </a:t>
            </a:r>
          </a:p>
          <a:p>
            <a:endParaRPr lang="nl-BE" sz="5400" dirty="0"/>
          </a:p>
          <a:p>
            <a:endParaRPr lang="nl-BE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33CE306C-4A1D-4103-A5E8-0E5279F8AB21}"/>
              </a:ext>
            </a:extLst>
          </p:cNvPr>
          <p:cNvSpPr txBox="1"/>
          <p:nvPr/>
        </p:nvSpPr>
        <p:spPr>
          <a:xfrm>
            <a:off x="2759978" y="2592198"/>
            <a:ext cx="835543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Ik ben een </a:t>
            </a:r>
            <a:r>
              <a:rPr lang="nl-BE" b="1" dirty="0"/>
              <a:t>voorjaarsgroenten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b="1" dirty="0"/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b="1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b="1" dirty="0"/>
              <a:t>Ik heb een zachte smaak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b="1" dirty="0"/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b="1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   je hebt mij in het wit en groen </a:t>
            </a:r>
          </a:p>
          <a:p>
            <a:endParaRPr lang="nl-BE" dirty="0"/>
          </a:p>
          <a:p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0A1A869-E927-41EC-889B-00154D7AA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1920" y="2176822"/>
            <a:ext cx="4043494" cy="40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862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73F7B0AF-34EB-44BF-ACD3-E10254CBA1AE}"/>
              </a:ext>
            </a:extLst>
          </p:cNvPr>
          <p:cNvSpPr txBox="1"/>
          <p:nvPr/>
        </p:nvSpPr>
        <p:spPr>
          <a:xfrm>
            <a:off x="3313651" y="964734"/>
            <a:ext cx="51256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000" dirty="0"/>
              <a:t>Ik ben een Asperge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89F5AE7-410E-4CE0-A606-FD0F31D3A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197" y="3341379"/>
            <a:ext cx="4494751" cy="299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609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4E63AAE-EC8E-421D-973B-8A916C632F81}"/>
              </a:ext>
            </a:extLst>
          </p:cNvPr>
          <p:cNvSpPr txBox="1"/>
          <p:nvPr/>
        </p:nvSpPr>
        <p:spPr>
          <a:xfrm>
            <a:off x="2869035" y="1283516"/>
            <a:ext cx="79443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/>
              <a:t>Ik ben Donald </a:t>
            </a:r>
            <a:r>
              <a:rPr lang="nl-BE" sz="4400" dirty="0" err="1"/>
              <a:t>trump</a:t>
            </a:r>
            <a:r>
              <a:rPr lang="nl-BE" sz="4400" dirty="0"/>
              <a:t> </a:t>
            </a:r>
          </a:p>
        </p:txBody>
      </p:sp>
      <p:pic>
        <p:nvPicPr>
          <p:cNvPr id="1026" name="Picture 2" descr="Donald Trump: Presidency, Family, Education | HISTORY">
            <a:extLst>
              <a:ext uri="{FF2B5EF4-FFF2-40B4-BE49-F238E27FC236}">
                <a16:creationId xmlns:a16="http://schemas.microsoft.com/office/drawing/2014/main" id="{293A1D48-F008-4079-A5C1-0377C1DDB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586" y="2182086"/>
            <a:ext cx="5396917" cy="269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6192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45263B25-7107-4EB3-B4E4-F7E33445E954}"/>
              </a:ext>
            </a:extLst>
          </p:cNvPr>
          <p:cNvSpPr txBox="1"/>
          <p:nvPr/>
        </p:nvSpPr>
        <p:spPr>
          <a:xfrm>
            <a:off x="4123189" y="1300348"/>
            <a:ext cx="611557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4400" dirty="0"/>
              <a:t>Fruit en groenten soort 4 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FADB754-5490-4CFF-AACD-31D94C49E8B0}"/>
              </a:ext>
            </a:extLst>
          </p:cNvPr>
          <p:cNvSpPr txBox="1"/>
          <p:nvPr/>
        </p:nvSpPr>
        <p:spPr>
          <a:xfrm>
            <a:off x="2139193" y="2374084"/>
            <a:ext cx="88923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-</a:t>
            </a:r>
            <a:r>
              <a:rPr lang="nl-BE" dirty="0">
                <a:sym typeface="Wingdings" panose="05000000000000000000" pitchFamily="2" charset="2"/>
              </a:rPr>
              <a:t> ik ben een </a:t>
            </a:r>
            <a:r>
              <a:rPr lang="nl-BE" dirty="0"/>
              <a:t>lange, puntige groente </a:t>
            </a:r>
          </a:p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Aan de bovenkant zit vaak een </a:t>
            </a:r>
            <a:r>
              <a:rPr lang="nl-BE" b="1" dirty="0"/>
              <a:t>groen loof</a:t>
            </a:r>
            <a:r>
              <a:rPr lang="nl-BE" dirty="0"/>
              <a:t> (blaadjes)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Ik heb een </a:t>
            </a:r>
            <a:r>
              <a:rPr lang="nl-BE" b="1" dirty="0"/>
              <a:t>gladde schil</a:t>
            </a:r>
            <a:r>
              <a:rPr lang="nl-BE" dirty="0"/>
              <a:t>, maar soms zie je kleine </a:t>
            </a:r>
            <a:r>
              <a:rPr lang="nl-BE" b="1" dirty="0"/>
              <a:t>fijne haartjes</a:t>
            </a:r>
            <a:r>
              <a:rPr lang="nl-BE" dirty="0"/>
              <a:t> of ribbels.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91244556-2927-4A01-8489-F0E56E542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6712" y="2228500"/>
            <a:ext cx="2834954" cy="188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226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AB26B57A-B761-4A1E-8055-9C597F39A952}"/>
              </a:ext>
            </a:extLst>
          </p:cNvPr>
          <p:cNvSpPr txBox="1"/>
          <p:nvPr/>
        </p:nvSpPr>
        <p:spPr>
          <a:xfrm>
            <a:off x="3942826" y="1098958"/>
            <a:ext cx="66692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000" dirty="0"/>
              <a:t>Ik ben een wortel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894DE8A-DFAD-472E-9549-EEEC810F17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697" y="3037872"/>
            <a:ext cx="3523376" cy="29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428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AA4FA51F-FEEE-4825-9197-57F173E433E5}"/>
              </a:ext>
            </a:extLst>
          </p:cNvPr>
          <p:cNvSpPr txBox="1"/>
          <p:nvPr/>
        </p:nvSpPr>
        <p:spPr>
          <a:xfrm>
            <a:off x="3665989" y="1073791"/>
            <a:ext cx="70719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dirty="0"/>
              <a:t>Fruit en groene soort 5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2675CE79-B16F-4B4C-B266-AB12AB4D68F5}"/>
              </a:ext>
            </a:extLst>
          </p:cNvPr>
          <p:cNvSpPr txBox="1"/>
          <p:nvPr/>
        </p:nvSpPr>
        <p:spPr>
          <a:xfrm>
            <a:off x="2902591" y="2491530"/>
            <a:ext cx="83722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begin te groeien met een groen kleur later word ik rood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Mijn binnenkant is : </a:t>
            </a:r>
            <a:r>
              <a:rPr lang="nl-BE" b="0" i="0" dirty="0">
                <a:solidFill>
                  <a:srgbClr val="0A0A0A"/>
                </a:solidFill>
                <a:effectLst/>
                <a:latin typeface="Google Sans"/>
              </a:rPr>
              <a:t>Het vruchtvlees is sappig, stevig en vaak lichtrood of witachtig van kleur</a:t>
            </a:r>
            <a:endParaRPr lang="nl-BE" b="0" i="0" dirty="0">
              <a:solidFill>
                <a:srgbClr val="0A0A0A"/>
              </a:solidFill>
              <a:effectLst/>
              <a:latin typeface="Google Sans"/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olidFill>
                <a:srgbClr val="0A0A0A"/>
              </a:solidFill>
              <a:latin typeface="Google Sans"/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olidFill>
                <a:srgbClr val="0A0A0A"/>
              </a:solidFill>
              <a:latin typeface="Google Sans"/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Ik ben lekker met slagroom en ijs in de zomer </a:t>
            </a:r>
          </a:p>
        </p:txBody>
      </p:sp>
    </p:spTree>
    <p:extLst>
      <p:ext uri="{BB962C8B-B14F-4D97-AF65-F5344CB8AC3E}">
        <p14:creationId xmlns:p14="http://schemas.microsoft.com/office/powerpoint/2010/main" val="3499852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2F17DED0-573D-4DDF-A202-B9F38E3EB6F2}"/>
              </a:ext>
            </a:extLst>
          </p:cNvPr>
          <p:cNvSpPr txBox="1"/>
          <p:nvPr/>
        </p:nvSpPr>
        <p:spPr>
          <a:xfrm>
            <a:off x="3875714" y="1115736"/>
            <a:ext cx="598135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Bedankt voor jullie aandacht </a:t>
            </a:r>
          </a:p>
          <a:p>
            <a:r>
              <a:rPr lang="nl-BE" sz="5400" dirty="0"/>
              <a:t>Jarne H</a:t>
            </a:r>
            <a:r>
              <a:rPr lang="nl-BE" sz="5400"/>
              <a:t>enenbel</a:t>
            </a:r>
            <a:endParaRPr lang="nl-BE" sz="5400" dirty="0"/>
          </a:p>
          <a:p>
            <a:r>
              <a:rPr lang="nl-BE" sz="5400" dirty="0"/>
              <a:t>Animator </a:t>
            </a:r>
          </a:p>
          <a:p>
            <a:r>
              <a:rPr lang="nl-BE" sz="5400" dirty="0"/>
              <a:t>Kei revalidatie ziekenhuis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8C65898-0AA5-435D-B735-4FB65CFF7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65" y="704675"/>
            <a:ext cx="2931557" cy="219586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5EC3BD8-269D-4789-AA82-A0BC2398B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4088" y="4286904"/>
            <a:ext cx="21336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836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F24FE704-61E2-4F29-80A2-E43F56F831F7}"/>
              </a:ext>
            </a:extLst>
          </p:cNvPr>
          <p:cNvSpPr txBox="1"/>
          <p:nvPr/>
        </p:nvSpPr>
        <p:spPr>
          <a:xfrm>
            <a:off x="3204594" y="1107347"/>
            <a:ext cx="67111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600" dirty="0"/>
              <a:t>Personage foto 2 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8F63C2D-C2BA-4913-98FC-3A9D40DD0D45}"/>
              </a:ext>
            </a:extLst>
          </p:cNvPr>
          <p:cNvSpPr txBox="1"/>
          <p:nvPr/>
        </p:nvSpPr>
        <p:spPr>
          <a:xfrm>
            <a:off x="3137483" y="2785145"/>
            <a:ext cx="624979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Ik studeerde geschiedenis aan de universiteit van leiden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Ik heb een opleiding  gevolgd bij de Koninklijke Luchtmacht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Ik heb 3 dochters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Mijn favoriete stad is </a:t>
            </a:r>
            <a:r>
              <a:rPr lang="nl-BE" dirty="0" err="1"/>
              <a:t>amsterdam</a:t>
            </a:r>
            <a:r>
              <a:rPr lang="nl-BE" dirty="0"/>
              <a:t> 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70E2C68-90DA-4517-A8DA-3AFA63E0D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41" y="5315939"/>
            <a:ext cx="2859945" cy="95331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650B535-A013-440C-9FF0-82E3C59F2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061" y="4162355"/>
            <a:ext cx="1851805" cy="2307167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D6BFC811-4C37-443C-B8B5-89B611450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355" y="5315938"/>
            <a:ext cx="1531864" cy="102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497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DE69D5B-A96B-41AD-94B0-0051AA8BFBCB}"/>
              </a:ext>
            </a:extLst>
          </p:cNvPr>
          <p:cNvSpPr txBox="1"/>
          <p:nvPr/>
        </p:nvSpPr>
        <p:spPr>
          <a:xfrm>
            <a:off x="3833769" y="981512"/>
            <a:ext cx="60736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dirty="0"/>
              <a:t>Ik ben Willem Alexander 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19D6021-41C3-45BB-96D0-339B9D9B4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2642" y="2707547"/>
            <a:ext cx="262298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40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5C1E3D7-4EB1-4FE9-BC61-CA509EA4798F}"/>
              </a:ext>
            </a:extLst>
          </p:cNvPr>
          <p:cNvSpPr txBox="1"/>
          <p:nvPr/>
        </p:nvSpPr>
        <p:spPr>
          <a:xfrm>
            <a:off x="3280095" y="1023457"/>
            <a:ext cx="5931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/>
              <a:t>Personage 3 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B415ED7A-882D-424F-8417-A4125008639E}"/>
              </a:ext>
            </a:extLst>
          </p:cNvPr>
          <p:cNvSpPr txBox="1"/>
          <p:nvPr/>
        </p:nvSpPr>
        <p:spPr>
          <a:xfrm>
            <a:off x="2357306" y="2751589"/>
            <a:ext cx="81037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geboren in den haag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was premier van Nederland van 2010 tot 2024</a:t>
            </a:r>
          </a:p>
          <a:p>
            <a:r>
              <a:rPr lang="nl-BE" dirty="0">
                <a:sym typeface="Wingdings" panose="05000000000000000000" pitchFamily="2" charset="2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</a:t>
            </a:r>
            <a:r>
              <a:rPr lang="nl-BE" dirty="0"/>
              <a:t>NAVO-secretaris-generaal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/>
              <a:t>Ik ben de  langstzittende premier in de Nederlandse geschiedenis,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4325F37-B458-4E6E-8291-B23F85B01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5609" y="4571767"/>
            <a:ext cx="2473005" cy="164867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CAA5514-DEB6-4C4D-9005-51EDB1E5C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5609" y="1839227"/>
            <a:ext cx="2258736" cy="225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69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F1F58DD5-7080-46C2-8324-B5AC12191A66}"/>
              </a:ext>
            </a:extLst>
          </p:cNvPr>
          <p:cNvSpPr txBox="1"/>
          <p:nvPr/>
        </p:nvSpPr>
        <p:spPr>
          <a:xfrm>
            <a:off x="4169328" y="1149292"/>
            <a:ext cx="55199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Ik ben Mark Rutte  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D4EBF9B-A8AE-4B84-91D8-1FEC2BEA7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066" y="2332139"/>
            <a:ext cx="2710803" cy="363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09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FD077823-FEBD-4FA7-99DD-C9383D93E3EA}"/>
              </a:ext>
            </a:extLst>
          </p:cNvPr>
          <p:cNvSpPr txBox="1"/>
          <p:nvPr/>
        </p:nvSpPr>
        <p:spPr>
          <a:xfrm>
            <a:off x="3305262" y="1140903"/>
            <a:ext cx="59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7200" dirty="0"/>
              <a:t>Personage 3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50005C7A-EE22-4C95-BD2B-46272B38A47A}"/>
              </a:ext>
            </a:extLst>
          </p:cNvPr>
          <p:cNvSpPr txBox="1"/>
          <p:nvPr/>
        </p:nvSpPr>
        <p:spPr>
          <a:xfrm>
            <a:off x="2634143" y="2835479"/>
            <a:ext cx="671119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ben geboren in Brussel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Ik heb 2 dochters en 2 zonen  : </a:t>
            </a:r>
            <a:r>
              <a:rPr lang="nl-BE" dirty="0"/>
              <a:t>Elisabeth , Gabriel , Emmanuel, </a:t>
            </a:r>
            <a:r>
              <a:rPr lang="nl-BE" dirty="0" err="1"/>
              <a:t>Eléonore</a:t>
            </a:r>
            <a:r>
              <a:rPr lang="nl-BE" dirty="0"/>
              <a:t>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nl-BE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nl-BE" dirty="0">
                <a:sym typeface="Wingdings" panose="05000000000000000000" pitchFamily="2" charset="2"/>
              </a:rPr>
              <a:t>Mijn opvolger is : </a:t>
            </a:r>
            <a:r>
              <a:rPr lang="nl-BE" dirty="0"/>
              <a:t>Prinses </a:t>
            </a:r>
            <a:r>
              <a:rPr lang="nl-BE" b="1" dirty="0"/>
              <a:t>Elisabeth</a:t>
            </a:r>
            <a:r>
              <a:rPr lang="nl-BE" dirty="0"/>
              <a:t> </a:t>
            </a:r>
            <a:r>
              <a:rPr lang="nl-BE" dirty="0">
                <a:sym typeface="Wingdings" panose="05000000000000000000" pitchFamily="2" charset="2"/>
              </a:rPr>
              <a:t> </a:t>
            </a:r>
            <a:endParaRPr lang="nl-BE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3D130C87-D848-44A4-9A36-CABD051F2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9371" y="4327400"/>
            <a:ext cx="3043227" cy="203132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83B28BE-6C5B-412E-AB33-352526880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156" y="4866804"/>
            <a:ext cx="1850116" cy="1260546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E18663A-10DB-467E-8488-38EFE6DAC2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666" y="4864112"/>
            <a:ext cx="2395688" cy="149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20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3A5B4C2-DE24-442B-B0B4-CFE3C0B06678}"/>
              </a:ext>
            </a:extLst>
          </p:cNvPr>
          <p:cNvSpPr txBox="1"/>
          <p:nvPr/>
        </p:nvSpPr>
        <p:spPr>
          <a:xfrm>
            <a:off x="4194495" y="1208015"/>
            <a:ext cx="52431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Ik ben koning Filip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B154DB5-81E2-4C7A-A7C3-0FFDFA522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855" y="3050468"/>
            <a:ext cx="4614148" cy="306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0810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133</TotalTime>
  <Words>515</Words>
  <Application>Microsoft Office PowerPoint</Application>
  <PresentationFormat>Breedbeeld</PresentationFormat>
  <Paragraphs>146</Paragraphs>
  <Slides>33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33</vt:i4>
      </vt:variant>
    </vt:vector>
  </HeadingPairs>
  <TitlesOfParts>
    <vt:vector size="39" baseType="lpstr">
      <vt:lpstr>Arial</vt:lpstr>
      <vt:lpstr>Garamond</vt:lpstr>
      <vt:lpstr>Google Sans</vt:lpstr>
      <vt:lpstr>Roboto</vt:lpstr>
      <vt:lpstr>Wingdings</vt:lpstr>
      <vt:lpstr>Organisch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Jarne Hennebel</dc:creator>
  <cp:lastModifiedBy>Jarne Hennebel</cp:lastModifiedBy>
  <cp:revision>6</cp:revision>
  <dcterms:created xsi:type="dcterms:W3CDTF">2026-02-09T08:56:04Z</dcterms:created>
  <dcterms:modified xsi:type="dcterms:W3CDTF">2026-02-10T12:20:13Z</dcterms:modified>
</cp:coreProperties>
</file>