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96" r:id="rId2"/>
    <p:sldId id="256" r:id="rId3"/>
    <p:sldId id="257" r:id="rId4"/>
    <p:sldId id="260" r:id="rId5"/>
    <p:sldId id="261" r:id="rId6"/>
    <p:sldId id="262" r:id="rId7"/>
    <p:sldId id="263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58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315" r:id="rId40"/>
    <p:sldId id="307" r:id="rId41"/>
    <p:sldId id="316" r:id="rId42"/>
    <p:sldId id="308" r:id="rId43"/>
    <p:sldId id="317" r:id="rId44"/>
    <p:sldId id="309" r:id="rId45"/>
    <p:sldId id="318" r:id="rId46"/>
    <p:sldId id="310" r:id="rId47"/>
    <p:sldId id="319" r:id="rId48"/>
    <p:sldId id="311" r:id="rId49"/>
    <p:sldId id="320" r:id="rId50"/>
    <p:sldId id="312" r:id="rId51"/>
    <p:sldId id="321" r:id="rId52"/>
    <p:sldId id="313" r:id="rId53"/>
    <p:sldId id="322" r:id="rId54"/>
    <p:sldId id="323" r:id="rId55"/>
    <p:sldId id="324" r:id="rId56"/>
    <p:sldId id="325" r:id="rId57"/>
    <p:sldId id="326" r:id="rId58"/>
    <p:sldId id="327" r:id="rId59"/>
    <p:sldId id="328" r:id="rId60"/>
    <p:sldId id="329" r:id="rId61"/>
    <p:sldId id="330" r:id="rId62"/>
    <p:sldId id="331" r:id="rId63"/>
    <p:sldId id="332" r:id="rId64"/>
    <p:sldId id="333" r:id="rId65"/>
    <p:sldId id="334" r:id="rId66"/>
    <p:sldId id="335" r:id="rId67"/>
    <p:sldId id="336" r:id="rId68"/>
    <p:sldId id="337" r:id="rId69"/>
    <p:sldId id="338" r:id="rId7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37BC84-136B-4780-989A-E88731388E74}" v="27" dt="2025-02-05T11:57:43.4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5/10/relationships/revisionInfo" Target="revisionInfo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era Vandenhende" userId="c5513de9-5179-47ad-9133-f1c23b4e0d1e" providerId="ADAL" clId="{04A62A22-6B39-42FB-8998-91D26D7147B3}"/>
    <pc:docChg chg="undo custSel addSld delSld modSld">
      <pc:chgData name="Vera Vandenhende" userId="c5513de9-5179-47ad-9133-f1c23b4e0d1e" providerId="ADAL" clId="{04A62A22-6B39-42FB-8998-91D26D7147B3}" dt="2024-08-07T09:11:50.172" v="1222"/>
      <pc:docMkLst>
        <pc:docMk/>
      </pc:docMkLst>
      <pc:sldChg chg="addSp delSp modSp mod setBg addAnim delAnim">
        <pc:chgData name="Vera Vandenhende" userId="c5513de9-5179-47ad-9133-f1c23b4e0d1e" providerId="ADAL" clId="{04A62A22-6B39-42FB-8998-91D26D7147B3}" dt="2024-08-07T08:53:51.511" v="1129" actId="14100"/>
        <pc:sldMkLst>
          <pc:docMk/>
          <pc:sldMk cId="322221393" sldId="256"/>
        </pc:sldMkLst>
      </pc:sldChg>
      <pc:sldChg chg="addSp delSp modSp mod">
        <pc:chgData name="Vera Vandenhende" userId="c5513de9-5179-47ad-9133-f1c23b4e0d1e" providerId="ADAL" clId="{04A62A22-6B39-42FB-8998-91D26D7147B3}" dt="2024-08-07T08:53:19.577" v="1122" actId="21"/>
        <pc:sldMkLst>
          <pc:docMk/>
          <pc:sldMk cId="2567345481" sldId="257"/>
        </pc:sldMkLst>
      </pc:sldChg>
      <pc:sldChg chg="addSp modSp mod">
        <pc:chgData name="Vera Vandenhende" userId="c5513de9-5179-47ad-9133-f1c23b4e0d1e" providerId="ADAL" clId="{04A62A22-6B39-42FB-8998-91D26D7147B3}" dt="2024-08-07T09:04:19.095" v="1182"/>
        <pc:sldMkLst>
          <pc:docMk/>
          <pc:sldMk cId="2785426325" sldId="258"/>
        </pc:sldMkLst>
      </pc:sldChg>
      <pc:sldChg chg="modSp del mod">
        <pc:chgData name="Vera Vandenhende" userId="c5513de9-5179-47ad-9133-f1c23b4e0d1e" providerId="ADAL" clId="{04A62A22-6B39-42FB-8998-91D26D7147B3}" dt="2024-08-07T08:38:27.101" v="1054" actId="47"/>
        <pc:sldMkLst>
          <pc:docMk/>
          <pc:sldMk cId="3083511009" sldId="259"/>
        </pc:sldMkLst>
      </pc:sldChg>
      <pc:sldChg chg="addSp modSp mod setBg addAnim">
        <pc:chgData name="Vera Vandenhende" userId="c5513de9-5179-47ad-9133-f1c23b4e0d1e" providerId="ADAL" clId="{04A62A22-6B39-42FB-8998-91D26D7147B3}" dt="2024-08-07T08:54:31.988" v="1132"/>
        <pc:sldMkLst>
          <pc:docMk/>
          <pc:sldMk cId="1325624589" sldId="260"/>
        </pc:sldMkLst>
      </pc:sldChg>
      <pc:sldChg chg="modSp mod">
        <pc:chgData name="Vera Vandenhende" userId="c5513de9-5179-47ad-9133-f1c23b4e0d1e" providerId="ADAL" clId="{04A62A22-6B39-42FB-8998-91D26D7147B3}" dt="2024-08-07T08:51:55.690" v="1118"/>
        <pc:sldMkLst>
          <pc:docMk/>
          <pc:sldMk cId="1935622522" sldId="261"/>
        </pc:sldMkLst>
      </pc:sldChg>
      <pc:sldChg chg="addSp modSp mod setBg addAnim">
        <pc:chgData name="Vera Vandenhende" userId="c5513de9-5179-47ad-9133-f1c23b4e0d1e" providerId="ADAL" clId="{04A62A22-6B39-42FB-8998-91D26D7147B3}" dt="2024-08-07T08:55:17.189" v="1139"/>
        <pc:sldMkLst>
          <pc:docMk/>
          <pc:sldMk cId="420574383" sldId="262"/>
        </pc:sldMkLst>
      </pc:sldChg>
      <pc:sldChg chg="modSp mod">
        <pc:chgData name="Vera Vandenhende" userId="c5513de9-5179-47ad-9133-f1c23b4e0d1e" providerId="ADAL" clId="{04A62A22-6B39-42FB-8998-91D26D7147B3}" dt="2024-08-07T08:51:55.690" v="1118"/>
        <pc:sldMkLst>
          <pc:docMk/>
          <pc:sldMk cId="3788094750" sldId="263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3819748357" sldId="264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3482916298" sldId="265"/>
        </pc:sldMkLst>
      </pc:sldChg>
      <pc:sldChg chg="addSp modSp mod setBg addAnim">
        <pc:chgData name="Vera Vandenhende" userId="c5513de9-5179-47ad-9133-f1c23b4e0d1e" providerId="ADAL" clId="{04A62A22-6B39-42FB-8998-91D26D7147B3}" dt="2024-08-07T08:57:46.652" v="1142"/>
        <pc:sldMkLst>
          <pc:docMk/>
          <pc:sldMk cId="2017027059" sldId="266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1429342769" sldId="267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1895425371" sldId="268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1177026359" sldId="269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4225381674" sldId="270"/>
        </pc:sldMkLst>
      </pc:sldChg>
      <pc:sldChg chg="modSp mod">
        <pc:chgData name="Vera Vandenhende" userId="c5513de9-5179-47ad-9133-f1c23b4e0d1e" providerId="ADAL" clId="{04A62A22-6B39-42FB-8998-91D26D7147B3}" dt="2024-08-07T08:51:55.690" v="1118"/>
        <pc:sldMkLst>
          <pc:docMk/>
          <pc:sldMk cId="3052871227" sldId="271"/>
        </pc:sldMkLst>
      </pc:sldChg>
      <pc:sldChg chg="addSp modSp mod setBg addAnim">
        <pc:chgData name="Vera Vandenhende" userId="c5513de9-5179-47ad-9133-f1c23b4e0d1e" providerId="ADAL" clId="{04A62A22-6B39-42FB-8998-91D26D7147B3}" dt="2024-08-07T09:00:10.782" v="1168" actId="1076"/>
        <pc:sldMkLst>
          <pc:docMk/>
          <pc:sldMk cId="1433888793" sldId="272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2287408986" sldId="273"/>
        </pc:sldMkLst>
      </pc:sldChg>
      <pc:sldChg chg="addSp modSp mod setBg addAnim">
        <pc:chgData name="Vera Vandenhende" userId="c5513de9-5179-47ad-9133-f1c23b4e0d1e" providerId="ADAL" clId="{04A62A22-6B39-42FB-8998-91D26D7147B3}" dt="2024-08-07T09:00:46.209" v="1171"/>
        <pc:sldMkLst>
          <pc:docMk/>
          <pc:sldMk cId="733170323" sldId="274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3746562321" sldId="275"/>
        </pc:sldMkLst>
      </pc:sldChg>
      <pc:sldChg chg="addSp modSp mod setBg addAnim">
        <pc:chgData name="Vera Vandenhende" userId="c5513de9-5179-47ad-9133-f1c23b4e0d1e" providerId="ADAL" clId="{04A62A22-6B39-42FB-8998-91D26D7147B3}" dt="2024-08-07T09:01:26.134" v="1174"/>
        <pc:sldMkLst>
          <pc:docMk/>
          <pc:sldMk cId="2553054446" sldId="276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3261494102" sldId="277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2513493708" sldId="278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3310719564" sldId="279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3637020084" sldId="280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506651059" sldId="281"/>
        </pc:sldMkLst>
      </pc:sldChg>
      <pc:sldChg chg="addSp delSp modSp mod setBg addAnim">
        <pc:chgData name="Vera Vandenhende" userId="c5513de9-5179-47ad-9133-f1c23b4e0d1e" providerId="ADAL" clId="{04A62A22-6B39-42FB-8998-91D26D7147B3}" dt="2024-08-07T09:02:54.692" v="1180" actId="26606"/>
        <pc:sldMkLst>
          <pc:docMk/>
          <pc:sldMk cId="3158850808" sldId="282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922848979" sldId="283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2515141245" sldId="284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3226617108" sldId="285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762757586" sldId="286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1217844574" sldId="287"/>
        </pc:sldMkLst>
      </pc:sldChg>
      <pc:sldChg chg="addSp modSp mod setBg addAnim">
        <pc:chgData name="Vera Vandenhende" userId="c5513de9-5179-47ad-9133-f1c23b4e0d1e" providerId="ADAL" clId="{04A62A22-6B39-42FB-8998-91D26D7147B3}" dt="2024-08-07T09:11:50.172" v="1222"/>
        <pc:sldMkLst>
          <pc:docMk/>
          <pc:sldMk cId="2604125040" sldId="288"/>
        </pc:sldMkLst>
      </pc:sldChg>
      <pc:sldChg chg="addSp modSp mod setBg">
        <pc:chgData name="Vera Vandenhende" userId="c5513de9-5179-47ad-9133-f1c23b4e0d1e" providerId="ADAL" clId="{04A62A22-6B39-42FB-8998-91D26D7147B3}" dt="2024-08-07T09:06:32.576" v="1190" actId="14100"/>
        <pc:sldMkLst>
          <pc:docMk/>
          <pc:sldMk cId="1544757878" sldId="289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413901116" sldId="290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2381949211" sldId="291"/>
        </pc:sldMkLst>
      </pc:sldChg>
      <pc:sldChg chg="addSp modSp mod setBg addAnim">
        <pc:chgData name="Vera Vandenhende" userId="c5513de9-5179-47ad-9133-f1c23b4e0d1e" providerId="ADAL" clId="{04A62A22-6B39-42FB-8998-91D26D7147B3}" dt="2024-08-07T09:10:58.065" v="1218"/>
        <pc:sldMkLst>
          <pc:docMk/>
          <pc:sldMk cId="668664490" sldId="292"/>
        </pc:sldMkLst>
      </pc:sldChg>
      <pc:sldChg chg="addSp modSp mod setBg addAnim">
        <pc:chgData name="Vera Vandenhende" userId="c5513de9-5179-47ad-9133-f1c23b4e0d1e" providerId="ADAL" clId="{04A62A22-6B39-42FB-8998-91D26D7147B3}" dt="2024-08-07T09:07:19.232" v="1193"/>
        <pc:sldMkLst>
          <pc:docMk/>
          <pc:sldMk cId="2087348008" sldId="293"/>
        </pc:sldMkLst>
      </pc:sldChg>
      <pc:sldChg chg="modSp">
        <pc:chgData name="Vera Vandenhende" userId="c5513de9-5179-47ad-9133-f1c23b4e0d1e" providerId="ADAL" clId="{04A62A22-6B39-42FB-8998-91D26D7147B3}" dt="2024-08-07T08:51:55.690" v="1118"/>
        <pc:sldMkLst>
          <pc:docMk/>
          <pc:sldMk cId="1144981094" sldId="294"/>
        </pc:sldMkLst>
      </pc:sldChg>
      <pc:sldChg chg="addSp modSp mod setBg addAnim">
        <pc:chgData name="Vera Vandenhende" userId="c5513de9-5179-47ad-9133-f1c23b4e0d1e" providerId="ADAL" clId="{04A62A22-6B39-42FB-8998-91D26D7147B3}" dt="2024-08-07T09:08:01.787" v="1196"/>
        <pc:sldMkLst>
          <pc:docMk/>
          <pc:sldMk cId="2691953967" sldId="295"/>
        </pc:sldMkLst>
      </pc:sldChg>
      <pc:sldChg chg="modSp mod">
        <pc:chgData name="Vera Vandenhende" userId="c5513de9-5179-47ad-9133-f1c23b4e0d1e" providerId="ADAL" clId="{04A62A22-6B39-42FB-8998-91D26D7147B3}" dt="2024-08-07T08:51:55.690" v="1118"/>
        <pc:sldMkLst>
          <pc:docMk/>
          <pc:sldMk cId="1133506373" sldId="296"/>
        </pc:sldMkLst>
      </pc:sldChg>
      <pc:sldChg chg="modSp new del mod">
        <pc:chgData name="Vera Vandenhende" userId="c5513de9-5179-47ad-9133-f1c23b4e0d1e" providerId="ADAL" clId="{04A62A22-6B39-42FB-8998-91D26D7147B3}" dt="2024-08-07T07:04:07.459" v="743" actId="47"/>
        <pc:sldMkLst>
          <pc:docMk/>
          <pc:sldMk cId="3889818497" sldId="297"/>
        </pc:sldMkLst>
      </pc:sldChg>
      <pc:sldChg chg="modSp new del mod">
        <pc:chgData name="Vera Vandenhende" userId="c5513de9-5179-47ad-9133-f1c23b4e0d1e" providerId="ADAL" clId="{04A62A22-6B39-42FB-8998-91D26D7147B3}" dt="2024-08-07T07:04:33.701" v="797" actId="47"/>
        <pc:sldMkLst>
          <pc:docMk/>
          <pc:sldMk cId="1684120825" sldId="298"/>
        </pc:sldMkLst>
      </pc:sldChg>
      <pc:sldChg chg="modSp new del mod">
        <pc:chgData name="Vera Vandenhende" userId="c5513de9-5179-47ad-9133-f1c23b4e0d1e" providerId="ADAL" clId="{04A62A22-6B39-42FB-8998-91D26D7147B3}" dt="2024-08-07T07:04:54.660" v="830" actId="47"/>
        <pc:sldMkLst>
          <pc:docMk/>
          <pc:sldMk cId="1809978624" sldId="299"/>
        </pc:sldMkLst>
      </pc:sldChg>
      <pc:sldChg chg="modSp new del mod">
        <pc:chgData name="Vera Vandenhende" userId="c5513de9-5179-47ad-9133-f1c23b4e0d1e" providerId="ADAL" clId="{04A62A22-6B39-42FB-8998-91D26D7147B3}" dt="2024-08-07T07:05:21.186" v="850" actId="47"/>
        <pc:sldMkLst>
          <pc:docMk/>
          <pc:sldMk cId="2491112871" sldId="300"/>
        </pc:sldMkLst>
      </pc:sldChg>
      <pc:sldChg chg="modSp new del mod">
        <pc:chgData name="Vera Vandenhende" userId="c5513de9-5179-47ad-9133-f1c23b4e0d1e" providerId="ADAL" clId="{04A62A22-6B39-42FB-8998-91D26D7147B3}" dt="2024-08-07T07:05:52.126" v="907" actId="47"/>
        <pc:sldMkLst>
          <pc:docMk/>
          <pc:sldMk cId="3822896543" sldId="301"/>
        </pc:sldMkLst>
      </pc:sldChg>
      <pc:sldChg chg="modSp new del mod">
        <pc:chgData name="Vera Vandenhende" userId="c5513de9-5179-47ad-9133-f1c23b4e0d1e" providerId="ADAL" clId="{04A62A22-6B39-42FB-8998-91D26D7147B3}" dt="2024-08-07T07:06:33.219" v="954" actId="47"/>
        <pc:sldMkLst>
          <pc:docMk/>
          <pc:sldMk cId="1034692405" sldId="302"/>
        </pc:sldMkLst>
      </pc:sldChg>
      <pc:sldChg chg="modSp new del mod">
        <pc:chgData name="Vera Vandenhende" userId="c5513de9-5179-47ad-9133-f1c23b4e0d1e" providerId="ADAL" clId="{04A62A22-6B39-42FB-8998-91D26D7147B3}" dt="2024-08-07T07:07:06.241" v="1008" actId="47"/>
        <pc:sldMkLst>
          <pc:docMk/>
          <pc:sldMk cId="3803028031" sldId="303"/>
        </pc:sldMkLst>
      </pc:sldChg>
      <pc:sldChg chg="modSp new del mod">
        <pc:chgData name="Vera Vandenhende" userId="c5513de9-5179-47ad-9133-f1c23b4e0d1e" providerId="ADAL" clId="{04A62A22-6B39-42FB-8998-91D26D7147B3}" dt="2024-08-07T07:07:31.917" v="1046" actId="47"/>
        <pc:sldMkLst>
          <pc:docMk/>
          <pc:sldMk cId="2883543858" sldId="304"/>
        </pc:sldMkLst>
      </pc:sldChg>
      <pc:sldChg chg="new del">
        <pc:chgData name="Vera Vandenhende" userId="c5513de9-5179-47ad-9133-f1c23b4e0d1e" providerId="ADAL" clId="{04A62A22-6B39-42FB-8998-91D26D7147B3}" dt="2024-08-07T07:07:38.090" v="1048" actId="47"/>
        <pc:sldMkLst>
          <pc:docMk/>
          <pc:sldMk cId="1053157509" sldId="305"/>
        </pc:sldMkLst>
      </pc:sldChg>
      <pc:sldChg chg="new del">
        <pc:chgData name="Vera Vandenhende" userId="c5513de9-5179-47ad-9133-f1c23b4e0d1e" providerId="ADAL" clId="{04A62A22-6B39-42FB-8998-91D26D7147B3}" dt="2024-08-07T07:07:39.130" v="1049" actId="47"/>
        <pc:sldMkLst>
          <pc:docMk/>
          <pc:sldMk cId="564165506" sldId="306"/>
        </pc:sldMkLst>
      </pc:sldChg>
      <pc:sldChg chg="addSp modSp add mod setBg addAnim">
        <pc:chgData name="Vera Vandenhende" userId="c5513de9-5179-47ad-9133-f1c23b4e0d1e" providerId="ADAL" clId="{04A62A22-6B39-42FB-8998-91D26D7147B3}" dt="2024-08-07T09:08:31.945" v="1199"/>
        <pc:sldMkLst>
          <pc:docMk/>
          <pc:sldMk cId="217834033" sldId="307"/>
        </pc:sldMkLst>
      </pc:sldChg>
      <pc:sldChg chg="modSp add mod">
        <pc:chgData name="Vera Vandenhende" userId="c5513de9-5179-47ad-9133-f1c23b4e0d1e" providerId="ADAL" clId="{04A62A22-6B39-42FB-8998-91D26D7147B3}" dt="2024-08-07T08:51:55.690" v="1118"/>
        <pc:sldMkLst>
          <pc:docMk/>
          <pc:sldMk cId="2418298857" sldId="308"/>
        </pc:sldMkLst>
      </pc:sldChg>
      <pc:sldChg chg="addSp modSp add mod setBg addAnim">
        <pc:chgData name="Vera Vandenhende" userId="c5513de9-5179-47ad-9133-f1c23b4e0d1e" providerId="ADAL" clId="{04A62A22-6B39-42FB-8998-91D26D7147B3}" dt="2024-08-07T09:09:15.520" v="1202"/>
        <pc:sldMkLst>
          <pc:docMk/>
          <pc:sldMk cId="299737825" sldId="309"/>
        </pc:sldMkLst>
      </pc:sldChg>
      <pc:sldChg chg="addSp modSp add mod setBg addAnim">
        <pc:chgData name="Vera Vandenhende" userId="c5513de9-5179-47ad-9133-f1c23b4e0d1e" providerId="ADAL" clId="{04A62A22-6B39-42FB-8998-91D26D7147B3}" dt="2024-08-07T09:09:41.509" v="1205"/>
        <pc:sldMkLst>
          <pc:docMk/>
          <pc:sldMk cId="2221931013" sldId="310"/>
        </pc:sldMkLst>
      </pc:sldChg>
      <pc:sldChg chg="modSp add mod">
        <pc:chgData name="Vera Vandenhende" userId="c5513de9-5179-47ad-9133-f1c23b4e0d1e" providerId="ADAL" clId="{04A62A22-6B39-42FB-8998-91D26D7147B3}" dt="2024-08-07T08:51:55.690" v="1118"/>
        <pc:sldMkLst>
          <pc:docMk/>
          <pc:sldMk cId="1713931134" sldId="311"/>
        </pc:sldMkLst>
      </pc:sldChg>
      <pc:sldChg chg="addSp modSp add mod setBg addAnim">
        <pc:chgData name="Vera Vandenhende" userId="c5513de9-5179-47ad-9133-f1c23b4e0d1e" providerId="ADAL" clId="{04A62A22-6B39-42FB-8998-91D26D7147B3}" dt="2024-08-07T09:10:10.930" v="1208"/>
        <pc:sldMkLst>
          <pc:docMk/>
          <pc:sldMk cId="1423415407" sldId="312"/>
        </pc:sldMkLst>
      </pc:sldChg>
      <pc:sldChg chg="modSp add mod">
        <pc:chgData name="Vera Vandenhende" userId="c5513de9-5179-47ad-9133-f1c23b4e0d1e" providerId="ADAL" clId="{04A62A22-6B39-42FB-8998-91D26D7147B3}" dt="2024-08-07T08:51:55.690" v="1118"/>
        <pc:sldMkLst>
          <pc:docMk/>
          <pc:sldMk cId="750036266" sldId="313"/>
        </pc:sldMkLst>
      </pc:sldChg>
      <pc:sldChg chg="add del">
        <pc:chgData name="Vera Vandenhende" userId="c5513de9-5179-47ad-9133-f1c23b4e0d1e" providerId="ADAL" clId="{04A62A22-6B39-42FB-8998-91D26D7147B3}" dt="2024-08-07T07:07:36.193" v="1047" actId="47"/>
        <pc:sldMkLst>
          <pc:docMk/>
          <pc:sldMk cId="545306539" sldId="314"/>
        </pc:sldMkLst>
      </pc:sldChg>
      <pc:sldChg chg="modSp add mod">
        <pc:chgData name="Vera Vandenhende" userId="c5513de9-5179-47ad-9133-f1c23b4e0d1e" providerId="ADAL" clId="{04A62A22-6B39-42FB-8998-91D26D7147B3}" dt="2024-08-07T08:51:55.690" v="1118"/>
        <pc:sldMkLst>
          <pc:docMk/>
          <pc:sldMk cId="1330914501" sldId="315"/>
        </pc:sldMkLst>
      </pc:sldChg>
      <pc:sldChg chg="modSp add mod">
        <pc:chgData name="Vera Vandenhende" userId="c5513de9-5179-47ad-9133-f1c23b4e0d1e" providerId="ADAL" clId="{04A62A22-6B39-42FB-8998-91D26D7147B3}" dt="2024-08-07T08:51:55.690" v="1118"/>
        <pc:sldMkLst>
          <pc:docMk/>
          <pc:sldMk cId="930442943" sldId="316"/>
        </pc:sldMkLst>
      </pc:sldChg>
      <pc:sldChg chg="addSp modSp add mod setBg addAnim">
        <pc:chgData name="Vera Vandenhende" userId="c5513de9-5179-47ad-9133-f1c23b4e0d1e" providerId="ADAL" clId="{04A62A22-6B39-42FB-8998-91D26D7147B3}" dt="2024-08-07T09:10:45.611" v="1215"/>
        <pc:sldMkLst>
          <pc:docMk/>
          <pc:sldMk cId="1522538200" sldId="317"/>
        </pc:sldMkLst>
      </pc:sldChg>
      <pc:sldChg chg="modSp add mod">
        <pc:chgData name="Vera Vandenhende" userId="c5513de9-5179-47ad-9133-f1c23b4e0d1e" providerId="ADAL" clId="{04A62A22-6B39-42FB-8998-91D26D7147B3}" dt="2024-08-07T08:51:55.690" v="1118"/>
        <pc:sldMkLst>
          <pc:docMk/>
          <pc:sldMk cId="3807125788" sldId="318"/>
        </pc:sldMkLst>
      </pc:sldChg>
      <pc:sldChg chg="modSp add mod">
        <pc:chgData name="Vera Vandenhende" userId="c5513de9-5179-47ad-9133-f1c23b4e0d1e" providerId="ADAL" clId="{04A62A22-6B39-42FB-8998-91D26D7147B3}" dt="2024-08-07T08:51:55.690" v="1118"/>
        <pc:sldMkLst>
          <pc:docMk/>
          <pc:sldMk cId="3148651895" sldId="319"/>
        </pc:sldMkLst>
      </pc:sldChg>
      <pc:sldChg chg="addSp modSp add mod setBg addAnim">
        <pc:chgData name="Vera Vandenhende" userId="c5513de9-5179-47ad-9133-f1c23b4e0d1e" providerId="ADAL" clId="{04A62A22-6B39-42FB-8998-91D26D7147B3}" dt="2024-08-07T09:10:34.674" v="1212"/>
        <pc:sldMkLst>
          <pc:docMk/>
          <pc:sldMk cId="1692184590" sldId="320"/>
        </pc:sldMkLst>
      </pc:sldChg>
      <pc:sldChg chg="modSp add mod">
        <pc:chgData name="Vera Vandenhende" userId="c5513de9-5179-47ad-9133-f1c23b4e0d1e" providerId="ADAL" clId="{04A62A22-6B39-42FB-8998-91D26D7147B3}" dt="2024-08-07T08:51:55.690" v="1118"/>
        <pc:sldMkLst>
          <pc:docMk/>
          <pc:sldMk cId="1971648092" sldId="321"/>
        </pc:sldMkLst>
      </pc:sldChg>
      <pc:sldChg chg="addSp modSp add mod setBg">
        <pc:chgData name="Vera Vandenhende" userId="c5513de9-5179-47ad-9133-f1c23b4e0d1e" providerId="ADAL" clId="{04A62A22-6B39-42FB-8998-91D26D7147B3}" dt="2024-08-07T09:10:22.936" v="1209" actId="26606"/>
        <pc:sldMkLst>
          <pc:docMk/>
          <pc:sldMk cId="2993640288" sldId="322"/>
        </pc:sldMkLst>
      </pc:sldChg>
    </pc:docChg>
  </pc:docChgLst>
  <pc:docChgLst>
    <pc:chgData name="Vera Vandenhende" userId="c5513de9-5179-47ad-9133-f1c23b4e0d1e" providerId="ADAL" clId="{6537BC84-136B-4780-989A-E88731388E74}"/>
    <pc:docChg chg="undo custSel addSld delSld modSld">
      <pc:chgData name="Vera Vandenhende" userId="c5513de9-5179-47ad-9133-f1c23b4e0d1e" providerId="ADAL" clId="{6537BC84-136B-4780-989A-E88731388E74}" dt="2025-02-05T11:58:28.786" v="298" actId="47"/>
      <pc:docMkLst>
        <pc:docMk/>
      </pc:docMkLst>
      <pc:sldChg chg="modSp setBg">
        <pc:chgData name="Vera Vandenhende" userId="c5513de9-5179-47ad-9133-f1c23b4e0d1e" providerId="ADAL" clId="{6537BC84-136B-4780-989A-E88731388E74}" dt="2025-02-05T11:57:43.435" v="294"/>
        <pc:sldMkLst>
          <pc:docMk/>
          <pc:sldMk cId="1935622522" sldId="261"/>
        </pc:sldMkLst>
        <pc:spChg chg="mod">
          <ac:chgData name="Vera Vandenhende" userId="c5513de9-5179-47ad-9133-f1c23b4e0d1e" providerId="ADAL" clId="{6537BC84-136B-4780-989A-E88731388E74}" dt="2025-02-05T11:57:43.435" v="294"/>
          <ac:spMkLst>
            <pc:docMk/>
            <pc:sldMk cId="1935622522" sldId="261"/>
            <ac:spMk id="2" creationId="{204ABD3A-796F-0D99-0356-4088C95AEC09}"/>
          </ac:spMkLst>
        </pc:spChg>
        <pc:spChg chg="mod">
          <ac:chgData name="Vera Vandenhende" userId="c5513de9-5179-47ad-9133-f1c23b4e0d1e" providerId="ADAL" clId="{6537BC84-136B-4780-989A-E88731388E74}" dt="2025-02-05T11:57:43.435" v="294"/>
          <ac:spMkLst>
            <pc:docMk/>
            <pc:sldMk cId="1935622522" sldId="261"/>
            <ac:spMk id="3" creationId="{C5A6865B-CF61-ECC1-C6C9-5378B93EC8D3}"/>
          </ac:spMkLst>
        </pc:spChg>
      </pc:sldChg>
      <pc:sldChg chg="modSp mod">
        <pc:chgData name="Vera Vandenhende" userId="c5513de9-5179-47ad-9133-f1c23b4e0d1e" providerId="ADAL" clId="{6537BC84-136B-4780-989A-E88731388E74}" dt="2025-02-05T11:57:55.120" v="296" actId="27636"/>
        <pc:sldMkLst>
          <pc:docMk/>
          <pc:sldMk cId="3788094750" sldId="263"/>
        </pc:sldMkLst>
        <pc:spChg chg="mod">
          <ac:chgData name="Vera Vandenhende" userId="c5513de9-5179-47ad-9133-f1c23b4e0d1e" providerId="ADAL" clId="{6537BC84-136B-4780-989A-E88731388E74}" dt="2025-02-05T11:57:55.120" v="296" actId="27636"/>
          <ac:spMkLst>
            <pc:docMk/>
            <pc:sldMk cId="3788094750" sldId="263"/>
            <ac:spMk id="3" creationId="{C5A6865B-CF61-ECC1-C6C9-5378B93EC8D3}"/>
          </ac:spMkLst>
        </pc:spChg>
      </pc:sldChg>
      <pc:sldChg chg="del">
        <pc:chgData name="Vera Vandenhende" userId="c5513de9-5179-47ad-9133-f1c23b4e0d1e" providerId="ADAL" clId="{6537BC84-136B-4780-989A-E88731388E74}" dt="2025-02-05T11:41:19.696" v="24" actId="47"/>
        <pc:sldMkLst>
          <pc:docMk/>
          <pc:sldMk cId="3819748357" sldId="264"/>
        </pc:sldMkLst>
      </pc:sldChg>
      <pc:sldChg chg="del">
        <pc:chgData name="Vera Vandenhende" userId="c5513de9-5179-47ad-9133-f1c23b4e0d1e" providerId="ADAL" clId="{6537BC84-136B-4780-989A-E88731388E74}" dt="2025-02-05T11:41:23.905" v="25" actId="47"/>
        <pc:sldMkLst>
          <pc:docMk/>
          <pc:sldMk cId="3482916298" sldId="265"/>
        </pc:sldMkLst>
      </pc:sldChg>
      <pc:sldChg chg="modSp mod">
        <pc:chgData name="Vera Vandenhende" userId="c5513de9-5179-47ad-9133-f1c23b4e0d1e" providerId="ADAL" clId="{6537BC84-136B-4780-989A-E88731388E74}" dt="2025-02-05T11:58:01.734" v="297" actId="108"/>
        <pc:sldMkLst>
          <pc:docMk/>
          <pc:sldMk cId="1429342769" sldId="267"/>
        </pc:sldMkLst>
        <pc:spChg chg="mod">
          <ac:chgData name="Vera Vandenhende" userId="c5513de9-5179-47ad-9133-f1c23b4e0d1e" providerId="ADAL" clId="{6537BC84-136B-4780-989A-E88731388E74}" dt="2025-02-05T11:58:01.734" v="297" actId="108"/>
          <ac:spMkLst>
            <pc:docMk/>
            <pc:sldMk cId="1429342769" sldId="267"/>
            <ac:spMk id="3" creationId="{C5A6865B-CF61-ECC1-C6C9-5378B93EC8D3}"/>
          </ac:spMkLst>
        </pc:spChg>
      </pc:sldChg>
      <pc:sldChg chg="modSp mod">
        <pc:chgData name="Vera Vandenhende" userId="c5513de9-5179-47ad-9133-f1c23b4e0d1e" providerId="ADAL" clId="{6537BC84-136B-4780-989A-E88731388E74}" dt="2025-02-05T11:41:51.386" v="30" actId="20577"/>
        <pc:sldMkLst>
          <pc:docMk/>
          <pc:sldMk cId="2287408986" sldId="273"/>
        </pc:sldMkLst>
        <pc:spChg chg="mod">
          <ac:chgData name="Vera Vandenhende" userId="c5513de9-5179-47ad-9133-f1c23b4e0d1e" providerId="ADAL" clId="{6537BC84-136B-4780-989A-E88731388E74}" dt="2025-02-05T11:41:51.386" v="30" actId="20577"/>
          <ac:spMkLst>
            <pc:docMk/>
            <pc:sldMk cId="2287408986" sldId="273"/>
            <ac:spMk id="2" creationId="{204ABD3A-796F-0D99-0356-4088C95AEC09}"/>
          </ac:spMkLst>
        </pc:spChg>
      </pc:sldChg>
      <pc:sldChg chg="modSp mod">
        <pc:chgData name="Vera Vandenhende" userId="c5513de9-5179-47ad-9133-f1c23b4e0d1e" providerId="ADAL" clId="{6537BC84-136B-4780-989A-E88731388E74}" dt="2025-02-05T11:45:32.462" v="109" actId="20577"/>
        <pc:sldMkLst>
          <pc:docMk/>
          <pc:sldMk cId="3771484192" sldId="326"/>
        </pc:sldMkLst>
        <pc:spChg chg="mod">
          <ac:chgData name="Vera Vandenhende" userId="c5513de9-5179-47ad-9133-f1c23b4e0d1e" providerId="ADAL" clId="{6537BC84-136B-4780-989A-E88731388E74}" dt="2025-02-05T11:45:32.462" v="109" actId="20577"/>
          <ac:spMkLst>
            <pc:docMk/>
            <pc:sldMk cId="3771484192" sldId="326"/>
            <ac:spMk id="3" creationId="{39664013-8617-05F0-318B-B63E8DDB97CE}"/>
          </ac:spMkLst>
        </pc:spChg>
      </pc:sldChg>
      <pc:sldChg chg="modSp mod">
        <pc:chgData name="Vera Vandenhende" userId="c5513de9-5179-47ad-9133-f1c23b4e0d1e" providerId="ADAL" clId="{6537BC84-136B-4780-989A-E88731388E74}" dt="2025-02-05T11:46:23.125" v="128" actId="20577"/>
        <pc:sldMkLst>
          <pc:docMk/>
          <pc:sldMk cId="1061914968" sldId="328"/>
        </pc:sldMkLst>
        <pc:spChg chg="mod">
          <ac:chgData name="Vera Vandenhende" userId="c5513de9-5179-47ad-9133-f1c23b4e0d1e" providerId="ADAL" clId="{6537BC84-136B-4780-989A-E88731388E74}" dt="2025-02-05T11:46:23.125" v="128" actId="20577"/>
          <ac:spMkLst>
            <pc:docMk/>
            <pc:sldMk cId="1061914968" sldId="328"/>
            <ac:spMk id="3" creationId="{DED985A5-0057-FBE7-71B4-FA233802C138}"/>
          </ac:spMkLst>
        </pc:spChg>
      </pc:sldChg>
      <pc:sldChg chg="modSp mod">
        <pc:chgData name="Vera Vandenhende" userId="c5513de9-5179-47ad-9133-f1c23b4e0d1e" providerId="ADAL" clId="{6537BC84-136B-4780-989A-E88731388E74}" dt="2025-02-05T11:48:42.794" v="169"/>
        <pc:sldMkLst>
          <pc:docMk/>
          <pc:sldMk cId="2732736350" sldId="330"/>
        </pc:sldMkLst>
        <pc:spChg chg="mod">
          <ac:chgData name="Vera Vandenhende" userId="c5513de9-5179-47ad-9133-f1c23b4e0d1e" providerId="ADAL" clId="{6537BC84-136B-4780-989A-E88731388E74}" dt="2025-02-05T11:48:42.794" v="169"/>
          <ac:spMkLst>
            <pc:docMk/>
            <pc:sldMk cId="2732736350" sldId="330"/>
            <ac:spMk id="3" creationId="{401F58F9-1FB3-799B-4D8D-C54D8F550121}"/>
          </ac:spMkLst>
        </pc:spChg>
      </pc:sldChg>
      <pc:sldChg chg="modSp mod">
        <pc:chgData name="Vera Vandenhende" userId="c5513de9-5179-47ad-9133-f1c23b4e0d1e" providerId="ADAL" clId="{6537BC84-136B-4780-989A-E88731388E74}" dt="2025-02-05T11:37:36.628" v="7" actId="20577"/>
        <pc:sldMkLst>
          <pc:docMk/>
          <pc:sldMk cId="3137823500" sldId="331"/>
        </pc:sldMkLst>
        <pc:spChg chg="mod">
          <ac:chgData name="Vera Vandenhende" userId="c5513de9-5179-47ad-9133-f1c23b4e0d1e" providerId="ADAL" clId="{6537BC84-136B-4780-989A-E88731388E74}" dt="2025-02-05T11:37:36.628" v="7" actId="20577"/>
          <ac:spMkLst>
            <pc:docMk/>
            <pc:sldMk cId="3137823500" sldId="331"/>
            <ac:spMk id="2" creationId="{9A87301A-D2C9-4BF7-5F1E-BC93452A2663}"/>
          </ac:spMkLst>
        </pc:spChg>
      </pc:sldChg>
      <pc:sldChg chg="addSp modSp mod">
        <pc:chgData name="Vera Vandenhende" userId="c5513de9-5179-47ad-9133-f1c23b4e0d1e" providerId="ADAL" clId="{6537BC84-136B-4780-989A-E88731388E74}" dt="2025-02-05T11:49:05.775" v="180" actId="20577"/>
        <pc:sldMkLst>
          <pc:docMk/>
          <pc:sldMk cId="3409650357" sldId="332"/>
        </pc:sldMkLst>
        <pc:spChg chg="mod">
          <ac:chgData name="Vera Vandenhende" userId="c5513de9-5179-47ad-9133-f1c23b4e0d1e" providerId="ADAL" clId="{6537BC84-136B-4780-989A-E88731388E74}" dt="2025-02-05T11:38:20.663" v="10" actId="20577"/>
          <ac:spMkLst>
            <pc:docMk/>
            <pc:sldMk cId="3409650357" sldId="332"/>
            <ac:spMk id="2" creationId="{764E7E2D-1E5A-6623-E010-9FDC8616B691}"/>
          </ac:spMkLst>
        </pc:spChg>
        <pc:spChg chg="mod">
          <ac:chgData name="Vera Vandenhende" userId="c5513de9-5179-47ad-9133-f1c23b4e0d1e" providerId="ADAL" clId="{6537BC84-136B-4780-989A-E88731388E74}" dt="2025-02-05T11:49:05.775" v="180" actId="20577"/>
          <ac:spMkLst>
            <pc:docMk/>
            <pc:sldMk cId="3409650357" sldId="332"/>
            <ac:spMk id="3" creationId="{36AC79A1-36AF-6E33-C973-D2A129BFA666}"/>
          </ac:spMkLst>
        </pc:spChg>
        <pc:picChg chg="add mod">
          <ac:chgData name="Vera Vandenhende" userId="c5513de9-5179-47ad-9133-f1c23b4e0d1e" providerId="ADAL" clId="{6537BC84-136B-4780-989A-E88731388E74}" dt="2025-02-05T11:38:26.266" v="12" actId="1076"/>
          <ac:picMkLst>
            <pc:docMk/>
            <pc:sldMk cId="3409650357" sldId="332"/>
            <ac:picMk id="1026" creationId="{979E4D91-A82F-C33E-598C-191A407563BA}"/>
          </ac:picMkLst>
        </pc:picChg>
      </pc:sldChg>
      <pc:sldChg chg="addSp modSp mod">
        <pc:chgData name="Vera Vandenhende" userId="c5513de9-5179-47ad-9133-f1c23b4e0d1e" providerId="ADAL" clId="{6537BC84-136B-4780-989A-E88731388E74}" dt="2025-02-05T11:39:34.485" v="18" actId="1076"/>
        <pc:sldMkLst>
          <pc:docMk/>
          <pc:sldMk cId="235147608" sldId="333"/>
        </pc:sldMkLst>
        <pc:spChg chg="mod">
          <ac:chgData name="Vera Vandenhende" userId="c5513de9-5179-47ad-9133-f1c23b4e0d1e" providerId="ADAL" clId="{6537BC84-136B-4780-989A-E88731388E74}" dt="2025-02-05T11:39:25.878" v="15" actId="20577"/>
          <ac:spMkLst>
            <pc:docMk/>
            <pc:sldMk cId="235147608" sldId="333"/>
            <ac:spMk id="2" creationId="{58EE367E-4B7B-04A2-3D2B-7DF3AC2B4AB2}"/>
          </ac:spMkLst>
        </pc:spChg>
        <pc:picChg chg="add mod">
          <ac:chgData name="Vera Vandenhende" userId="c5513de9-5179-47ad-9133-f1c23b4e0d1e" providerId="ADAL" clId="{6537BC84-136B-4780-989A-E88731388E74}" dt="2025-02-05T11:39:34.485" v="18" actId="1076"/>
          <ac:picMkLst>
            <pc:docMk/>
            <pc:sldMk cId="235147608" sldId="333"/>
            <ac:picMk id="2050" creationId="{14B027D0-8A9F-3E74-9A62-9298477BBE32}"/>
          </ac:picMkLst>
        </pc:picChg>
      </pc:sldChg>
      <pc:sldChg chg="addSp modSp mod">
        <pc:chgData name="Vera Vandenhende" userId="c5513de9-5179-47ad-9133-f1c23b4e0d1e" providerId="ADAL" clId="{6537BC84-136B-4780-989A-E88731388E74}" dt="2025-02-05T11:50:24.941" v="226" actId="20577"/>
        <pc:sldMkLst>
          <pc:docMk/>
          <pc:sldMk cId="2928852202" sldId="334"/>
        </pc:sldMkLst>
        <pc:spChg chg="mod">
          <ac:chgData name="Vera Vandenhende" userId="c5513de9-5179-47ad-9133-f1c23b4e0d1e" providerId="ADAL" clId="{6537BC84-136B-4780-989A-E88731388E74}" dt="2025-02-05T11:50:24.941" v="226" actId="20577"/>
          <ac:spMkLst>
            <pc:docMk/>
            <pc:sldMk cId="2928852202" sldId="334"/>
            <ac:spMk id="3" creationId="{FD552600-30E7-DECA-E806-CA1EC44DBFF9}"/>
          </ac:spMkLst>
        </pc:spChg>
        <pc:picChg chg="add mod">
          <ac:chgData name="Vera Vandenhende" userId="c5513de9-5179-47ad-9133-f1c23b4e0d1e" providerId="ADAL" clId="{6537BC84-136B-4780-989A-E88731388E74}" dt="2025-02-05T11:40:28.285" v="23" actId="1076"/>
          <ac:picMkLst>
            <pc:docMk/>
            <pc:sldMk cId="2928852202" sldId="334"/>
            <ac:picMk id="3074" creationId="{41DFD521-55F2-7C07-B21E-88CFFCDB8A13}"/>
          </ac:picMkLst>
        </pc:picChg>
      </pc:sldChg>
      <pc:sldChg chg="addSp modSp add mod">
        <pc:chgData name="Vera Vandenhende" userId="c5513de9-5179-47ad-9133-f1c23b4e0d1e" providerId="ADAL" clId="{6537BC84-136B-4780-989A-E88731388E74}" dt="2025-02-05T11:53:57.261" v="229" actId="1076"/>
        <pc:sldMkLst>
          <pc:docMk/>
          <pc:sldMk cId="1767604210" sldId="335"/>
        </pc:sldMkLst>
        <pc:spChg chg="mod">
          <ac:chgData name="Vera Vandenhende" userId="c5513de9-5179-47ad-9133-f1c23b4e0d1e" providerId="ADAL" clId="{6537BC84-136B-4780-989A-E88731388E74}" dt="2025-02-05T11:44:22.902" v="56" actId="20577"/>
          <ac:spMkLst>
            <pc:docMk/>
            <pc:sldMk cId="1767604210" sldId="335"/>
            <ac:spMk id="2" creationId="{2A69E77D-3DD9-EF7C-2D36-FC9F291FF986}"/>
          </ac:spMkLst>
        </pc:spChg>
        <pc:picChg chg="add mod">
          <ac:chgData name="Vera Vandenhende" userId="c5513de9-5179-47ad-9133-f1c23b4e0d1e" providerId="ADAL" clId="{6537BC84-136B-4780-989A-E88731388E74}" dt="2025-02-05T11:53:57.261" v="229" actId="1076"/>
          <ac:picMkLst>
            <pc:docMk/>
            <pc:sldMk cId="1767604210" sldId="335"/>
            <ac:picMk id="4098" creationId="{43A7EE88-BAE3-79FE-A149-210D31DACCDF}"/>
          </ac:picMkLst>
        </pc:picChg>
      </pc:sldChg>
      <pc:sldChg chg="modSp add mod">
        <pc:chgData name="Vera Vandenhende" userId="c5513de9-5179-47ad-9133-f1c23b4e0d1e" providerId="ADAL" clId="{6537BC84-136B-4780-989A-E88731388E74}" dt="2025-02-05T11:47:56.010" v="164" actId="20577"/>
        <pc:sldMkLst>
          <pc:docMk/>
          <pc:sldMk cId="2300643399" sldId="336"/>
        </pc:sldMkLst>
        <pc:spChg chg="mod">
          <ac:chgData name="Vera Vandenhende" userId="c5513de9-5179-47ad-9133-f1c23b4e0d1e" providerId="ADAL" clId="{6537BC84-136B-4780-989A-E88731388E74}" dt="2025-02-05T11:44:30.174" v="63" actId="20577"/>
          <ac:spMkLst>
            <pc:docMk/>
            <pc:sldMk cId="2300643399" sldId="336"/>
            <ac:spMk id="2" creationId="{4E5CA8F6-ED02-343F-FE28-C553B84BAE0F}"/>
          </ac:spMkLst>
        </pc:spChg>
        <pc:spChg chg="mod">
          <ac:chgData name="Vera Vandenhende" userId="c5513de9-5179-47ad-9133-f1c23b4e0d1e" providerId="ADAL" clId="{6537BC84-136B-4780-989A-E88731388E74}" dt="2025-02-05T11:47:56.010" v="164" actId="20577"/>
          <ac:spMkLst>
            <pc:docMk/>
            <pc:sldMk cId="2300643399" sldId="336"/>
            <ac:spMk id="3" creationId="{83B4A61C-C911-80CC-5DAB-71984A14FEFE}"/>
          </ac:spMkLst>
        </pc:spChg>
      </pc:sldChg>
      <pc:sldChg chg="add del">
        <pc:chgData name="Vera Vandenhende" userId="c5513de9-5179-47ad-9133-f1c23b4e0d1e" providerId="ADAL" clId="{6537BC84-136B-4780-989A-E88731388E74}" dt="2025-02-05T11:54:22.002" v="231"/>
        <pc:sldMkLst>
          <pc:docMk/>
          <pc:sldMk cId="2647018495" sldId="337"/>
        </pc:sldMkLst>
      </pc:sldChg>
      <pc:sldChg chg="modSp add mod">
        <pc:chgData name="Vera Vandenhende" userId="c5513de9-5179-47ad-9133-f1c23b4e0d1e" providerId="ADAL" clId="{6537BC84-136B-4780-989A-E88731388E74}" dt="2025-02-05T11:54:57.218" v="262" actId="5793"/>
        <pc:sldMkLst>
          <pc:docMk/>
          <pc:sldMk cId="2924690000" sldId="337"/>
        </pc:sldMkLst>
        <pc:spChg chg="mod">
          <ac:chgData name="Vera Vandenhende" userId="c5513de9-5179-47ad-9133-f1c23b4e0d1e" providerId="ADAL" clId="{6537BC84-136B-4780-989A-E88731388E74}" dt="2025-02-05T11:54:57.218" v="262" actId="5793"/>
          <ac:spMkLst>
            <pc:docMk/>
            <pc:sldMk cId="2924690000" sldId="337"/>
            <ac:spMk id="2" creationId="{B8EA22E2-A8C4-87F5-BD2B-3ACA366840B9}"/>
          </ac:spMkLst>
        </pc:spChg>
      </pc:sldChg>
      <pc:sldChg chg="addSp modSp add mod setBg">
        <pc:chgData name="Vera Vandenhende" userId="c5513de9-5179-47ad-9133-f1c23b4e0d1e" providerId="ADAL" clId="{6537BC84-136B-4780-989A-E88731388E74}" dt="2025-02-05T11:56:26.457" v="292" actId="20577"/>
        <pc:sldMkLst>
          <pc:docMk/>
          <pc:sldMk cId="2846183804" sldId="338"/>
        </pc:sldMkLst>
        <pc:spChg chg="mod">
          <ac:chgData name="Vera Vandenhende" userId="c5513de9-5179-47ad-9133-f1c23b4e0d1e" providerId="ADAL" clId="{6537BC84-136B-4780-989A-E88731388E74}" dt="2025-02-05T11:55:58.372" v="265" actId="26606"/>
          <ac:spMkLst>
            <pc:docMk/>
            <pc:sldMk cId="2846183804" sldId="338"/>
            <ac:spMk id="2" creationId="{D529B448-8F02-8CD6-0148-89B6A387C6E3}"/>
          </ac:spMkLst>
        </pc:spChg>
        <pc:spChg chg="mod">
          <ac:chgData name="Vera Vandenhende" userId="c5513de9-5179-47ad-9133-f1c23b4e0d1e" providerId="ADAL" clId="{6537BC84-136B-4780-989A-E88731388E74}" dt="2025-02-05T11:56:26.457" v="292" actId="20577"/>
          <ac:spMkLst>
            <pc:docMk/>
            <pc:sldMk cId="2846183804" sldId="338"/>
            <ac:spMk id="3" creationId="{CE0C2724-7889-1C4D-B0B6-0CB77F60E97C}"/>
          </ac:spMkLst>
        </pc:spChg>
        <pc:picChg chg="add mod">
          <ac:chgData name="Vera Vandenhende" userId="c5513de9-5179-47ad-9133-f1c23b4e0d1e" providerId="ADAL" clId="{6537BC84-136B-4780-989A-E88731388E74}" dt="2025-02-05T11:55:58.372" v="265" actId="26606"/>
          <ac:picMkLst>
            <pc:docMk/>
            <pc:sldMk cId="2846183804" sldId="338"/>
            <ac:picMk id="5122" creationId="{C7B7CFFF-D557-C222-D814-632CCDC36AC0}"/>
          </ac:picMkLst>
        </pc:picChg>
      </pc:sldChg>
      <pc:sldChg chg="add del">
        <pc:chgData name="Vera Vandenhende" userId="c5513de9-5179-47ad-9133-f1c23b4e0d1e" providerId="ADAL" clId="{6537BC84-136B-4780-989A-E88731388E74}" dt="2025-02-05T11:58:28.786" v="298" actId="47"/>
        <pc:sldMkLst>
          <pc:docMk/>
          <pc:sldMk cId="2146728778" sldId="33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21725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41952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004998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nl-NL"/>
              <a:t>Klikken om de tekststijl van het model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409033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346762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91588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998283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95413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7706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27339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4803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41538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04501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92524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01713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40681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8063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44E4F94-D260-4EC1-B0FA-7558EDC3A18C}" type="datetimeFigureOut">
              <a:rPr lang="nl-BE" smtClean="0"/>
              <a:t>5/02/2025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63FB8-82E3-4E71-8BFA-A6390EE78DC7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397186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C78F3A-FCE0-B4D9-8F9C-BC78811A6C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nl-BE" sz="8800" dirty="0"/>
              <a:t>Spreekwoorden en zegswijzen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556E726-5BE8-4B37-DD91-FD4ADE25C0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33506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Zonder blikken 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95425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Zonder blikken of blozen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Zonder schaamte</a:t>
            </a:r>
          </a:p>
        </p:txBody>
      </p:sp>
    </p:spTree>
    <p:extLst>
      <p:ext uri="{BB962C8B-B14F-4D97-AF65-F5344CB8AC3E}">
        <p14:creationId xmlns:p14="http://schemas.microsoft.com/office/powerpoint/2010/main" val="11770263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Met bloed, zweet…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25381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Met bloed, zweet en tranen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/>
              <a:t>Je hebt keihard gewerkt, hebt tegenslagen moeten overwinnen en hebt het misschien zelfs bijna opgegeven. Je bent dus tot het uiterste gegaan.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0528712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976" y="1578789"/>
            <a:ext cx="5572124" cy="3308840"/>
          </a:xfrm>
        </p:spPr>
        <p:txBody>
          <a:bodyPr>
            <a:normAutofit fontScale="90000"/>
          </a:bodyPr>
          <a:lstStyle/>
          <a:p>
            <a:r>
              <a:rPr lang="nl-BE" dirty="0"/>
              <a:t>De bloemetjes…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1" y="4763803"/>
            <a:ext cx="3339281" cy="1464378"/>
          </a:xfrm>
        </p:spPr>
        <p:txBody>
          <a:bodyPr>
            <a:normAutofit/>
          </a:bodyPr>
          <a:lstStyle/>
          <a:p>
            <a:endParaRPr lang="nl-BE" sz="1800"/>
          </a:p>
        </p:txBody>
      </p:sp>
      <p:pic>
        <p:nvPicPr>
          <p:cNvPr id="6146" name="Picture 2" descr="Bieslook zaden | Happy Seeds webwinkel">
            <a:extLst>
              <a:ext uri="{FF2B5EF4-FFF2-40B4-BE49-F238E27FC236}">
                <a16:creationId xmlns:a16="http://schemas.microsoft.com/office/drawing/2014/main" id="{3AFB4797-BF56-3A82-D6AE-BF2E877B25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9252"/>
          <a:stretch/>
        </p:blipFill>
        <p:spPr bwMode="auto">
          <a:xfrm>
            <a:off x="5501457" y="10"/>
            <a:ext cx="755731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1" name="Rectangle 6150">
            <a:extLst>
              <a:ext uri="{FF2B5EF4-FFF2-40B4-BE49-F238E27FC236}">
                <a16:creationId xmlns:a16="http://schemas.microsoft.com/office/drawing/2014/main" id="{BFEFF673-A9DE-416D-A04E-1D5090454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3388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De bloemetjes buitenzetten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feesten. Zo iemand neemt het ervan door op stap te gaan en daarbij veel te drinken.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874089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1" y="1454964"/>
            <a:ext cx="3339281" cy="3308840"/>
          </a:xfrm>
        </p:spPr>
        <p:txBody>
          <a:bodyPr>
            <a:normAutofit/>
          </a:bodyPr>
          <a:lstStyle/>
          <a:p>
            <a:r>
              <a:rPr lang="nl-BE" sz="6000"/>
              <a:t>Boontje komt 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1" y="4763803"/>
            <a:ext cx="3339281" cy="1464378"/>
          </a:xfrm>
        </p:spPr>
        <p:txBody>
          <a:bodyPr>
            <a:normAutofit/>
          </a:bodyPr>
          <a:lstStyle/>
          <a:p>
            <a:endParaRPr lang="nl-BE" sz="1800"/>
          </a:p>
        </p:txBody>
      </p:sp>
      <p:pic>
        <p:nvPicPr>
          <p:cNvPr id="7170" name="Picture 2" descr="Boontje komt om zijn loontje - waar komt dit spreekwoord vandaan? -  Schrijfvis">
            <a:extLst>
              <a:ext uri="{FF2B5EF4-FFF2-40B4-BE49-F238E27FC236}">
                <a16:creationId xmlns:a16="http://schemas.microsoft.com/office/drawing/2014/main" id="{9A847EF2-E166-9FA9-5D55-2DE1FCF74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8" r="22424" b="-1"/>
          <a:stretch/>
        </p:blipFill>
        <p:spPr bwMode="auto">
          <a:xfrm>
            <a:off x="4634682" y="10"/>
            <a:ext cx="755731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5" name="Rectangle 7174">
            <a:extLst>
              <a:ext uri="{FF2B5EF4-FFF2-40B4-BE49-F238E27FC236}">
                <a16:creationId xmlns:a16="http://schemas.microsoft.com/office/drawing/2014/main" id="{BFEFF673-A9DE-416D-A04E-1D5090454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3317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Boontje komt om zijn loontje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dat iemand zijn verdiende straf krijgt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7465623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1" y="1454964"/>
            <a:ext cx="3339281" cy="3308840"/>
          </a:xfrm>
        </p:spPr>
        <p:txBody>
          <a:bodyPr>
            <a:normAutofit/>
          </a:bodyPr>
          <a:lstStyle/>
          <a:p>
            <a:r>
              <a:rPr lang="nl-BE" sz="5100"/>
              <a:t>Twee handen…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1" y="4763803"/>
            <a:ext cx="3339281" cy="1464378"/>
          </a:xfrm>
        </p:spPr>
        <p:txBody>
          <a:bodyPr>
            <a:normAutofit/>
          </a:bodyPr>
          <a:lstStyle/>
          <a:p>
            <a:endParaRPr lang="nl-BE" sz="1800"/>
          </a:p>
        </p:txBody>
      </p:sp>
      <p:pic>
        <p:nvPicPr>
          <p:cNvPr id="8194" name="Picture 2" descr="Piano leren spelen met twee handen? Leer nu met 2 handen te spelen!">
            <a:extLst>
              <a:ext uri="{FF2B5EF4-FFF2-40B4-BE49-F238E27FC236}">
                <a16:creationId xmlns:a16="http://schemas.microsoft.com/office/drawing/2014/main" id="{658E3AA5-F44F-D87D-FB4B-604EBD31B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52"/>
          <a:stretch/>
        </p:blipFill>
        <p:spPr bwMode="auto">
          <a:xfrm>
            <a:off x="4634682" y="10"/>
            <a:ext cx="755731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Rectangle 8198">
            <a:extLst>
              <a:ext uri="{FF2B5EF4-FFF2-40B4-BE49-F238E27FC236}">
                <a16:creationId xmlns:a16="http://schemas.microsoft.com/office/drawing/2014/main" id="{BFEFF673-A9DE-416D-A04E-1D5090454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5305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Twee handen op één buik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altijd met elkaar eens zijn, heel goed met elkaar kunnen opschieten en elkaar altijd steunen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61494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A840B46E-5550-5061-9ED7-C5A515E4EE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1" y="1454964"/>
            <a:ext cx="3867149" cy="3308840"/>
          </a:xfrm>
        </p:spPr>
        <p:txBody>
          <a:bodyPr>
            <a:normAutofit/>
          </a:bodyPr>
          <a:lstStyle/>
          <a:p>
            <a:r>
              <a:rPr lang="nl-BE" sz="6000" dirty="0"/>
              <a:t>Nu komt de aap…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EADB9F6-C34D-5DE0-144B-D462B4FDBD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1" y="4763803"/>
            <a:ext cx="3339281" cy="1464378"/>
          </a:xfrm>
        </p:spPr>
        <p:txBody>
          <a:bodyPr>
            <a:normAutofit/>
          </a:bodyPr>
          <a:lstStyle/>
          <a:p>
            <a:endParaRPr lang="nl-BE" sz="1800"/>
          </a:p>
        </p:txBody>
      </p:sp>
      <p:pic>
        <p:nvPicPr>
          <p:cNvPr id="2050" name="Picture 2" descr="Apen - Wikipedia">
            <a:extLst>
              <a:ext uri="{FF2B5EF4-FFF2-40B4-BE49-F238E27FC236}">
                <a16:creationId xmlns:a16="http://schemas.microsoft.com/office/drawing/2014/main" id="{E87A1B98-F578-F7C1-172E-E1DFC8297B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2" r="-2" b="4680"/>
          <a:stretch/>
        </p:blipFill>
        <p:spPr bwMode="auto">
          <a:xfrm>
            <a:off x="4634682" y="10"/>
            <a:ext cx="755731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5" name="Rectangle 2054">
            <a:extLst>
              <a:ext uri="{FF2B5EF4-FFF2-40B4-BE49-F238E27FC236}">
                <a16:creationId xmlns:a16="http://schemas.microsoft.com/office/drawing/2014/main" id="{BFEFF673-A9DE-416D-A04E-1D5090454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22213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Iets op je buik 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134937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Iets op je buik schrijven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‘dat zal niet lukken’, ‘er is geen kans dat je krijgt wat je wilt hebben’, ‘dat kun je wel vergeten’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3107195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Door dik…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370200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Door dik en dun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In goede en slecht tijden</a:t>
            </a:r>
          </a:p>
        </p:txBody>
      </p:sp>
    </p:spTree>
    <p:extLst>
      <p:ext uri="{BB962C8B-B14F-4D97-AF65-F5344CB8AC3E}">
        <p14:creationId xmlns:p14="http://schemas.microsoft.com/office/powerpoint/2010/main" val="5066510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1" y="1454964"/>
            <a:ext cx="3339281" cy="3308840"/>
          </a:xfrm>
        </p:spPr>
        <p:txBody>
          <a:bodyPr>
            <a:normAutofit/>
          </a:bodyPr>
          <a:lstStyle/>
          <a:p>
            <a:r>
              <a:rPr lang="nl-BE" sz="6000"/>
              <a:t>Een fluitje…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1" y="4763803"/>
            <a:ext cx="3339281" cy="1464378"/>
          </a:xfrm>
        </p:spPr>
        <p:txBody>
          <a:bodyPr>
            <a:normAutofit/>
          </a:bodyPr>
          <a:lstStyle/>
          <a:p>
            <a:endParaRPr lang="nl-BE" sz="1800"/>
          </a:p>
        </p:txBody>
      </p:sp>
      <p:pic>
        <p:nvPicPr>
          <p:cNvPr id="9220" name="Picture 4" descr="Fluit | Metaal kopen? | Heutink voor thuis">
            <a:extLst>
              <a:ext uri="{FF2B5EF4-FFF2-40B4-BE49-F238E27FC236}">
                <a16:creationId xmlns:a16="http://schemas.microsoft.com/office/drawing/2014/main" id="{542BF4CF-1EB8-64E4-AF38-476BD5799F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9252"/>
          <a:stretch/>
        </p:blipFill>
        <p:spPr bwMode="auto">
          <a:xfrm>
            <a:off x="4634682" y="10"/>
            <a:ext cx="755731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8" name="Rectangle 9227">
            <a:extLst>
              <a:ext uri="{FF2B5EF4-FFF2-40B4-BE49-F238E27FC236}">
                <a16:creationId xmlns:a16="http://schemas.microsoft.com/office/drawing/2014/main" id="{BFEFF673-A9DE-416D-A04E-1D5090454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5885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Een fluitje van een cent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Iets wat met heel weinig moeite te doen is, gemakkelijk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228489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10242" name="Picture 2" descr="Gebakken peren - Recepten met ingrediënten in de aanbieding">
            <a:extLst>
              <a:ext uri="{FF2B5EF4-FFF2-40B4-BE49-F238E27FC236}">
                <a16:creationId xmlns:a16="http://schemas.microsoft.com/office/drawing/2014/main" id="{B44DF291-6303-13B8-2621-A6534DCC4E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890588"/>
            <a:ext cx="7620000" cy="507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54263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90F0F7-7A92-9CD1-80B3-13853C4A35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Met de gebakken peren zitten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95949DB-D332-0E8D-C54B-E05A6FF8E6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Ergens voor moeten opdraaien</a:t>
            </a:r>
          </a:p>
        </p:txBody>
      </p:sp>
    </p:spTree>
    <p:extLst>
      <p:ext uri="{BB962C8B-B14F-4D97-AF65-F5344CB8AC3E}">
        <p14:creationId xmlns:p14="http://schemas.microsoft.com/office/powerpoint/2010/main" val="25151412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90F0F7-7A92-9CD1-80B3-13853C4A35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Haar op de … hebben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95949DB-D332-0E8D-C54B-E05A6FF8E6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266171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90F0F7-7A92-9CD1-80B3-13853C4A35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Haar op de tanden hebben	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95949DB-D332-0E8D-C54B-E05A6FF8E6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Zijn mannetje kunnen staan in een discussie of woordenwisseling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62757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Nu komt de aap</a:t>
            </a:r>
            <a:br>
              <a:rPr lang="nl-BE" dirty="0"/>
            </a:br>
            <a:r>
              <a:rPr lang="nl-BE" dirty="0"/>
              <a:t>uit de mouw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Als ineens duidelijk wordt hoe iets zit </a:t>
            </a:r>
            <a:br>
              <a:rPr lang="nl-NL" dirty="0"/>
            </a:br>
            <a:r>
              <a:rPr lang="nl-NL" dirty="0"/>
              <a:t>of als eindelijk iemands ware bedoeling of karakter blijkt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5673454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90F0F7-7A92-9CD1-80B3-13853C4A35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Van de hak 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95949DB-D332-0E8D-C54B-E05A6FF8E6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178445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90F0F7-7A92-9CD1-80B3-13853C4A35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2382" y="1454964"/>
            <a:ext cx="6261917" cy="330884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BE" dirty="0"/>
              <a:t>Van de hak op de tak springen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95949DB-D332-0E8D-C54B-E05A6FF8E6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2382" y="4763803"/>
            <a:ext cx="6261917" cy="1464378"/>
          </a:xfrm>
        </p:spPr>
        <p:txBody>
          <a:bodyPr>
            <a:normAutofit/>
          </a:bodyPr>
          <a:lstStyle/>
          <a:p>
            <a:r>
              <a:rPr lang="nl-NL" dirty="0"/>
              <a:t>Telkens een nieuw onderwerp aanbrengen, onsamenhangend spreken</a:t>
            </a:r>
            <a:endParaRPr lang="nl-BE" dirty="0"/>
          </a:p>
        </p:txBody>
      </p:sp>
      <p:pic>
        <p:nvPicPr>
          <p:cNvPr id="18434" name="Picture 2" descr="Tak Boom Scheef - Gratis foto op Pixabay - Pixabay">
            <a:extLst>
              <a:ext uri="{FF2B5EF4-FFF2-40B4-BE49-F238E27FC236}">
                <a16:creationId xmlns:a16="http://schemas.microsoft.com/office/drawing/2014/main" id="{3DC2D56C-2C7F-C6A9-EC32-F1EE0C9D5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9" r="28736"/>
          <a:stretch/>
        </p:blipFill>
        <p:spPr bwMode="auto">
          <a:xfrm>
            <a:off x="-1" y="10"/>
            <a:ext cx="4634681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12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90F0F7-7A92-9CD1-80B3-13853C4A35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1" y="1454964"/>
            <a:ext cx="6334124" cy="330884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nl-BE" dirty="0"/>
              <a:t>De handdoek in de … gooien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95949DB-D332-0E8D-C54B-E05A6FF8E6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1" y="4763803"/>
            <a:ext cx="3339281" cy="1464378"/>
          </a:xfrm>
        </p:spPr>
        <p:txBody>
          <a:bodyPr>
            <a:normAutofit/>
          </a:bodyPr>
          <a:lstStyle/>
          <a:p>
            <a:endParaRPr lang="nl-BE" sz="1800"/>
          </a:p>
        </p:txBody>
      </p:sp>
      <p:pic>
        <p:nvPicPr>
          <p:cNvPr id="11266" name="Picture 2" descr="Badhanddoek biologisch katoen (70 x 130 cm) Méline Nachtblauw - Badtextiel  - Eminza">
            <a:extLst>
              <a:ext uri="{FF2B5EF4-FFF2-40B4-BE49-F238E27FC236}">
                <a16:creationId xmlns:a16="http://schemas.microsoft.com/office/drawing/2014/main" id="{E687E75F-F169-CD92-DF6A-395B666A26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6" t="4026" r="11215" b="5226"/>
          <a:stretch/>
        </p:blipFill>
        <p:spPr bwMode="auto">
          <a:xfrm>
            <a:off x="7211193" y="0"/>
            <a:ext cx="498157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1" name="Rectangle 11270">
            <a:extLst>
              <a:ext uri="{FF2B5EF4-FFF2-40B4-BE49-F238E27FC236}">
                <a16:creationId xmlns:a16="http://schemas.microsoft.com/office/drawing/2014/main" id="{BFEFF673-A9DE-416D-A04E-1D5090454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447578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90F0F7-7A92-9CD1-80B3-13853C4A35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De handdoek in de ring gooien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95949DB-D332-0E8D-C54B-E05A6FF8E6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Opgeven</a:t>
            </a:r>
          </a:p>
        </p:txBody>
      </p:sp>
    </p:spTree>
    <p:extLst>
      <p:ext uri="{BB962C8B-B14F-4D97-AF65-F5344CB8AC3E}">
        <p14:creationId xmlns:p14="http://schemas.microsoft.com/office/powerpoint/2010/main" val="4139011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90F0F7-7A92-9CD1-80B3-13853C4A35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Een heilig …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95949DB-D332-0E8D-C54B-E05A6FF8E6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19492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90F0F7-7A92-9CD1-80B3-13853C4A35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2382" y="1454964"/>
            <a:ext cx="6261917" cy="3308840"/>
          </a:xfrm>
        </p:spPr>
        <p:txBody>
          <a:bodyPr>
            <a:normAutofit/>
          </a:bodyPr>
          <a:lstStyle/>
          <a:p>
            <a:r>
              <a:rPr lang="nl-BE" dirty="0"/>
              <a:t>Een heilig boontje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95949DB-D332-0E8D-C54B-E05A6FF8E6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2382" y="4763803"/>
            <a:ext cx="6261917" cy="1464378"/>
          </a:xfrm>
        </p:spPr>
        <p:txBody>
          <a:bodyPr>
            <a:normAutofit/>
          </a:bodyPr>
          <a:lstStyle/>
          <a:p>
            <a:r>
              <a:rPr lang="nl-BE" dirty="0"/>
              <a:t>Schijnheilig persoon</a:t>
            </a:r>
          </a:p>
        </p:txBody>
      </p:sp>
      <p:pic>
        <p:nvPicPr>
          <p:cNvPr id="5" name="Picture 4" descr="Berg sojabonen op een houten tafel">
            <a:extLst>
              <a:ext uri="{FF2B5EF4-FFF2-40B4-BE49-F238E27FC236}">
                <a16:creationId xmlns:a16="http://schemas.microsoft.com/office/drawing/2014/main" id="{16D11006-68C6-76AA-B52C-3EB0A79452D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29" r="29960" b="-1"/>
          <a:stretch/>
        </p:blipFill>
        <p:spPr>
          <a:xfrm>
            <a:off x="-1" y="10"/>
            <a:ext cx="4634681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66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1" y="1454964"/>
            <a:ext cx="3339281" cy="330884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BE" sz="5600" dirty="0"/>
              <a:t>Ieder huisje heeft zijn 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1" y="4763803"/>
            <a:ext cx="3339281" cy="1464378"/>
          </a:xfrm>
        </p:spPr>
        <p:txBody>
          <a:bodyPr>
            <a:normAutofit/>
          </a:bodyPr>
          <a:lstStyle/>
          <a:p>
            <a:endParaRPr lang="nl-BE" sz="1800"/>
          </a:p>
        </p:txBody>
      </p:sp>
      <p:pic>
        <p:nvPicPr>
          <p:cNvPr id="12290" name="Picture 2" descr="Huisje van Majutte | riebedebie.be">
            <a:extLst>
              <a:ext uri="{FF2B5EF4-FFF2-40B4-BE49-F238E27FC236}">
                <a16:creationId xmlns:a16="http://schemas.microsoft.com/office/drawing/2014/main" id="{13E7E52A-6ACD-3DB2-48D4-07C2A8D77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0" r="-2" b="-2"/>
          <a:stretch/>
        </p:blipFill>
        <p:spPr bwMode="auto">
          <a:xfrm>
            <a:off x="4634682" y="10"/>
            <a:ext cx="755731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5" name="Rectangle 12294">
            <a:extLst>
              <a:ext uri="{FF2B5EF4-FFF2-40B4-BE49-F238E27FC236}">
                <a16:creationId xmlns:a16="http://schemas.microsoft.com/office/drawing/2014/main" id="{BFEFF673-A9DE-416D-A04E-1D5090454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8734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Ieder huisje heeft zijn kruisje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In ieder gezin/familie is er narigheid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449810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1" y="1454964"/>
            <a:ext cx="3339281" cy="3308840"/>
          </a:xfrm>
        </p:spPr>
        <p:txBody>
          <a:bodyPr>
            <a:normAutofit/>
          </a:bodyPr>
          <a:lstStyle/>
          <a:p>
            <a:r>
              <a:rPr lang="nl-BE" sz="6000"/>
              <a:t>Voor een appel…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1" y="4763803"/>
            <a:ext cx="3339281" cy="1464378"/>
          </a:xfrm>
        </p:spPr>
        <p:txBody>
          <a:bodyPr>
            <a:normAutofit/>
          </a:bodyPr>
          <a:lstStyle/>
          <a:p>
            <a:endParaRPr lang="nl-BE" sz="1800"/>
          </a:p>
        </p:txBody>
      </p:sp>
      <p:pic>
        <p:nvPicPr>
          <p:cNvPr id="13314" name="Picture 2" descr="Nu in 't seizoen: appel">
            <a:extLst>
              <a:ext uri="{FF2B5EF4-FFF2-40B4-BE49-F238E27FC236}">
                <a16:creationId xmlns:a16="http://schemas.microsoft.com/office/drawing/2014/main" id="{9BD36620-1C05-9D3E-7394-F5644EF9D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7" r="-2" b="5375"/>
          <a:stretch/>
        </p:blipFill>
        <p:spPr bwMode="auto">
          <a:xfrm>
            <a:off x="4634682" y="10"/>
            <a:ext cx="755731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9" name="Rectangle 13318">
            <a:extLst>
              <a:ext uri="{FF2B5EF4-FFF2-40B4-BE49-F238E27FC236}">
                <a16:creationId xmlns:a16="http://schemas.microsoft.com/office/drawing/2014/main" id="{BFEFF673-A9DE-416D-A04E-1D5090454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9195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Voor een appel en een ei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Voor heel weinig geld</a:t>
            </a:r>
          </a:p>
        </p:txBody>
      </p:sp>
    </p:spTree>
    <p:extLst>
      <p:ext uri="{BB962C8B-B14F-4D97-AF65-F5344CB8AC3E}">
        <p14:creationId xmlns:p14="http://schemas.microsoft.com/office/powerpoint/2010/main" val="1330914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1" y="1454964"/>
            <a:ext cx="3339281" cy="3308840"/>
          </a:xfrm>
        </p:spPr>
        <p:txBody>
          <a:bodyPr>
            <a:normAutofit/>
          </a:bodyPr>
          <a:lstStyle/>
          <a:p>
            <a:r>
              <a:rPr lang="nl-BE" sz="4700"/>
              <a:t>Er zit een addertje…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1" y="4763803"/>
            <a:ext cx="3339281" cy="1464378"/>
          </a:xfrm>
        </p:spPr>
        <p:txBody>
          <a:bodyPr>
            <a:normAutofit/>
          </a:bodyPr>
          <a:lstStyle/>
          <a:p>
            <a:endParaRPr lang="nl-BE" sz="1800"/>
          </a:p>
        </p:txBody>
      </p:sp>
      <p:pic>
        <p:nvPicPr>
          <p:cNvPr id="3074" name="Picture 2" descr="Facts About Adders | Live Science">
            <a:extLst>
              <a:ext uri="{FF2B5EF4-FFF2-40B4-BE49-F238E27FC236}">
                <a16:creationId xmlns:a16="http://schemas.microsoft.com/office/drawing/2014/main" id="{0976A90C-3FDD-7F13-3D7D-C19EFBF0A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5" r="11607" b="-1"/>
          <a:stretch/>
        </p:blipFill>
        <p:spPr bwMode="auto">
          <a:xfrm>
            <a:off x="4634682" y="10"/>
            <a:ext cx="755731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9" name="Rectangle 3078">
            <a:extLst>
              <a:ext uri="{FF2B5EF4-FFF2-40B4-BE49-F238E27FC236}">
                <a16:creationId xmlns:a16="http://schemas.microsoft.com/office/drawing/2014/main" id="{BFEFF673-A9DE-416D-A04E-1D5090454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25624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1" y="1454964"/>
            <a:ext cx="3339281" cy="3308840"/>
          </a:xfrm>
        </p:spPr>
        <p:txBody>
          <a:bodyPr>
            <a:normAutofit/>
          </a:bodyPr>
          <a:lstStyle/>
          <a:p>
            <a:r>
              <a:rPr lang="nl-BE" sz="6000"/>
              <a:t>Met de kippen 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1" y="4763803"/>
            <a:ext cx="3339281" cy="1464378"/>
          </a:xfrm>
        </p:spPr>
        <p:txBody>
          <a:bodyPr>
            <a:normAutofit/>
          </a:bodyPr>
          <a:lstStyle/>
          <a:p>
            <a:endParaRPr lang="nl-BE" sz="1800"/>
          </a:p>
        </p:txBody>
      </p:sp>
      <p:pic>
        <p:nvPicPr>
          <p:cNvPr id="14338" name="Picture 2" descr="Welk gras is geschikt voor kippen? Ontdek het hier!">
            <a:extLst>
              <a:ext uri="{FF2B5EF4-FFF2-40B4-BE49-F238E27FC236}">
                <a16:creationId xmlns:a16="http://schemas.microsoft.com/office/drawing/2014/main" id="{19FBB401-4E27-AF35-F87A-5D0310500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8" r="9135" b="-1"/>
          <a:stretch/>
        </p:blipFill>
        <p:spPr bwMode="auto">
          <a:xfrm>
            <a:off x="4634682" y="10"/>
            <a:ext cx="755731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3" name="Rectangle 14342">
            <a:extLst>
              <a:ext uri="{FF2B5EF4-FFF2-40B4-BE49-F238E27FC236}">
                <a16:creationId xmlns:a16="http://schemas.microsoft.com/office/drawing/2014/main" id="{BFEFF673-A9DE-416D-A04E-1D5090454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78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Met de kippen op stok gaan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Erg vroeg naar bed gaan</a:t>
            </a:r>
          </a:p>
        </p:txBody>
      </p:sp>
    </p:spTree>
    <p:extLst>
      <p:ext uri="{BB962C8B-B14F-4D97-AF65-F5344CB8AC3E}">
        <p14:creationId xmlns:p14="http://schemas.microsoft.com/office/powerpoint/2010/main" val="9304429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Honger als een 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182988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2382" y="1454964"/>
            <a:ext cx="6261917" cy="3308840"/>
          </a:xfrm>
        </p:spPr>
        <p:txBody>
          <a:bodyPr>
            <a:normAutofit/>
          </a:bodyPr>
          <a:lstStyle/>
          <a:p>
            <a:r>
              <a:rPr lang="nl-BE" dirty="0"/>
              <a:t>Honger als een paard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2382" y="4763803"/>
            <a:ext cx="6261917" cy="1464378"/>
          </a:xfrm>
        </p:spPr>
        <p:txBody>
          <a:bodyPr>
            <a:normAutofit/>
          </a:bodyPr>
          <a:lstStyle/>
          <a:p>
            <a:r>
              <a:rPr lang="nl-BE" dirty="0"/>
              <a:t>Enorm veel honger hebben</a:t>
            </a:r>
          </a:p>
        </p:txBody>
      </p:sp>
      <p:pic>
        <p:nvPicPr>
          <p:cNvPr id="5" name="Picture 4" descr="Paarden in een stal">
            <a:extLst>
              <a:ext uri="{FF2B5EF4-FFF2-40B4-BE49-F238E27FC236}">
                <a16:creationId xmlns:a16="http://schemas.microsoft.com/office/drawing/2014/main" id="{7AF9E92D-59AC-9033-0CB5-E70C8AA96B7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8621" r="26268" b="-1"/>
          <a:stretch/>
        </p:blipFill>
        <p:spPr>
          <a:xfrm>
            <a:off x="-1" y="10"/>
            <a:ext cx="4634681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53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1" y="1454964"/>
            <a:ext cx="3339281" cy="3308840"/>
          </a:xfrm>
        </p:spPr>
        <p:txBody>
          <a:bodyPr>
            <a:normAutofit/>
          </a:bodyPr>
          <a:lstStyle/>
          <a:p>
            <a:r>
              <a:rPr lang="nl-BE" sz="6000"/>
              <a:t>Een wolf in 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1" y="4763803"/>
            <a:ext cx="3339281" cy="1464378"/>
          </a:xfrm>
        </p:spPr>
        <p:txBody>
          <a:bodyPr>
            <a:normAutofit/>
          </a:bodyPr>
          <a:lstStyle/>
          <a:p>
            <a:endParaRPr lang="nl-BE" sz="1800"/>
          </a:p>
        </p:txBody>
      </p:sp>
      <p:pic>
        <p:nvPicPr>
          <p:cNvPr id="15362" name="Picture 2" descr="Wolf - Wikipedia">
            <a:extLst>
              <a:ext uri="{FF2B5EF4-FFF2-40B4-BE49-F238E27FC236}">
                <a16:creationId xmlns:a16="http://schemas.microsoft.com/office/drawing/2014/main" id="{A615477F-8027-6064-900E-7A77C31F1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7" r="10682" b="2"/>
          <a:stretch/>
        </p:blipFill>
        <p:spPr bwMode="auto">
          <a:xfrm>
            <a:off x="4634682" y="10"/>
            <a:ext cx="755731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7" name="Rectangle 15366">
            <a:extLst>
              <a:ext uri="{FF2B5EF4-FFF2-40B4-BE49-F238E27FC236}">
                <a16:creationId xmlns:a16="http://schemas.microsoft.com/office/drawing/2014/main" id="{BFEFF673-A9DE-416D-A04E-1D5090454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973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Een wolf in schaapskleren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Iemand die zich goed voordoet, maar eigenlijk heel oneerlijk of gemeen is</a:t>
            </a:r>
          </a:p>
        </p:txBody>
      </p:sp>
    </p:spTree>
    <p:extLst>
      <p:ext uri="{BB962C8B-B14F-4D97-AF65-F5344CB8AC3E}">
        <p14:creationId xmlns:p14="http://schemas.microsoft.com/office/powerpoint/2010/main" val="380712578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1" y="1454964"/>
            <a:ext cx="3339281" cy="3308840"/>
          </a:xfrm>
        </p:spPr>
        <p:txBody>
          <a:bodyPr>
            <a:normAutofit/>
          </a:bodyPr>
          <a:lstStyle/>
          <a:p>
            <a:r>
              <a:rPr lang="nl-BE" sz="6000"/>
              <a:t>Door het oog…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1" y="4763803"/>
            <a:ext cx="3339281" cy="1464378"/>
          </a:xfrm>
        </p:spPr>
        <p:txBody>
          <a:bodyPr>
            <a:normAutofit/>
          </a:bodyPr>
          <a:lstStyle/>
          <a:p>
            <a:endParaRPr lang="nl-BE" sz="1800"/>
          </a:p>
        </p:txBody>
      </p:sp>
      <p:pic>
        <p:nvPicPr>
          <p:cNvPr id="16386" name="Picture 2" descr="Leuvens onderzoek brengt micro-organismen op ons oog in kaart | UZ Leuven">
            <a:extLst>
              <a:ext uri="{FF2B5EF4-FFF2-40B4-BE49-F238E27FC236}">
                <a16:creationId xmlns:a16="http://schemas.microsoft.com/office/drawing/2014/main" id="{1B6B286F-5E48-642C-379B-112DEFA37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5" r="17320"/>
          <a:stretch/>
        </p:blipFill>
        <p:spPr bwMode="auto">
          <a:xfrm>
            <a:off x="4634682" y="10"/>
            <a:ext cx="755731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1" name="Rectangle 16390">
            <a:extLst>
              <a:ext uri="{FF2B5EF4-FFF2-40B4-BE49-F238E27FC236}">
                <a16:creationId xmlns:a16="http://schemas.microsoft.com/office/drawing/2014/main" id="{BFEFF673-A9DE-416D-A04E-1D5090454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2193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Door het oog van de naald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Maar net aan het gevaar ontsnapt</a:t>
            </a:r>
          </a:p>
        </p:txBody>
      </p:sp>
    </p:spTree>
    <p:extLst>
      <p:ext uri="{BB962C8B-B14F-4D97-AF65-F5344CB8AC3E}">
        <p14:creationId xmlns:p14="http://schemas.microsoft.com/office/powerpoint/2010/main" val="31486518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Met je hoofd in de …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139311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2382" y="1454964"/>
            <a:ext cx="6261917" cy="330884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BE" dirty="0"/>
              <a:t>Met je hoofd in de wolken zitten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2382" y="4763803"/>
            <a:ext cx="6261917" cy="1464378"/>
          </a:xfrm>
        </p:spPr>
        <p:txBody>
          <a:bodyPr>
            <a:normAutofit/>
          </a:bodyPr>
          <a:lstStyle/>
          <a:p>
            <a:r>
              <a:rPr lang="nl-BE" dirty="0"/>
              <a:t>Heel erg vrolijk en blij zijn</a:t>
            </a:r>
          </a:p>
        </p:txBody>
      </p:sp>
      <p:pic>
        <p:nvPicPr>
          <p:cNvPr id="5" name="Picture 4" descr="Schilderij van witte wolken">
            <a:extLst>
              <a:ext uri="{FF2B5EF4-FFF2-40B4-BE49-F238E27FC236}">
                <a16:creationId xmlns:a16="http://schemas.microsoft.com/office/drawing/2014/main" id="{1B583110-2C71-E780-1FDF-F16F0F6E0E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500" r="37390" b="-1"/>
          <a:stretch/>
        </p:blipFill>
        <p:spPr>
          <a:xfrm>
            <a:off x="-1" y="10"/>
            <a:ext cx="4634681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18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Er zit een addertje onder het gras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Daar schuilt iets achter</a:t>
            </a:r>
          </a:p>
        </p:txBody>
      </p:sp>
    </p:spTree>
    <p:extLst>
      <p:ext uri="{BB962C8B-B14F-4D97-AF65-F5344CB8AC3E}">
        <p14:creationId xmlns:p14="http://schemas.microsoft.com/office/powerpoint/2010/main" val="19356225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1" y="1454964"/>
            <a:ext cx="3339281" cy="3308840"/>
          </a:xfrm>
        </p:spPr>
        <p:txBody>
          <a:bodyPr>
            <a:normAutofit/>
          </a:bodyPr>
          <a:lstStyle/>
          <a:p>
            <a:r>
              <a:rPr lang="nl-BE" sz="6000"/>
              <a:t>De koe bij de 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1" y="4763803"/>
            <a:ext cx="3339281" cy="1464378"/>
          </a:xfrm>
        </p:spPr>
        <p:txBody>
          <a:bodyPr>
            <a:normAutofit/>
          </a:bodyPr>
          <a:lstStyle/>
          <a:p>
            <a:endParaRPr lang="nl-BE" sz="1800"/>
          </a:p>
        </p:txBody>
      </p:sp>
      <p:pic>
        <p:nvPicPr>
          <p:cNvPr id="17410" name="Picture 2" descr="Koeien(runderen) | DierenWiki | Evenhoevigen | Koeien">
            <a:extLst>
              <a:ext uri="{FF2B5EF4-FFF2-40B4-BE49-F238E27FC236}">
                <a16:creationId xmlns:a16="http://schemas.microsoft.com/office/drawing/2014/main" id="{5483FE57-5E82-8E7C-804C-27A9ACF9E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9" r="-2" b="193"/>
          <a:stretch/>
        </p:blipFill>
        <p:spPr bwMode="auto">
          <a:xfrm>
            <a:off x="4634682" y="10"/>
            <a:ext cx="755731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5" name="Rectangle 17414">
            <a:extLst>
              <a:ext uri="{FF2B5EF4-FFF2-40B4-BE49-F238E27FC236}">
                <a16:creationId xmlns:a16="http://schemas.microsoft.com/office/drawing/2014/main" id="{BFEFF673-A9DE-416D-A04E-1D5090454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2341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De koe bij de horens vatten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Lastige of moeilijke taken aanpakken</a:t>
            </a:r>
          </a:p>
        </p:txBody>
      </p:sp>
    </p:spTree>
    <p:extLst>
      <p:ext uri="{BB962C8B-B14F-4D97-AF65-F5344CB8AC3E}">
        <p14:creationId xmlns:p14="http://schemas.microsoft.com/office/powerpoint/2010/main" val="197164809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Zo sterk als een…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5003626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E23B0-9E62-E2F8-232D-C94255FDA4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2382" y="1454964"/>
            <a:ext cx="6261917" cy="3308840"/>
          </a:xfrm>
        </p:spPr>
        <p:txBody>
          <a:bodyPr>
            <a:normAutofit/>
          </a:bodyPr>
          <a:lstStyle/>
          <a:p>
            <a:r>
              <a:rPr lang="nl-BE" dirty="0"/>
              <a:t>Zo sterk als een leeuw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9CE89A8-C7D7-BBEF-4F83-85B3034A4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2382" y="4763803"/>
            <a:ext cx="6261917" cy="1464378"/>
          </a:xfrm>
        </p:spPr>
        <p:txBody>
          <a:bodyPr>
            <a:normAutofit/>
          </a:bodyPr>
          <a:lstStyle/>
          <a:p>
            <a:r>
              <a:rPr lang="nl-BE" dirty="0"/>
              <a:t>Heel erg sterk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137BAF-20D8-CCA8-FD6E-4C96689ED62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236" r="40653" b="-1"/>
          <a:stretch/>
        </p:blipFill>
        <p:spPr>
          <a:xfrm>
            <a:off x="-1" y="10"/>
            <a:ext cx="4634681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64028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03F827-94BA-1B0C-7CA3-0A44AC2428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6712904" cy="3329581"/>
          </a:xfrm>
        </p:spPr>
        <p:txBody>
          <a:bodyPr/>
          <a:lstStyle/>
          <a:p>
            <a:r>
              <a:rPr lang="nl-BE" dirty="0"/>
              <a:t>De pot verwijt de ketel…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22A2B02-71B8-0E87-B07C-1D9E53D09A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Picture 2" descr="Pin page">
            <a:extLst>
              <a:ext uri="{FF2B5EF4-FFF2-40B4-BE49-F238E27FC236}">
                <a16:creationId xmlns:a16="http://schemas.microsoft.com/office/drawing/2014/main" id="{6DBA9207-1053-5A80-1F60-471272B79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826" y="1630937"/>
            <a:ext cx="3553018" cy="296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822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18CDBA-AA77-AB60-654C-A4B3C01701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6853581" cy="3329581"/>
          </a:xfrm>
        </p:spPr>
        <p:txBody>
          <a:bodyPr/>
          <a:lstStyle/>
          <a:p>
            <a:r>
              <a:rPr lang="nl-BE" dirty="0"/>
              <a:t>De pot verwijt de ketel dat hij zwart ziet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7B49FA3-04C0-2EAD-0999-8410A11E50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een ander beschuldigen van iets waarvan je zelf schuld hebt.</a:t>
            </a:r>
            <a:endParaRPr lang="nl-BE" dirty="0"/>
          </a:p>
        </p:txBody>
      </p:sp>
      <p:pic>
        <p:nvPicPr>
          <p:cNvPr id="1026" name="Picture 2" descr="Pin page">
            <a:extLst>
              <a:ext uri="{FF2B5EF4-FFF2-40B4-BE49-F238E27FC236}">
                <a16:creationId xmlns:a16="http://schemas.microsoft.com/office/drawing/2014/main" id="{E6C6B9B1-23D0-DA56-4723-EBCFE5231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0228" y="1447800"/>
            <a:ext cx="3553018" cy="296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443231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09D9AD-89E2-11F9-DBF6-7B0902E9E6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Na regen…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23108EB-4F9F-B54C-DD67-31B5ED3F49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2050" name="Picture 2" descr="6 redenen waarom naar buiten gaan in de regen gezond is | Margriet |  Margriet">
            <a:extLst>
              <a:ext uri="{FF2B5EF4-FFF2-40B4-BE49-F238E27FC236}">
                <a16:creationId xmlns:a16="http://schemas.microsoft.com/office/drawing/2014/main" id="{70F6AA86-0DD5-68B6-BDE8-7C9367CCE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447800"/>
            <a:ext cx="5715000" cy="300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7871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C5526E-D1BB-AFC1-2327-0F83CD5895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827" y="292962"/>
            <a:ext cx="8039287" cy="3329581"/>
          </a:xfrm>
        </p:spPr>
        <p:txBody>
          <a:bodyPr/>
          <a:lstStyle/>
          <a:p>
            <a:r>
              <a:rPr lang="nl-BE" dirty="0"/>
              <a:t>Na regen komt zonneschijn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9664013-8617-05F0-318B-B63E8DDB97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Na een tegenslag volgt er iets goeds/positief</a:t>
            </a:r>
          </a:p>
        </p:txBody>
      </p:sp>
      <p:pic>
        <p:nvPicPr>
          <p:cNvPr id="4098" name="Picture 2" descr="Na regen komt zonneschijn | De Morgen">
            <a:extLst>
              <a:ext uri="{FF2B5EF4-FFF2-40B4-BE49-F238E27FC236}">
                <a16:creationId xmlns:a16="http://schemas.microsoft.com/office/drawing/2014/main" id="{F72D3E07-105C-ACA7-7421-C433FC7C6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916" y="2467707"/>
            <a:ext cx="4139084" cy="413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48419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2E7504-2BB5-38DF-E687-1BCE49BFA5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Water bij…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B885FC8-D668-AA7F-1FD5-9E189E4626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4276940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FCC264-4724-7FBB-00F3-1E6F41E791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6049713" cy="3329581"/>
          </a:xfrm>
        </p:spPr>
        <p:txBody>
          <a:bodyPr/>
          <a:lstStyle/>
          <a:p>
            <a:r>
              <a:rPr lang="nl-BE" dirty="0"/>
              <a:t>Water bij de wijn doen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ED985A5-0057-FBE7-71B4-FA233802C1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Toegevingen doen</a:t>
            </a:r>
          </a:p>
        </p:txBody>
      </p:sp>
      <p:pic>
        <p:nvPicPr>
          <p:cNvPr id="5124" name="Picture 4" descr="Water bij de wijn - Winecastr.com">
            <a:extLst>
              <a:ext uri="{FF2B5EF4-FFF2-40B4-BE49-F238E27FC236}">
                <a16:creationId xmlns:a16="http://schemas.microsoft.com/office/drawing/2014/main" id="{45A7A020-4CA8-F64A-9C4F-421B19E4F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654" y="2365235"/>
            <a:ext cx="3762375" cy="351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914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1" y="1454964"/>
            <a:ext cx="3339281" cy="3308840"/>
          </a:xfrm>
        </p:spPr>
        <p:txBody>
          <a:bodyPr>
            <a:normAutofit/>
          </a:bodyPr>
          <a:lstStyle/>
          <a:p>
            <a:r>
              <a:rPr lang="nl-BE" sz="6000"/>
              <a:t>Een appeltje met…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1" y="4763803"/>
            <a:ext cx="3339281" cy="1464378"/>
          </a:xfrm>
        </p:spPr>
        <p:txBody>
          <a:bodyPr>
            <a:normAutofit/>
          </a:bodyPr>
          <a:lstStyle/>
          <a:p>
            <a:endParaRPr lang="nl-BE" sz="1800"/>
          </a:p>
        </p:txBody>
      </p:sp>
      <p:pic>
        <p:nvPicPr>
          <p:cNvPr id="4098" name="Picture 2" descr="De voedingswaarde van appel - aHealthylife.nl">
            <a:extLst>
              <a:ext uri="{FF2B5EF4-FFF2-40B4-BE49-F238E27FC236}">
                <a16:creationId xmlns:a16="http://schemas.microsoft.com/office/drawing/2014/main" id="{322B6BA6-B9AC-C969-706E-C1D4D6E73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7" r="18767" b="1"/>
          <a:stretch/>
        </p:blipFill>
        <p:spPr bwMode="auto">
          <a:xfrm>
            <a:off x="4634682" y="10"/>
            <a:ext cx="755731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3" name="Rectangle 4102">
            <a:extLst>
              <a:ext uri="{FF2B5EF4-FFF2-40B4-BE49-F238E27FC236}">
                <a16:creationId xmlns:a16="http://schemas.microsoft.com/office/drawing/2014/main" id="{BFEFF673-A9DE-416D-A04E-1D5090454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057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2586D6-B717-E567-F50D-E6AB72E578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Voor iemand de kastanjes…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6D8AFC8-293D-BAA1-F16A-E7B757D94A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6146" name="Picture 2" descr="Dít is waarom je tamme kastanjes wel kunt eten en wilde niet | Margriet |  Margriet">
            <a:extLst>
              <a:ext uri="{FF2B5EF4-FFF2-40B4-BE49-F238E27FC236}">
                <a16:creationId xmlns:a16="http://schemas.microsoft.com/office/drawing/2014/main" id="{03A90A6F-A1BB-EF3B-BB7A-34695D3BD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198" y="3948455"/>
            <a:ext cx="3776296" cy="251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648359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046BDB-DCF8-BF11-F9AE-C045C240CF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Voor iemand de kastanjes uit het vuur halen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01F58F9-1FB3-799B-4D8D-C54D8F5501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Een lastige kwestie opknappen voor iemand die zich er zelf aan onttrekt.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3273635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87301A-D2C9-4BF7-5F1E-BC93452A26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De kat uit…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CD4BA06-A430-8BF5-55C9-9A0C81D161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3782350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4E7E2D-1E5A-6623-E010-9FDC8616B6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De kat uit de </a:t>
            </a:r>
            <a:br>
              <a:rPr lang="nl-BE" dirty="0"/>
            </a:br>
            <a:r>
              <a:rPr lang="nl-BE" dirty="0"/>
              <a:t>boom kijken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36AC79A1-36AF-6E33-C973-D2A129BFA6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afwachten</a:t>
            </a:r>
          </a:p>
        </p:txBody>
      </p:sp>
      <p:pic>
        <p:nvPicPr>
          <p:cNvPr id="1026" name="Picture 2" descr="Cyperse kat - Wikipedia">
            <a:extLst>
              <a:ext uri="{FF2B5EF4-FFF2-40B4-BE49-F238E27FC236}">
                <a16:creationId xmlns:a16="http://schemas.microsoft.com/office/drawing/2014/main" id="{979E4D91-A82F-C33E-598C-191A40756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0760" y="2006601"/>
            <a:ext cx="3219659" cy="4292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65035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EE367E-4B7B-04A2-3D2B-7DF3AC2B4A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Als de kat </a:t>
            </a:r>
            <a:br>
              <a:rPr lang="nl-BE" dirty="0"/>
            </a:br>
            <a:r>
              <a:rPr lang="nl-BE" dirty="0"/>
              <a:t>van huis is…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9AE8CE4-8E48-E316-3CCC-8FCF1EEFDC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  <p:pic>
        <p:nvPicPr>
          <p:cNvPr id="2050" name="Picture 2" descr="Ideale omgevingstemperatuur in huis voor katten en kittens">
            <a:extLst>
              <a:ext uri="{FF2B5EF4-FFF2-40B4-BE49-F238E27FC236}">
                <a16:creationId xmlns:a16="http://schemas.microsoft.com/office/drawing/2014/main" id="{14B027D0-8A9F-3E74-9A62-9298477BBE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217" y="3647553"/>
            <a:ext cx="5324502" cy="2961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4760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D612C2-5FC1-AB9A-DFF9-24774CB61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Als de kat van huis is dansen de muizen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D552600-30E7-DECA-E806-CA1EC44DBF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Als er geen toezicht is, doet men wat men wil</a:t>
            </a:r>
          </a:p>
        </p:txBody>
      </p:sp>
      <p:pic>
        <p:nvPicPr>
          <p:cNvPr id="3074" name="Picture 2" descr="Drie muizen dansen op de tafel van Torsten Lass">
            <a:extLst>
              <a:ext uri="{FF2B5EF4-FFF2-40B4-BE49-F238E27FC236}">
                <a16:creationId xmlns:a16="http://schemas.microsoft.com/office/drawing/2014/main" id="{41DFD521-55F2-7C07-B21E-88CFFCDB8A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355" y="2740129"/>
            <a:ext cx="2863257" cy="381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85220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EF001-2C95-7671-9433-FA85450CD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9E77D-3DD9-EF7C-2D36-FC9F291FF9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Water naar de …</a:t>
            </a:r>
            <a:br>
              <a:rPr lang="nl-BE" dirty="0"/>
            </a:br>
            <a:r>
              <a:rPr lang="nl-BE" dirty="0"/>
              <a:t>dragen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B4E92E7-D73D-4B9A-0877-80D6B9DE86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098" name="Picture 2" descr="Pin page">
            <a:extLst>
              <a:ext uri="{FF2B5EF4-FFF2-40B4-BE49-F238E27FC236}">
                <a16:creationId xmlns:a16="http://schemas.microsoft.com/office/drawing/2014/main" id="{43A7EE88-BAE3-79FE-A149-210D31DAC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3754" y="4246066"/>
            <a:ext cx="2247900" cy="19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60421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80BF05-DF96-6A0A-5CE5-A03A2101C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5CA8F6-ED02-343F-FE28-C553B84BAE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Water naar de zee</a:t>
            </a:r>
            <a:br>
              <a:rPr lang="nl-BE" dirty="0"/>
            </a:br>
            <a:r>
              <a:rPr lang="nl-BE" dirty="0"/>
              <a:t>dragen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3B4A61C-C911-80CC-5DAB-71984A14FE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Werk doen dat totaal geen zin heeft</a:t>
            </a:r>
          </a:p>
        </p:txBody>
      </p:sp>
    </p:spTree>
    <p:extLst>
      <p:ext uri="{BB962C8B-B14F-4D97-AF65-F5344CB8AC3E}">
        <p14:creationId xmlns:p14="http://schemas.microsoft.com/office/powerpoint/2010/main" val="230064339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06591-68C6-C12E-6A07-88053FBD5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EA22E2-A8C4-87F5-BD2B-3ACA366840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Als twee </a:t>
            </a:r>
            <a:br>
              <a:rPr lang="nl-BE" dirty="0"/>
            </a:br>
            <a:r>
              <a:rPr lang="nl-BE" dirty="0"/>
              <a:t>… water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80A4D9E-D5A8-56A5-311D-ADFE6E408A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2469000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951877-82B5-31C1-6473-9812AB0D2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29B448-8F02-8CD6-0148-89B6A387C6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83829" y="1447800"/>
            <a:ext cx="4397828" cy="3329581"/>
          </a:xfrm>
        </p:spPr>
        <p:txBody>
          <a:bodyPr>
            <a:normAutofit/>
          </a:bodyPr>
          <a:lstStyle/>
          <a:p>
            <a:r>
              <a:rPr lang="nl-BE" sz="6000"/>
              <a:t>Als twee druppels water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0C2724-7889-1C4D-B0B6-0CB77F60E9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83829" y="4777380"/>
            <a:ext cx="4397828" cy="861420"/>
          </a:xfrm>
        </p:spPr>
        <p:txBody>
          <a:bodyPr>
            <a:normAutofit/>
          </a:bodyPr>
          <a:lstStyle/>
          <a:p>
            <a:r>
              <a:rPr lang="nl-BE" dirty="0"/>
              <a:t>Ze lijken precies op elkaar</a:t>
            </a:r>
          </a:p>
        </p:txBody>
      </p:sp>
      <p:pic>
        <p:nvPicPr>
          <p:cNvPr id="5122" name="Picture 2" descr="als twee druppels water - foto van NicoletV - Natuur - Zoom.nl">
            <a:extLst>
              <a:ext uri="{FF2B5EF4-FFF2-40B4-BE49-F238E27FC236}">
                <a16:creationId xmlns:a16="http://schemas.microsoft.com/office/drawing/2014/main" id="{C7B7CFFF-D557-C222-D814-632CCDC36A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854" y="1621789"/>
            <a:ext cx="5450557" cy="361395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6183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Een appeltje met iemand te schillen hebben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BE" dirty="0"/>
              <a:t>ben je kwaad op iemand en wil je die persoon ook echt laten weten dat je flink kwaad bent of zelfs met gelijke munt terugbetalen</a:t>
            </a:r>
          </a:p>
        </p:txBody>
      </p:sp>
    </p:spTree>
    <p:extLst>
      <p:ext uri="{BB962C8B-B14F-4D97-AF65-F5344CB8AC3E}">
        <p14:creationId xmlns:p14="http://schemas.microsoft.com/office/powerpoint/2010/main" val="3788094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1" y="1454964"/>
            <a:ext cx="3339281" cy="3308840"/>
          </a:xfrm>
        </p:spPr>
        <p:txBody>
          <a:bodyPr>
            <a:normAutofit/>
          </a:bodyPr>
          <a:lstStyle/>
          <a:p>
            <a:r>
              <a:rPr lang="nl-BE" sz="6000"/>
              <a:t>Geen blad…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1" y="4763803"/>
            <a:ext cx="3339281" cy="1464378"/>
          </a:xfrm>
        </p:spPr>
        <p:txBody>
          <a:bodyPr>
            <a:normAutofit/>
          </a:bodyPr>
          <a:lstStyle/>
          <a:p>
            <a:endParaRPr lang="nl-BE" sz="1800"/>
          </a:p>
        </p:txBody>
      </p:sp>
      <p:pic>
        <p:nvPicPr>
          <p:cNvPr id="5122" name="Picture 2" descr="Blad, Boom, Woud, Natuur, Groente">
            <a:extLst>
              <a:ext uri="{FF2B5EF4-FFF2-40B4-BE49-F238E27FC236}">
                <a16:creationId xmlns:a16="http://schemas.microsoft.com/office/drawing/2014/main" id="{8732AEC6-3B64-8FC4-A890-8F4FF9EC9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6" r="-2" b="2577"/>
          <a:stretch/>
        </p:blipFill>
        <p:spPr bwMode="auto">
          <a:xfrm>
            <a:off x="4634682" y="10"/>
            <a:ext cx="755731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7" name="Rectangle 5126">
            <a:extLst>
              <a:ext uri="{FF2B5EF4-FFF2-40B4-BE49-F238E27FC236}">
                <a16:creationId xmlns:a16="http://schemas.microsoft.com/office/drawing/2014/main" id="{BFEFF673-A9DE-416D-A04E-1D5090454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702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4ABD3A-796F-0D99-0356-4088C95AEC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Geen blad voor de mond hebben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A6865B-CF61-ECC1-C6C9-5378B93EC8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nl-BE" sz="1900" dirty="0"/>
              <a:t>vrijuit zeggen wat je vindt</a:t>
            </a:r>
          </a:p>
        </p:txBody>
      </p:sp>
    </p:spTree>
    <p:extLst>
      <p:ext uri="{BB962C8B-B14F-4D97-AF65-F5344CB8AC3E}">
        <p14:creationId xmlns:p14="http://schemas.microsoft.com/office/powerpoint/2010/main" val="14293427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Override1.xml><?xml version="1.0" encoding="utf-8"?>
<a:themeOverride xmlns:a="http://schemas.openxmlformats.org/drawingml/2006/main">
  <a:clrScheme name="Violet">
    <a:dk1>
      <a:sysClr val="windowText" lastClr="000000"/>
    </a:dk1>
    <a:lt1>
      <a:sysClr val="window" lastClr="FFFFFF"/>
    </a:lt1>
    <a:dk2>
      <a:srgbClr val="373545"/>
    </a:dk2>
    <a:lt2>
      <a:srgbClr val="DCD8DC"/>
    </a:lt2>
    <a:accent1>
      <a:srgbClr val="AD84C6"/>
    </a:accent1>
    <a:accent2>
      <a:srgbClr val="8784C7"/>
    </a:accent2>
    <a:accent3>
      <a:srgbClr val="5D739A"/>
    </a:accent3>
    <a:accent4>
      <a:srgbClr val="6997AF"/>
    </a:accent4>
    <a:accent5>
      <a:srgbClr val="84ACB6"/>
    </a:accent5>
    <a:accent6>
      <a:srgbClr val="6F8183"/>
    </a:accent6>
    <a:hlink>
      <a:srgbClr val="69A020"/>
    </a:hlink>
    <a:folHlink>
      <a:srgbClr val="8C8C8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</TotalTime>
  <Words>637</Words>
  <Application>Microsoft Office PowerPoint</Application>
  <PresentationFormat>Breedbeeld</PresentationFormat>
  <Paragraphs>102</Paragraphs>
  <Slides>69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69</vt:i4>
      </vt:variant>
    </vt:vector>
  </HeadingPairs>
  <TitlesOfParts>
    <vt:vector size="72" baseType="lpstr">
      <vt:lpstr>Century Gothic</vt:lpstr>
      <vt:lpstr>Wingdings 3</vt:lpstr>
      <vt:lpstr>Ion</vt:lpstr>
      <vt:lpstr>Spreekwoorden en zegswijzen</vt:lpstr>
      <vt:lpstr>Nu komt de aap…</vt:lpstr>
      <vt:lpstr>Nu komt de aap uit de mouw</vt:lpstr>
      <vt:lpstr>Er zit een addertje…</vt:lpstr>
      <vt:lpstr>Er zit een addertje onder het gras</vt:lpstr>
      <vt:lpstr>Een appeltje met…</vt:lpstr>
      <vt:lpstr>Een appeltje met iemand te schillen hebben</vt:lpstr>
      <vt:lpstr>Geen blad…</vt:lpstr>
      <vt:lpstr>Geen blad voor de mond hebben</vt:lpstr>
      <vt:lpstr>Zonder blikken …</vt:lpstr>
      <vt:lpstr>Zonder blikken of blozen</vt:lpstr>
      <vt:lpstr>Met bloed, zweet…</vt:lpstr>
      <vt:lpstr>Met bloed, zweet en tranen</vt:lpstr>
      <vt:lpstr>De bloemetjes…</vt:lpstr>
      <vt:lpstr>De bloemetjes buitenzetten</vt:lpstr>
      <vt:lpstr>Boontje komt …</vt:lpstr>
      <vt:lpstr>Boontje komt om zijn loontje</vt:lpstr>
      <vt:lpstr>Twee handen…</vt:lpstr>
      <vt:lpstr>Twee handen op één buik</vt:lpstr>
      <vt:lpstr>Iets op je buik …</vt:lpstr>
      <vt:lpstr>Iets op je buik schrijven</vt:lpstr>
      <vt:lpstr>Door dik…</vt:lpstr>
      <vt:lpstr>Door dik en dun</vt:lpstr>
      <vt:lpstr>Een fluitje…</vt:lpstr>
      <vt:lpstr>Een fluitje van een cent</vt:lpstr>
      <vt:lpstr>PowerPoint-presentatie</vt:lpstr>
      <vt:lpstr>Met de gebakken peren zitten</vt:lpstr>
      <vt:lpstr>Haar op de … hebben</vt:lpstr>
      <vt:lpstr>Haar op de tanden hebben </vt:lpstr>
      <vt:lpstr>Van de hak …</vt:lpstr>
      <vt:lpstr>Van de hak op de tak springen</vt:lpstr>
      <vt:lpstr>De handdoek in de … gooien</vt:lpstr>
      <vt:lpstr>De handdoek in de ring gooien</vt:lpstr>
      <vt:lpstr>Een heilig … </vt:lpstr>
      <vt:lpstr>Een heilig boontje</vt:lpstr>
      <vt:lpstr>Ieder huisje heeft zijn …</vt:lpstr>
      <vt:lpstr>Ieder huisje heeft zijn kruisje</vt:lpstr>
      <vt:lpstr>Voor een appel…</vt:lpstr>
      <vt:lpstr>Voor een appel en een ei</vt:lpstr>
      <vt:lpstr>Met de kippen …</vt:lpstr>
      <vt:lpstr>Met de kippen op stok gaan</vt:lpstr>
      <vt:lpstr>Honger als een …</vt:lpstr>
      <vt:lpstr>Honger als een paard</vt:lpstr>
      <vt:lpstr>Een wolf in …</vt:lpstr>
      <vt:lpstr>Een wolf in schaapskleren</vt:lpstr>
      <vt:lpstr>Door het oog…</vt:lpstr>
      <vt:lpstr>Door het oog van de naald</vt:lpstr>
      <vt:lpstr>Met je hoofd in de … </vt:lpstr>
      <vt:lpstr>Met je hoofd in de wolken zitten</vt:lpstr>
      <vt:lpstr>De koe bij de …</vt:lpstr>
      <vt:lpstr>De koe bij de horens vatten</vt:lpstr>
      <vt:lpstr>Zo sterk als een…</vt:lpstr>
      <vt:lpstr>Zo sterk als een leeuw</vt:lpstr>
      <vt:lpstr>De pot verwijt de ketel…</vt:lpstr>
      <vt:lpstr>De pot verwijt de ketel dat hij zwart ziet</vt:lpstr>
      <vt:lpstr>Na regen…</vt:lpstr>
      <vt:lpstr>Na regen komt zonneschijn</vt:lpstr>
      <vt:lpstr>Water bij…</vt:lpstr>
      <vt:lpstr>Water bij de wijn doen</vt:lpstr>
      <vt:lpstr>Voor iemand de kastanjes…</vt:lpstr>
      <vt:lpstr>Voor iemand de kastanjes uit het vuur halen</vt:lpstr>
      <vt:lpstr>De kat uit…</vt:lpstr>
      <vt:lpstr>De kat uit de  boom kijken</vt:lpstr>
      <vt:lpstr>Als de kat  van huis is…</vt:lpstr>
      <vt:lpstr>Als de kat van huis is dansen de muizen</vt:lpstr>
      <vt:lpstr>Water naar de … dragen</vt:lpstr>
      <vt:lpstr>Water naar de zee dragen</vt:lpstr>
      <vt:lpstr>Als twee  … water</vt:lpstr>
      <vt:lpstr>Als twee druppels water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 komt de aap… </dc:title>
  <dc:creator>Vera Vandenhende</dc:creator>
  <cp:lastModifiedBy>Vera Vandenhende</cp:lastModifiedBy>
  <cp:revision>4</cp:revision>
  <dcterms:created xsi:type="dcterms:W3CDTF">2024-01-10T11:54:11Z</dcterms:created>
  <dcterms:modified xsi:type="dcterms:W3CDTF">2025-02-05T11:58:37Z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f01d7b6-cdbc-4870-a8ae-eddf041b9d27_Enabled">
    <vt:lpwstr>true</vt:lpwstr>
  </property>
  <property fmtid="{D5CDD505-2E9C-101B-9397-08002B2CF9AE}" pid="3" name="MSIP_Label_4f01d7b6-cdbc-4870-a8ae-eddf041b9d27_SetDate">
    <vt:lpwstr>2025-02-05T11:37:45Z</vt:lpwstr>
  </property>
  <property fmtid="{D5CDD505-2E9C-101B-9397-08002B2CF9AE}" pid="4" name="MSIP_Label_4f01d7b6-cdbc-4870-a8ae-eddf041b9d27_Method">
    <vt:lpwstr>Standard</vt:lpwstr>
  </property>
  <property fmtid="{D5CDD505-2E9C-101B-9397-08002B2CF9AE}" pid="5" name="MSIP_Label_4f01d7b6-cdbc-4870-a8ae-eddf041b9d27_Name">
    <vt:lpwstr>Bevat gevoelige info</vt:lpwstr>
  </property>
  <property fmtid="{D5CDD505-2E9C-101B-9397-08002B2CF9AE}" pid="6" name="MSIP_Label_4f01d7b6-cdbc-4870-a8ae-eddf041b9d27_SiteId">
    <vt:lpwstr>fad27be5-9530-4dfc-bdfa-cdc2335bbfcd</vt:lpwstr>
  </property>
  <property fmtid="{D5CDD505-2E9C-101B-9397-08002B2CF9AE}" pid="7" name="MSIP_Label_4f01d7b6-cdbc-4870-a8ae-eddf041b9d27_ActionId">
    <vt:lpwstr>4d709057-e9dc-452a-b8f9-9f70878e3b75</vt:lpwstr>
  </property>
  <property fmtid="{D5CDD505-2E9C-101B-9397-08002B2CF9AE}" pid="8" name="MSIP_Label_4f01d7b6-cdbc-4870-a8ae-eddf041b9d27_ContentBits">
    <vt:lpwstr>0</vt:lpwstr>
  </property>
  <property fmtid="{D5CDD505-2E9C-101B-9397-08002B2CF9AE}" pid="9" name="MSIP_Label_4f01d7b6-cdbc-4870-a8ae-eddf041b9d27_Tag">
    <vt:lpwstr>10, 3, 0, 1</vt:lpwstr>
  </property>
</Properties>
</file>