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2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</p:sldIdLst>
  <p:sldSz cy="5143500" cx="9144000"/>
  <p:notesSz cx="6858000" cy="9144000"/>
  <p:embeddedFontLst>
    <p:embeddedFont>
      <p:font typeface="Montserrat"/>
      <p:regular r:id="rId30"/>
      <p:bold r:id="rId31"/>
      <p:italic r:id="rId32"/>
      <p:boldItalic r:id="rId33"/>
    </p:embeddedFont>
    <p:embeddedFont>
      <p:font typeface="Lato"/>
      <p:regular r:id="rId34"/>
      <p:bold r:id="rId35"/>
      <p:italic r:id="rId36"/>
      <p:boldItalic r:id="rId3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Montserrat-bold.fntdata"/><Relationship Id="rId30" Type="http://schemas.openxmlformats.org/officeDocument/2006/relationships/font" Target="fonts/Montserrat-regular.fntdata"/><Relationship Id="rId11" Type="http://schemas.openxmlformats.org/officeDocument/2006/relationships/slide" Target="slides/slide6.xml"/><Relationship Id="rId33" Type="http://schemas.openxmlformats.org/officeDocument/2006/relationships/font" Target="fonts/Montserrat-boldItalic.fntdata"/><Relationship Id="rId10" Type="http://schemas.openxmlformats.org/officeDocument/2006/relationships/slide" Target="slides/slide5.xml"/><Relationship Id="rId32" Type="http://schemas.openxmlformats.org/officeDocument/2006/relationships/font" Target="fonts/Montserrat-italic.fntdata"/><Relationship Id="rId13" Type="http://schemas.openxmlformats.org/officeDocument/2006/relationships/slide" Target="slides/slide8.xml"/><Relationship Id="rId35" Type="http://schemas.openxmlformats.org/officeDocument/2006/relationships/font" Target="fonts/Lato-bold.fntdata"/><Relationship Id="rId12" Type="http://schemas.openxmlformats.org/officeDocument/2006/relationships/slide" Target="slides/slide7.xml"/><Relationship Id="rId34" Type="http://schemas.openxmlformats.org/officeDocument/2006/relationships/font" Target="fonts/Lato-regular.fntdata"/><Relationship Id="rId15" Type="http://schemas.openxmlformats.org/officeDocument/2006/relationships/slide" Target="slides/slide10.xml"/><Relationship Id="rId37" Type="http://schemas.openxmlformats.org/officeDocument/2006/relationships/font" Target="fonts/Lato-boldItalic.fntdata"/><Relationship Id="rId14" Type="http://schemas.openxmlformats.org/officeDocument/2006/relationships/slide" Target="slides/slide9.xml"/><Relationship Id="rId36" Type="http://schemas.openxmlformats.org/officeDocument/2006/relationships/font" Target="fonts/Lato-italic.fntdata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2e11de0c679_0_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2e11de0c679_0_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2e13af46531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2e13af46531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2e11de0c679_0_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Google Shape;189;g2e11de0c679_0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2e13af46531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2e13af46531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2e11de0c679_0_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Google Shape;199;g2e11de0c679_0_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2e13af46531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Google Shape;204;g2e13af46531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2e11de0c679_0_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2e11de0c679_0_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2e13af46531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" name="Google Shape;214;g2e13af46531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2e11de0c679_0_9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2e11de0c679_0_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2e13af46531_0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Google Shape;224;g2e13af46531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2e11de0c679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2e11de0c679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2e11de0c679_0_1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Google Shape;229;g2e11de0c679_0_1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2e13af46531_0_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2e13af46531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2e11de0c679_0_2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" name="Google Shape;239;g2e11de0c679_0_2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2e13af46531_0_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4" name="Google Shape;244;g2e13af46531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2e11de0c679_0_2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9" name="Google Shape;249;g2e11de0c679_0_2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2e13af46531_0_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2e13af46531_0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2e11de0c679_0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2e11de0c679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2e13af46531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2e13af4653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2e11de0c679_0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2e11de0c679_0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2e13af46531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2e13af46531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2e11de0c679_0_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2e11de0c679_0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2e13af46531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2e13af46531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rot="5400000">
            <a:off x="7500300" y="505"/>
            <a:ext cx="1643700" cy="1643700"/>
          </a:xfrm>
          <a:prstGeom prst="diagStripe">
            <a:avLst>
              <a:gd fmla="val 0" name="adj"/>
            </a:avLst>
          </a:prstGeom>
          <a:solidFill>
            <a:schemeClr val="lt1">
              <a:alpha val="3030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0" y="490"/>
            <a:ext cx="5153705" cy="5134399"/>
            <a:chOff x="0" y="75"/>
            <a:chExt cx="5153705" cy="515295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455" y="-225"/>
              <a:ext cx="5152800" cy="51537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303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150" y="1145825"/>
              <a:ext cx="3996600" cy="3996900"/>
            </a:xfrm>
            <a:prstGeom prst="diagStripe">
              <a:avLst>
                <a:gd fmla="val 58774" name="adj"/>
              </a:avLst>
            </a:prstGeom>
            <a:solidFill>
              <a:schemeClr val="lt1">
                <a:alpha val="303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 rot="-5400000">
              <a:off x="1646" y="-75"/>
              <a:ext cx="2299800" cy="23001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 flipH="1">
              <a:off x="652821" y="590035"/>
              <a:ext cx="2300100" cy="2299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6" name="Google Shape;16;p2"/>
          <p:cNvSpPr txBox="1"/>
          <p:nvPr>
            <p:ph type="ctrTitle"/>
          </p:nvPr>
        </p:nvSpPr>
        <p:spPr>
          <a:xfrm>
            <a:off x="3537150" y="1578400"/>
            <a:ext cx="5017500" cy="15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5083950" y="3924925"/>
            <a:ext cx="3470700" cy="50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/>
        </p:txBody>
      </p:sp>
      <p:sp>
        <p:nvSpPr>
          <p:cNvPr id="18" name="Google Shape;18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1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107" name="Google Shape;107;p11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" name="Google Shape;108;p11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" name="Google Shape;109;p11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" name="Google Shape;110;p11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" name="Google Shape;111;p11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" name="Google Shape;112;p11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" name="Google Shape;113;p11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4" name="Google Shape;114;p11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5" name="Google Shape;115;p11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6" name="Google Shape;116;p11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7" name="Google Shape;117;p11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" name="Google Shape;118;p11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9" name="Google Shape;119;p11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0" name="Google Shape;120;p11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1" name="Google Shape;121;p11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2" name="Google Shape;122;p11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3" name="Google Shape;123;p11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4" name="Google Shape;124;p11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25" name="Google Shape;125;p11"/>
          <p:cNvSpPr txBox="1"/>
          <p:nvPr>
            <p:ph hasCustomPrompt="1" type="title"/>
          </p:nvPr>
        </p:nvSpPr>
        <p:spPr>
          <a:xfrm>
            <a:off x="823850" y="1284675"/>
            <a:ext cx="47760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126" name="Google Shape;126;p11"/>
          <p:cNvSpPr txBox="1"/>
          <p:nvPr>
            <p:ph idx="1" type="body"/>
          </p:nvPr>
        </p:nvSpPr>
        <p:spPr>
          <a:xfrm>
            <a:off x="823850" y="2643124"/>
            <a:ext cx="4776000" cy="121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27" name="Google Shape;12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3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21" name="Google Shape;21;p3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" name="Google Shape;22;p3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" name="Google Shape;23;p3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" name="Google Shape;24;p3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" name="Google Shape;25;p3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" name="Google Shape;26;p3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" name="Google Shape;27;p3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" name="Google Shape;28;p3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" name="Google Shape;29;p3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" name="Google Shape;30;p3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" name="Google Shape;31;p3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" name="Google Shape;32;p3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" name="Google Shape;33;p3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" name="Google Shape;34;p3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" name="Google Shape;35;p3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" name="Google Shape;36;p3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" name="Google Shape;37;p3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" name="Google Shape;38;p3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9" name="Google Shape;39;p3"/>
          <p:cNvSpPr txBox="1"/>
          <p:nvPr>
            <p:ph type="title"/>
          </p:nvPr>
        </p:nvSpPr>
        <p:spPr>
          <a:xfrm>
            <a:off x="823850" y="2053000"/>
            <a:ext cx="4587000" cy="114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0" name="Google Shape;40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oogle Shape;42;p4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43" name="Google Shape;43;p4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" name="Google Shape;44;p4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5" name="Google Shape;45;p4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6" name="Google Shape;46;p4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47" name="Google Shape;47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oogle Shape;49;p5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50" name="Google Shape;50;p5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" name="Google Shape;51;p5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2" name="Google Shape;52;p5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3" name="Google Shape;53;p5"/>
          <p:cNvSpPr txBox="1"/>
          <p:nvPr>
            <p:ph idx="1" type="body"/>
          </p:nvPr>
        </p:nvSpPr>
        <p:spPr>
          <a:xfrm>
            <a:off x="1297500" y="1567550"/>
            <a:ext cx="34032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4" name="Google Shape;54;p5"/>
          <p:cNvSpPr txBox="1"/>
          <p:nvPr>
            <p:ph idx="2" type="body"/>
          </p:nvPr>
        </p:nvSpPr>
        <p:spPr>
          <a:xfrm>
            <a:off x="4933221" y="1567550"/>
            <a:ext cx="34032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5" name="Google Shape;55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oogle Shape;57;p6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58" name="Google Shape;58;p6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" name="Google Shape;59;p6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0" name="Google Shape;60;p6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61" name="Google Shape;61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oogle Shape;63;p7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64" name="Google Shape;64;p7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" name="Google Shape;65;p7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6" name="Google Shape;66;p7"/>
          <p:cNvSpPr txBox="1"/>
          <p:nvPr>
            <p:ph type="title"/>
          </p:nvPr>
        </p:nvSpPr>
        <p:spPr>
          <a:xfrm>
            <a:off x="1297500" y="393750"/>
            <a:ext cx="3798900" cy="149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67" name="Google Shape;67;p7"/>
          <p:cNvSpPr txBox="1"/>
          <p:nvPr>
            <p:ph idx="1" type="body"/>
          </p:nvPr>
        </p:nvSpPr>
        <p:spPr>
          <a:xfrm>
            <a:off x="1297500" y="1972550"/>
            <a:ext cx="3798900" cy="241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8" name="Google Shape;68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oogle Shape;70;p8"/>
          <p:cNvGrpSpPr/>
          <p:nvPr/>
        </p:nvGrpSpPr>
        <p:grpSpPr>
          <a:xfrm>
            <a:off x="4406400" y="0"/>
            <a:ext cx="4737600" cy="5143500"/>
            <a:chOff x="4406400" y="0"/>
            <a:chExt cx="4737600" cy="5143500"/>
          </a:xfrm>
        </p:grpSpPr>
        <p:sp>
          <p:nvSpPr>
            <p:cNvPr id="71" name="Google Shape;71;p8"/>
            <p:cNvSpPr/>
            <p:nvPr/>
          </p:nvSpPr>
          <p:spPr>
            <a:xfrm rot="5400000">
              <a:off x="4407900" y="-1500"/>
              <a:ext cx="47346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" name="Google Shape;72;p8"/>
            <p:cNvSpPr/>
            <p:nvPr/>
          </p:nvSpPr>
          <p:spPr>
            <a:xfrm rot="5400000">
              <a:off x="4840825" y="6000"/>
              <a:ext cx="42987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" name="Google Shape;73;p8"/>
            <p:cNvSpPr/>
            <p:nvPr/>
          </p:nvSpPr>
          <p:spPr>
            <a:xfrm rot="-5400000">
              <a:off x="5618399" y="123664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" name="Google Shape;74;p8"/>
            <p:cNvSpPr/>
            <p:nvPr/>
          </p:nvSpPr>
          <p:spPr>
            <a:xfrm flipH="1">
              <a:off x="5849857" y="144407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" name="Google Shape;75;p8"/>
            <p:cNvSpPr/>
            <p:nvPr/>
          </p:nvSpPr>
          <p:spPr>
            <a:xfrm rot="-5400000">
              <a:off x="5987081" y="246974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" name="Google Shape;76;p8"/>
            <p:cNvSpPr/>
            <p:nvPr/>
          </p:nvSpPr>
          <p:spPr>
            <a:xfrm flipH="1">
              <a:off x="6222115" y="267717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" name="Google Shape;77;p8"/>
            <p:cNvSpPr/>
            <p:nvPr/>
          </p:nvSpPr>
          <p:spPr>
            <a:xfrm rot="-5400000">
              <a:off x="6675341" y="186224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" name="Google Shape;78;p8"/>
            <p:cNvSpPr/>
            <p:nvPr/>
          </p:nvSpPr>
          <p:spPr>
            <a:xfrm flipH="1">
              <a:off x="6908099" y="206968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" name="Google Shape;79;p8"/>
            <p:cNvSpPr/>
            <p:nvPr/>
          </p:nvSpPr>
          <p:spPr>
            <a:xfrm rot="-5400000">
              <a:off x="6861141" y="247808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" name="Google Shape;80;p8"/>
            <p:cNvSpPr/>
            <p:nvPr/>
          </p:nvSpPr>
          <p:spPr>
            <a:xfrm flipH="1">
              <a:off x="7965266" y="269319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" name="Google Shape;81;p8"/>
            <p:cNvSpPr/>
            <p:nvPr/>
          </p:nvSpPr>
          <p:spPr>
            <a:xfrm flipH="1">
              <a:off x="8145082" y="330903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" name="Google Shape;82;p8"/>
            <p:cNvSpPr/>
            <p:nvPr/>
          </p:nvSpPr>
          <p:spPr>
            <a:xfrm rot="-5400000">
              <a:off x="7047599" y="309534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" name="Google Shape;83;p8"/>
            <p:cNvSpPr/>
            <p:nvPr/>
          </p:nvSpPr>
          <p:spPr>
            <a:xfrm flipH="1">
              <a:off x="7276649" y="330278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" name="Google Shape;84;p8"/>
            <p:cNvSpPr/>
            <p:nvPr/>
          </p:nvSpPr>
          <p:spPr>
            <a:xfrm rot="-5400000">
              <a:off x="7227414" y="37111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" name="Google Shape;85;p8"/>
            <p:cNvSpPr/>
            <p:nvPr/>
          </p:nvSpPr>
          <p:spPr>
            <a:xfrm flipH="1">
              <a:off x="7462448" y="391862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" name="Google Shape;86;p8"/>
            <p:cNvSpPr/>
            <p:nvPr/>
          </p:nvSpPr>
          <p:spPr>
            <a:xfrm rot="-5400000">
              <a:off x="8102491" y="37188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" name="Google Shape;87;p8"/>
            <p:cNvSpPr/>
            <p:nvPr/>
          </p:nvSpPr>
          <p:spPr>
            <a:xfrm flipH="1">
              <a:off x="8334533" y="392629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" name="Google Shape;88;p8"/>
            <p:cNvSpPr/>
            <p:nvPr/>
          </p:nvSpPr>
          <p:spPr>
            <a:xfrm rot="-5400000">
              <a:off x="8288290" y="433470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9" name="Google Shape;89;p8"/>
          <p:cNvSpPr txBox="1"/>
          <p:nvPr>
            <p:ph type="title"/>
          </p:nvPr>
        </p:nvSpPr>
        <p:spPr>
          <a:xfrm>
            <a:off x="823850" y="866775"/>
            <a:ext cx="4587000" cy="3521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0" name="Google Shape;90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Google Shape;92;p9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93" name="Google Shape;93;p9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" name="Google Shape;94;p9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5" name="Google Shape;95;p9"/>
          <p:cNvSpPr txBox="1"/>
          <p:nvPr>
            <p:ph type="title"/>
          </p:nvPr>
        </p:nvSpPr>
        <p:spPr>
          <a:xfrm>
            <a:off x="1297500" y="1658325"/>
            <a:ext cx="3036300" cy="175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96" name="Google Shape;96;p9"/>
          <p:cNvSpPr txBox="1"/>
          <p:nvPr>
            <p:ph idx="1" type="subTitle"/>
          </p:nvPr>
        </p:nvSpPr>
        <p:spPr>
          <a:xfrm>
            <a:off x="1297500" y="3538000"/>
            <a:ext cx="3036300" cy="50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/>
        </p:txBody>
      </p:sp>
      <p:sp>
        <p:nvSpPr>
          <p:cNvPr id="97" name="Google Shape;97;p9"/>
          <p:cNvSpPr txBox="1"/>
          <p:nvPr>
            <p:ph idx="2" type="body"/>
          </p:nvPr>
        </p:nvSpPr>
        <p:spPr>
          <a:xfrm>
            <a:off x="4648200" y="1696600"/>
            <a:ext cx="3676800" cy="234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98" name="Google Shape;98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oogle Shape;100;p10"/>
          <p:cNvGrpSpPr/>
          <p:nvPr/>
        </p:nvGrpSpPr>
        <p:grpSpPr>
          <a:xfrm>
            <a:off x="0" y="4128572"/>
            <a:ext cx="698925" cy="684657"/>
            <a:chOff x="0" y="3785672"/>
            <a:chExt cx="698925" cy="684657"/>
          </a:xfrm>
        </p:grpSpPr>
        <p:sp>
          <p:nvSpPr>
            <p:cNvPr id="101" name="Google Shape;101;p10"/>
            <p:cNvSpPr/>
            <p:nvPr/>
          </p:nvSpPr>
          <p:spPr>
            <a:xfrm rot="-5400000">
              <a:off x="0" y="3785672"/>
              <a:ext cx="544800" cy="544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962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" name="Google Shape;102;p10"/>
            <p:cNvSpPr/>
            <p:nvPr/>
          </p:nvSpPr>
          <p:spPr>
            <a:xfrm flipH="1">
              <a:off x="154125" y="3925529"/>
              <a:ext cx="544800" cy="544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962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3" name="Google Shape;103;p10"/>
          <p:cNvSpPr txBox="1"/>
          <p:nvPr>
            <p:ph idx="1" type="body"/>
          </p:nvPr>
        </p:nvSpPr>
        <p:spPr>
          <a:xfrm>
            <a:off x="812725" y="4305375"/>
            <a:ext cx="6936000" cy="523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104" name="Google Shape;104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focus"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ato"/>
              <a:buChar char="●"/>
              <a:defRPr sz="13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984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984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984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984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2984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2984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2984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2984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9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2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7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4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3"/>
          <p:cNvSpPr txBox="1"/>
          <p:nvPr>
            <p:ph type="ctrTitle"/>
          </p:nvPr>
        </p:nvSpPr>
        <p:spPr>
          <a:xfrm>
            <a:off x="3537150" y="1578400"/>
            <a:ext cx="5017500" cy="15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Wat stond er op de foto?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ierenbingo - Clementoni" id="181" name="Google Shape;181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58038" y="0"/>
            <a:ext cx="4027913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3"/>
          <p:cNvSpPr txBox="1"/>
          <p:nvPr>
            <p:ph type="title"/>
          </p:nvPr>
        </p:nvSpPr>
        <p:spPr>
          <a:xfrm>
            <a:off x="823850" y="2053000"/>
            <a:ext cx="4587000" cy="114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Overlopen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ezellige dieren groep Diamond Painting - Doezelf.nl" id="191" name="Google Shape;191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66225" y="0"/>
            <a:ext cx="7211548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25"/>
          <p:cNvSpPr txBox="1"/>
          <p:nvPr>
            <p:ph type="title"/>
          </p:nvPr>
        </p:nvSpPr>
        <p:spPr>
          <a:xfrm>
            <a:off x="823850" y="2053000"/>
            <a:ext cx="4587000" cy="114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Overlopen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Google Shape;201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87738" y="0"/>
            <a:ext cx="3968522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7"/>
          <p:cNvSpPr txBox="1"/>
          <p:nvPr>
            <p:ph type="title"/>
          </p:nvPr>
        </p:nvSpPr>
        <p:spPr>
          <a:xfrm>
            <a:off x="823850" y="2053000"/>
            <a:ext cx="4587000" cy="114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Overlopen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Fruitmand groot" id="211" name="Google Shape;211;p28"/>
          <p:cNvPicPr preferRelativeResize="0"/>
          <p:nvPr/>
        </p:nvPicPr>
        <p:blipFill rotWithShape="1">
          <a:blip r:embed="rId3">
            <a:alphaModFix/>
          </a:blip>
          <a:srcRect b="13794" l="0" r="4131" t="13100"/>
          <a:stretch/>
        </p:blipFill>
        <p:spPr>
          <a:xfrm>
            <a:off x="1301738" y="76200"/>
            <a:ext cx="6540536" cy="49911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29"/>
          <p:cNvSpPr txBox="1"/>
          <p:nvPr>
            <p:ph type="title"/>
          </p:nvPr>
        </p:nvSpPr>
        <p:spPr>
          <a:xfrm>
            <a:off x="823850" y="2053000"/>
            <a:ext cx="4587000" cy="114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Overlopen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Welke groenten horen in de groentela? | FavorFlav" id="221" name="Google Shape;221;p30"/>
          <p:cNvPicPr preferRelativeResize="0"/>
          <p:nvPr/>
        </p:nvPicPr>
        <p:blipFill rotWithShape="1">
          <a:blip r:embed="rId3">
            <a:alphaModFix/>
          </a:blip>
          <a:srcRect b="0" l="11571" r="15425" t="0"/>
          <a:stretch/>
        </p:blipFill>
        <p:spPr>
          <a:xfrm>
            <a:off x="807238" y="0"/>
            <a:ext cx="752952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31"/>
          <p:cNvSpPr txBox="1"/>
          <p:nvPr>
            <p:ph type="title"/>
          </p:nvPr>
        </p:nvSpPr>
        <p:spPr>
          <a:xfrm>
            <a:off x="823850" y="2053000"/>
            <a:ext cx="4587000" cy="114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Overlopen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Google Shape;139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5581650" cy="4752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26950" y="152400"/>
            <a:ext cx="2868150" cy="275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35050" y="2733325"/>
            <a:ext cx="2960050" cy="2172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nderwijs op afstand: een lente natuur speurtocht – Miranda Wedekind  Onderwijsbegeleiding" id="231" name="Google Shape;231;p32"/>
          <p:cNvPicPr preferRelativeResize="0"/>
          <p:nvPr/>
        </p:nvPicPr>
        <p:blipFill rotWithShape="1">
          <a:blip r:embed="rId3">
            <a:alphaModFix/>
          </a:blip>
          <a:srcRect b="6273" l="6342" r="6298" t="13904"/>
          <a:stretch/>
        </p:blipFill>
        <p:spPr>
          <a:xfrm>
            <a:off x="2587201" y="0"/>
            <a:ext cx="3969585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33"/>
          <p:cNvSpPr txBox="1"/>
          <p:nvPr>
            <p:ph type="title"/>
          </p:nvPr>
        </p:nvSpPr>
        <p:spPr>
          <a:xfrm>
            <a:off x="823850" y="2053000"/>
            <a:ext cx="4587000" cy="114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Overlopen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erinneringskoffer" id="241" name="Google Shape;241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8650" y="799725"/>
            <a:ext cx="8166701" cy="3544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35"/>
          <p:cNvSpPr txBox="1"/>
          <p:nvPr>
            <p:ph type="title"/>
          </p:nvPr>
        </p:nvSpPr>
        <p:spPr>
          <a:xfrm>
            <a:off x="823850" y="2053000"/>
            <a:ext cx="4587000" cy="114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Overlopen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1" name="Google Shape;251;p36"/>
          <p:cNvPicPr preferRelativeResize="0"/>
          <p:nvPr/>
        </p:nvPicPr>
        <p:blipFill rotWithShape="1">
          <a:blip r:embed="rId3">
            <a:alphaModFix/>
          </a:blip>
          <a:srcRect b="3605" l="0" r="2477" t="0"/>
          <a:stretch/>
        </p:blipFill>
        <p:spPr>
          <a:xfrm>
            <a:off x="1162863" y="267113"/>
            <a:ext cx="6818275" cy="4609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5"/>
          <p:cNvSpPr txBox="1"/>
          <p:nvPr>
            <p:ph type="title"/>
          </p:nvPr>
        </p:nvSpPr>
        <p:spPr>
          <a:xfrm>
            <a:off x="823850" y="2053000"/>
            <a:ext cx="4587000" cy="114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Overlopen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Google Shape;151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5400000">
            <a:off x="2011412" y="-492400"/>
            <a:ext cx="5121175" cy="6128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7"/>
          <p:cNvSpPr txBox="1"/>
          <p:nvPr>
            <p:ph type="title"/>
          </p:nvPr>
        </p:nvSpPr>
        <p:spPr>
          <a:xfrm>
            <a:off x="823850" y="2053000"/>
            <a:ext cx="4587000" cy="114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Overlopen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Google Shape;161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07125" y="-124400"/>
            <a:ext cx="4729750" cy="5392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9"/>
          <p:cNvSpPr txBox="1"/>
          <p:nvPr>
            <p:ph type="title"/>
          </p:nvPr>
        </p:nvSpPr>
        <p:spPr>
          <a:xfrm>
            <a:off x="823850" y="2053000"/>
            <a:ext cx="4587000" cy="114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Overlopen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Google Shape;171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5400000">
            <a:off x="2103018" y="-937032"/>
            <a:ext cx="4937974" cy="7017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1"/>
          <p:cNvSpPr txBox="1"/>
          <p:nvPr>
            <p:ph type="title"/>
          </p:nvPr>
        </p:nvSpPr>
        <p:spPr>
          <a:xfrm>
            <a:off x="823850" y="2053000"/>
            <a:ext cx="4587000" cy="114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Overlopen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Focus">
  <a:themeElements>
    <a:clrScheme name="Focus">
      <a:dk1>
        <a:srgbClr val="1B212C"/>
      </a:dk1>
      <a:lt1>
        <a:srgbClr val="FFFFFF"/>
      </a:lt1>
      <a:dk2>
        <a:srgbClr val="D9D9D9"/>
      </a:dk2>
      <a:lt2>
        <a:srgbClr val="82C7A5"/>
      </a:lt2>
      <a:accent1>
        <a:srgbClr val="0145AC"/>
      </a:accent1>
      <a:accent2>
        <a:srgbClr val="EECE1A"/>
      </a:accent2>
      <a:accent3>
        <a:srgbClr val="4E5567"/>
      </a:accent3>
      <a:accent4>
        <a:srgbClr val="F4D6AD"/>
      </a:accent4>
      <a:accent5>
        <a:srgbClr val="7890CD"/>
      </a:accent5>
      <a:accent6>
        <a:srgbClr val="F15E22"/>
      </a:accent6>
      <a:hlink>
        <a:srgbClr val="7890CD"/>
      </a:hlink>
      <a:folHlink>
        <a:srgbClr val="7890C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